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2327100" y="1015775"/>
            <a:ext cx="4489800" cy="105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good-or-bad.m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17"/>
            <a:ext cx="8222100" cy="10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Shaumik Ashraf, Markus Wilson, Quan Nguyen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ENGR-122-076 Final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March 10,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Text-interface console game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Decision driven story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Fantasy/medieval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Aspects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30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Programmed with </a:t>
            </a:r>
            <a:r>
              <a:rPr lang="en"/>
              <a:t>Matlab and collaborated on Github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Function Handles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Random Number Generator (The Gaming RNG)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Structs and Struct Arrays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String handling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Loops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Pseudo-code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823400"/>
            <a:ext cx="8222100" cy="30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Player = struct { name, energy, inventory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Item_database = struct array [ {name1, effect1}, {name2, effect2}, ... 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event_handle = @first_event;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while( next_event_no ~= 100 )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	[next_event_no, player] = event_handle(player, item_database);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	event_handle = switch-case(next_event_no);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Modularity &amp; Team Distribution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the function handle setup, each member could design their own function and then easily incorporate it by adding one line of code to main file.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1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705225"/>
            <a:ext cx="44196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rinkles-donuts-forking.jp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925" y="2705225"/>
            <a:ext cx="3415464" cy="192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9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sharing and version control for programmers.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Imagine MSWord track changes, google drive, and dropbox merged into one.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thub-octocat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400" y="2918675"/>
            <a:ext cx="3657189" cy="192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pic>
        <p:nvPicPr>
          <p:cNvPr descr="305cb52ae2d2ff1b40eafe0dc771811b5e4a4edab38d0a5fc0ca171662075018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12" y="1814325"/>
            <a:ext cx="42957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