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8" r:id="rId4"/>
    <p:sldId id="272" r:id="rId5"/>
    <p:sldId id="259" r:id="rId6"/>
    <p:sldId id="261" r:id="rId7"/>
    <p:sldId id="274" r:id="rId8"/>
    <p:sldId id="263" r:id="rId9"/>
    <p:sldId id="264" r:id="rId10"/>
    <p:sldId id="262" r:id="rId11"/>
    <p:sldId id="275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76157" autoAdjust="0"/>
  </p:normalViewPr>
  <p:slideViewPr>
    <p:cSldViewPr snapToGrid="0">
      <p:cViewPr varScale="1">
        <p:scale>
          <a:sx n="88" d="100"/>
          <a:sy n="88" d="100"/>
        </p:scale>
        <p:origin x="21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9161-2E3F-47FC-88FD-E747219FE00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FDEAB-EACB-4465-BD8B-9695D428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FDEAB-EACB-4465-BD8B-9695D4284F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515C-DE00-468B-9345-7823326CB0A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2633-7EA0-424F-8915-8A958BBF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ilsonbn" TargetMode="External"/><Relationship Id="rId4" Type="http://schemas.openxmlformats.org/officeDocument/2006/relationships/hyperlink" Target="https://twitter.com/wilsonbnmobil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gp/product/B018Y1Q71M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amazon.com/gp/product/B00I8UETY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gp/product/B010Q57T02" TargetMode="External"/><Relationship Id="rId5" Type="http://schemas.openxmlformats.org/officeDocument/2006/relationships/hyperlink" Target="https://www.amazon.com/gp/product/B01CD5VC92" TargetMode="Externa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ilsonbn" TargetMode="External"/><Relationship Id="rId4" Type="http://schemas.openxmlformats.org/officeDocument/2006/relationships/hyperlink" Target="https://twitter.com/wilsonbnmobi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pper1.net/zwavedb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razberry.z-wave.me/index.php?id=5" TargetMode="External"/><Relationship Id="rId4" Type="http://schemas.openxmlformats.org/officeDocument/2006/relationships/hyperlink" Target="http://products.z-wavealliance.org/products/1179/confi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9773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Razberry</a:t>
            </a:r>
            <a:r>
              <a:rPr lang="en-US" b="1" dirty="0"/>
              <a:t> Pi home automation for the tinkerer and </a:t>
            </a:r>
            <a:r>
              <a:rPr lang="en-US" b="1" dirty="0" err="1"/>
              <a:t>DIYer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3000" y="4577408"/>
            <a:ext cx="6858000" cy="7870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Brian Wilson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hlinkClick r:id="rId4"/>
              </a:rPr>
              <a:t>@</a:t>
            </a:r>
            <a:r>
              <a:rPr lang="en-US" sz="2000" dirty="0" err="1" smtClean="0">
                <a:hlinkClick r:id="rId4"/>
              </a:rPr>
              <a:t>wilsonbnmobile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github.com/wilsonbn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42" y="1907181"/>
            <a:ext cx="3884510" cy="2904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96" y="3113315"/>
            <a:ext cx="4017340" cy="26865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2377"/>
            <a:ext cx="7886700" cy="4389076"/>
          </a:xfrm>
        </p:spPr>
      </p:pic>
    </p:spTree>
    <p:extLst>
      <p:ext uri="{BB962C8B-B14F-4D97-AF65-F5344CB8AC3E}">
        <p14:creationId xmlns:p14="http://schemas.microsoft.com/office/powerpoint/2010/main" val="418969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7" y="323515"/>
            <a:ext cx="2958956" cy="29589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418872"/>
            <a:ext cx="7886700" cy="1325563"/>
          </a:xfrm>
        </p:spPr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3097074"/>
            <a:ext cx="8079921" cy="32775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hlinkClick r:id="rId5"/>
              </a:rPr>
              <a:t>Raspberry Pi: 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www.amazon.com/gp/product/B01CD5VC92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hlinkClick r:id="rId6"/>
              </a:rPr>
              <a:t>SD card:  https</a:t>
            </a:r>
            <a:r>
              <a:rPr lang="en-US" sz="2400" dirty="0">
                <a:hlinkClick r:id="rId6"/>
              </a:rPr>
              <a:t>://</a:t>
            </a:r>
            <a:r>
              <a:rPr lang="en-US" sz="2400" dirty="0" smtClean="0">
                <a:hlinkClick r:id="rId6"/>
              </a:rPr>
              <a:t>www.amazon.com/gp/product/B010Q57T02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hlinkClick r:id="rId7"/>
              </a:rPr>
              <a:t>Razpberry</a:t>
            </a:r>
            <a:r>
              <a:rPr lang="en-US" sz="2400" dirty="0" smtClean="0">
                <a:hlinkClick r:id="rId7"/>
              </a:rPr>
              <a:t> daughter card: https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www.amazon.com/gp/product/B00I8UETYC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hlinkClick r:id="rId8"/>
              </a:rPr>
              <a:t>YubiKey</a:t>
            </a:r>
            <a:r>
              <a:rPr lang="en-US" sz="2400" dirty="0" smtClean="0">
                <a:hlinkClick r:id="rId8"/>
              </a:rPr>
              <a:t>: https</a:t>
            </a:r>
            <a:r>
              <a:rPr lang="en-US" sz="2400" dirty="0">
                <a:hlinkClick r:id="rId8"/>
              </a:rPr>
              <a:t>://</a:t>
            </a:r>
            <a:r>
              <a:rPr lang="en-US" sz="2400" dirty="0" smtClean="0">
                <a:hlinkClick r:id="rId8"/>
              </a:rPr>
              <a:t>www.amazon.com/gp/product/B018Y1Q71M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9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9773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Razberry</a:t>
            </a:r>
            <a:r>
              <a:rPr lang="en-US" b="1" dirty="0"/>
              <a:t> Pi home automation for the tinkerer and </a:t>
            </a:r>
            <a:r>
              <a:rPr lang="en-US" b="1" dirty="0" err="1"/>
              <a:t>DIYer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3000" y="4577408"/>
            <a:ext cx="6858000" cy="7870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Brian Wilson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hlinkClick r:id="rId4"/>
              </a:rPr>
              <a:t>@</a:t>
            </a:r>
            <a:r>
              <a:rPr lang="en-US" sz="2000" dirty="0" err="1" smtClean="0">
                <a:hlinkClick r:id="rId4"/>
              </a:rPr>
              <a:t>wilsonbnmobile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github.com/wilsonbn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37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920235"/>
            <a:ext cx="5434148" cy="50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Razberry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6" r="18316"/>
          <a:stretch>
            <a:fillRect/>
          </a:stretch>
        </p:blipFill>
        <p:spPr>
          <a:xfrm>
            <a:off x="3887391" y="891629"/>
            <a:ext cx="4629150" cy="4873625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RaZberry</a:t>
            </a:r>
            <a:r>
              <a:rPr lang="en-US" dirty="0"/>
              <a:t> is a tiny daughter card </a:t>
            </a:r>
            <a:r>
              <a:rPr lang="en-US"/>
              <a:t>that </a:t>
            </a:r>
            <a:r>
              <a:rPr lang="en-US" smtClean="0"/>
              <a:t>sits </a:t>
            </a:r>
            <a:r>
              <a:rPr lang="en-US" dirty="0"/>
              <a:t>on top of the Raspberry PI GPIO connector not blocking the USB boards. It is powered by the Raspberry PI board with 3.3V  and communicates using TTL signals (RX/TX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615">
            <a:off x="4536206" y="233099"/>
            <a:ext cx="3331520" cy="26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Razberry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RaZberry</a:t>
            </a:r>
            <a:r>
              <a:rPr lang="en-US" dirty="0" smtClean="0"/>
              <a:t> </a:t>
            </a:r>
            <a:r>
              <a:rPr lang="en-US" dirty="0"/>
              <a:t>is compatible with old Raspberry Pi Model B as well as with new Model B+. 2 and 3. on </a:t>
            </a:r>
            <a:r>
              <a:rPr lang="en-US" dirty="0" err="1"/>
              <a:t>Raspi</a:t>
            </a:r>
            <a:r>
              <a:rPr lang="en-US" dirty="0"/>
              <a:t> 3 you cant use Bluetooth together with Z-Wave since both require a real hardware UART but </a:t>
            </a:r>
            <a:r>
              <a:rPr lang="en-US" dirty="0" err="1"/>
              <a:t>Raspi</a:t>
            </a:r>
            <a:r>
              <a:rPr lang="en-US" dirty="0"/>
              <a:t> 3 only has one.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649" r="368" b="649"/>
          <a:stretch/>
        </p:blipFill>
        <p:spPr>
          <a:xfrm>
            <a:off x="3622776" y="1065808"/>
            <a:ext cx="4874639" cy="4655728"/>
          </a:xfrm>
        </p:spPr>
      </p:pic>
    </p:spTree>
    <p:extLst>
      <p:ext uri="{BB962C8B-B14F-4D97-AF65-F5344CB8AC3E}">
        <p14:creationId xmlns:p14="http://schemas.microsoft.com/office/powerpoint/2010/main" val="34676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YubiKey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YubiKey</a:t>
            </a:r>
            <a:r>
              <a:rPr lang="en-US" dirty="0"/>
              <a:t> is a small hardware device that offers two-factor authentication with a simple touch of a button. </a:t>
            </a:r>
            <a:r>
              <a:rPr lang="en-US" dirty="0" err="1"/>
              <a:t>YubiKeys</a:t>
            </a:r>
            <a:r>
              <a:rPr lang="en-US" dirty="0"/>
              <a:t> are built strong enough for the largest enterprises, while remaining simple enough for anyone to use. The </a:t>
            </a:r>
            <a:r>
              <a:rPr lang="en-US" dirty="0" err="1"/>
              <a:t>YubiKey</a:t>
            </a:r>
            <a:r>
              <a:rPr lang="en-US" dirty="0"/>
              <a:t> NEO offers both contact (USB) and contactless (NFC, MIFARE) communications. </a:t>
            </a:r>
            <a:r>
              <a:rPr lang="en-US" dirty="0" err="1"/>
              <a:t>YubiKeys</a:t>
            </a:r>
            <a:r>
              <a:rPr lang="en-US" dirty="0"/>
              <a:t> support FIDO U2F, </a:t>
            </a:r>
            <a:r>
              <a:rPr lang="en-US" dirty="0" err="1"/>
              <a:t>Yubico</a:t>
            </a:r>
            <a:r>
              <a:rPr lang="en-US" dirty="0"/>
              <a:t>-OTP, OATH-OTP, OATH-HOTP, OATH-TOTP, </a:t>
            </a:r>
            <a:r>
              <a:rPr lang="en-US" dirty="0" err="1"/>
              <a:t>OpenPGP</a:t>
            </a:r>
            <a:r>
              <a:rPr lang="en-US" dirty="0"/>
              <a:t>, and PIV, and one security key can support an unlimited number of applications without the need for drivers, client software, or batteries. </a:t>
            </a:r>
          </a:p>
        </p:txBody>
      </p:sp>
    </p:spTree>
    <p:extLst>
      <p:ext uri="{BB962C8B-B14F-4D97-AF65-F5344CB8AC3E}">
        <p14:creationId xmlns:p14="http://schemas.microsoft.com/office/powerpoint/2010/main" val="11801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8" y="3845428"/>
            <a:ext cx="2870900" cy="19617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49" y="511628"/>
            <a:ext cx="3971108" cy="2978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3489960"/>
            <a:ext cx="3135084" cy="2378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7" y="3758497"/>
            <a:ext cx="1841500" cy="184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511628"/>
            <a:ext cx="1841500" cy="184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5" y="801370"/>
            <a:ext cx="1841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are a </a:t>
            </a:r>
            <a:r>
              <a:rPr lang="en-US" dirty="0" err="1" smtClean="0"/>
              <a:t>DIYer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215356"/>
            <a:ext cx="5724525" cy="3571875"/>
          </a:xfrm>
        </p:spPr>
      </p:pic>
    </p:spTree>
    <p:extLst>
      <p:ext uri="{BB962C8B-B14F-4D97-AF65-F5344CB8AC3E}">
        <p14:creationId xmlns:p14="http://schemas.microsoft.com/office/powerpoint/2010/main" val="14708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05" y="336553"/>
            <a:ext cx="5120640" cy="57111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52" y="336553"/>
            <a:ext cx="4477062" cy="33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8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t="-33000" r="-3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581" y="5566144"/>
            <a:ext cx="7886700" cy="81924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hlinkClick r:id="rId4"/>
              </a:rPr>
              <a:t>http://products.z-wavealliance.org/products/1179/configs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razberry.z-wave.me/index.php?id=5</a:t>
            </a:r>
            <a:r>
              <a:rPr lang="en-US" sz="2400" dirty="0" smtClean="0"/>
              <a:t> </a:t>
            </a:r>
            <a:r>
              <a:rPr lang="en-US" sz="2400" dirty="0"/>
              <a:t>- Developers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8650" y="1281814"/>
            <a:ext cx="5768674" cy="312469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8" y="2401969"/>
            <a:ext cx="5698118" cy="30864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5907" y="735252"/>
            <a:ext cx="7886700" cy="81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hlinkClick r:id="rId8"/>
              </a:rPr>
              <a:t>http://www.pepper1.net/zwavedb/</a:t>
            </a:r>
            <a:r>
              <a:rPr lang="en-US" sz="4000" dirty="0" smtClean="0"/>
              <a:t>                </a:t>
            </a:r>
            <a:endParaRPr lang="en-US" sz="4000" dirty="0"/>
          </a:p>
          <a:p>
            <a:r>
              <a:rPr lang="en-US" sz="4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121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7272</TotalTime>
  <Words>242</Words>
  <Application>Microsoft Office PowerPoint</Application>
  <PresentationFormat>On-screen Show (4:3)</PresentationFormat>
  <Paragraphs>37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Razberry Pi home automation for the tinkerer and DIYer</vt:lpstr>
      <vt:lpstr>PowerPoint Presentation</vt:lpstr>
      <vt:lpstr>Razberry</vt:lpstr>
      <vt:lpstr>Razberry</vt:lpstr>
      <vt:lpstr>What is a YubiKey?</vt:lpstr>
      <vt:lpstr>PowerPoint Presentation</vt:lpstr>
      <vt:lpstr>When you are a DIYer</vt:lpstr>
      <vt:lpstr>PowerPoint Presentation</vt:lpstr>
      <vt:lpstr>http://products.z-wavealliance.org/products/1179/configs https://razberry.z-wave.me/index.php?id=5 - Developers Documentation</vt:lpstr>
      <vt:lpstr>Putting it all together…</vt:lpstr>
      <vt:lpstr>Putting it all together…</vt:lpstr>
      <vt:lpstr>Parts List</vt:lpstr>
      <vt:lpstr>Razberry Pi home automation for the tinkerer and DIYer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Wilson</dc:creator>
  <cp:lastModifiedBy>Brian Wilson</cp:lastModifiedBy>
  <cp:revision>29</cp:revision>
  <dcterms:created xsi:type="dcterms:W3CDTF">2016-07-01T12:31:24Z</dcterms:created>
  <dcterms:modified xsi:type="dcterms:W3CDTF">2016-10-29T04:26:44Z</dcterms:modified>
</cp:coreProperties>
</file>