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5" r:id="rId3"/>
    <p:sldId id="264" r:id="rId4"/>
    <p:sldId id="259" r:id="rId5"/>
    <p:sldId id="260" r:id="rId6"/>
    <p:sldId id="262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C7BC-784B-465F-8E73-21873A60BB2B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B8CB-A78A-4A65-BAFD-955ED4A77C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04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C7BC-784B-465F-8E73-21873A60BB2B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B8CB-A78A-4A65-BAFD-955ED4A77C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C7BC-784B-465F-8E73-21873A60BB2B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B8CB-A78A-4A65-BAFD-955ED4A77C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39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C7BC-784B-465F-8E73-21873A60BB2B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B8CB-A78A-4A65-BAFD-955ED4A77C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624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C7BC-784B-465F-8E73-21873A60BB2B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B8CB-A78A-4A65-BAFD-955ED4A77C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77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C7BC-784B-465F-8E73-21873A60BB2B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B8CB-A78A-4A65-BAFD-955ED4A77C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216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C7BC-784B-465F-8E73-21873A60BB2B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B8CB-A78A-4A65-BAFD-955ED4A77C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73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C7BC-784B-465F-8E73-21873A60BB2B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B8CB-A78A-4A65-BAFD-955ED4A77C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02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C7BC-784B-465F-8E73-21873A60BB2B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B8CB-A78A-4A65-BAFD-955ED4A77C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1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C7BC-784B-465F-8E73-21873A60BB2B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B8CB-A78A-4A65-BAFD-955ED4A77C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C7BC-784B-465F-8E73-21873A60BB2B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B8CB-A78A-4A65-BAFD-955ED4A77C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3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C7BC-784B-465F-8E73-21873A60BB2B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B8CB-A78A-4A65-BAFD-955ED4A77C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6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C7BC-784B-465F-8E73-21873A60BB2B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B8CB-A78A-4A65-BAFD-955ED4A77C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1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C7BC-784B-465F-8E73-21873A60BB2B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B8CB-A78A-4A65-BAFD-955ED4A77C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6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C7BC-784B-465F-8E73-21873A60BB2B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B8CB-A78A-4A65-BAFD-955ED4A77C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C7BC-784B-465F-8E73-21873A60BB2B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B8CB-A78A-4A65-BAFD-955ED4A77C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4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C7BC-784B-465F-8E73-21873A60BB2B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B8CB-A78A-4A65-BAFD-955ED4A77C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6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773C7BC-784B-465F-8E73-21873A60BB2B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E2EB8CB-A78A-4A65-BAFD-955ED4A77C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77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web.att.com/display/EEW/eSCORE+E2E+Workflow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497"/>
          <a:stretch/>
        </p:blipFill>
        <p:spPr>
          <a:xfrm>
            <a:off x="1505243" y="-1"/>
            <a:ext cx="9816561" cy="43815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1549204"/>
            <a:ext cx="4991100" cy="5276850"/>
          </a:xfrm>
          <a:prstGeom prst="rect">
            <a:avLst/>
          </a:prstGeom>
          <a:ln w="63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 rot="5400000">
            <a:off x="-2676379" y="2676378"/>
            <a:ext cx="6858000" cy="1505243"/>
          </a:xfrm>
          <a:prstGeom prst="rect">
            <a:avLst/>
          </a:prstGeom>
          <a:solidFill>
            <a:schemeClr val="tx1">
              <a:alpha val="50000"/>
            </a:schemeClr>
          </a:solidFill>
          <a:effectLst/>
        </p:spPr>
        <p:txBody>
          <a:bodyPr vert="vert270" lIns="91440" tIns="45720" rIns="91440" bIns="45720" rtlCol="0" anchor="ctr" anchorCtr="1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/>
              <a:t>W</a:t>
            </a:r>
          </a:p>
          <a:p>
            <a:pPr algn="ctr"/>
            <a:r>
              <a:rPr lang="en-US" b="1" dirty="0" smtClean="0"/>
              <a:t>E</a:t>
            </a:r>
          </a:p>
          <a:p>
            <a:pPr algn="ctr"/>
            <a:r>
              <a:rPr lang="en-US" b="1" dirty="0" smtClean="0"/>
              <a:t>B</a:t>
            </a:r>
          </a:p>
          <a:p>
            <a:pPr algn="ctr"/>
            <a:r>
              <a:rPr lang="en-US" b="1" dirty="0" smtClean="0"/>
              <a:t> </a:t>
            </a:r>
          </a:p>
          <a:p>
            <a:pPr algn="ctr"/>
            <a:r>
              <a:rPr lang="en-US" b="1" dirty="0" smtClean="0"/>
              <a:t>a</a:t>
            </a:r>
          </a:p>
          <a:p>
            <a:pPr algn="ctr"/>
            <a:r>
              <a:rPr lang="en-US" b="1" dirty="0" smtClean="0"/>
              <a:t>P</a:t>
            </a:r>
          </a:p>
          <a:p>
            <a:pPr algn="ctr"/>
            <a:r>
              <a:rPr lang="en-US" b="1" dirty="0" smtClean="0"/>
              <a:t>P</a:t>
            </a:r>
          </a:p>
          <a:p>
            <a:pPr algn="ctr"/>
            <a:r>
              <a:rPr lang="en-US" b="1" dirty="0" smtClean="0"/>
              <a:t>L</a:t>
            </a:r>
          </a:p>
          <a:p>
            <a:pPr algn="ctr"/>
            <a:r>
              <a:rPr lang="en-US" b="1" dirty="0" smtClean="0"/>
              <a:t>I</a:t>
            </a:r>
          </a:p>
          <a:p>
            <a:pPr algn="ctr"/>
            <a:r>
              <a:rPr lang="en-US" b="1" dirty="0" smtClean="0"/>
              <a:t>C</a:t>
            </a:r>
          </a:p>
          <a:p>
            <a:pPr algn="ctr"/>
            <a:r>
              <a:rPr lang="en-US" b="1" dirty="0" smtClean="0"/>
              <a:t>A</a:t>
            </a:r>
          </a:p>
          <a:p>
            <a:pPr algn="ctr"/>
            <a:r>
              <a:rPr lang="en-US" b="1" dirty="0" smtClean="0"/>
              <a:t>T</a:t>
            </a:r>
          </a:p>
          <a:p>
            <a:pPr algn="ctr"/>
            <a:r>
              <a:rPr lang="en-US" b="1" dirty="0" smtClean="0"/>
              <a:t>I</a:t>
            </a:r>
          </a:p>
          <a:p>
            <a:pPr algn="ctr"/>
            <a:r>
              <a:rPr lang="en-US" b="1" dirty="0" smtClean="0"/>
              <a:t>O</a:t>
            </a:r>
          </a:p>
          <a:p>
            <a:pPr algn="ctr"/>
            <a:r>
              <a:rPr lang="en-US" b="1" dirty="0" smtClean="0"/>
              <a:t>N</a:t>
            </a:r>
          </a:p>
          <a:p>
            <a:pPr algn="ctr"/>
            <a:r>
              <a:rPr lang="en-US" b="1" dirty="0" smtClean="0"/>
              <a:t>S </a:t>
            </a:r>
          </a:p>
        </p:txBody>
      </p:sp>
    </p:spTree>
    <p:extLst>
      <p:ext uri="{BB962C8B-B14F-4D97-AF65-F5344CB8AC3E}">
        <p14:creationId xmlns:p14="http://schemas.microsoft.com/office/powerpoint/2010/main" val="108362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 rot="5400000">
            <a:off x="-2676379" y="2676378"/>
            <a:ext cx="6858000" cy="1505243"/>
          </a:xfrm>
          <a:prstGeom prst="rect">
            <a:avLst/>
          </a:prstGeom>
          <a:solidFill>
            <a:schemeClr val="tx1">
              <a:alpha val="50000"/>
            </a:schemeClr>
          </a:solidFill>
          <a:effectLst/>
        </p:spPr>
        <p:txBody>
          <a:bodyPr vert="vert270" lIns="91440" tIns="45720" rIns="91440" bIns="45720" rtlCol="0" anchor="ctr" anchorCtr="1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/>
              <a:t>E</a:t>
            </a:r>
          </a:p>
          <a:p>
            <a:pPr algn="ctr"/>
            <a:r>
              <a:rPr lang="en-US" b="1" dirty="0" smtClean="0"/>
              <a:t>X</a:t>
            </a:r>
          </a:p>
          <a:p>
            <a:pPr algn="ctr"/>
            <a:r>
              <a:rPr lang="en-US" b="1" dirty="0" smtClean="0"/>
              <a:t>A</a:t>
            </a:r>
          </a:p>
          <a:p>
            <a:pPr algn="ctr"/>
            <a:r>
              <a:rPr lang="en-US" b="1" dirty="0" smtClean="0"/>
              <a:t>M</a:t>
            </a:r>
          </a:p>
          <a:p>
            <a:pPr algn="ctr"/>
            <a:r>
              <a:rPr lang="en-US" b="1" dirty="0" smtClean="0"/>
              <a:t>P</a:t>
            </a:r>
          </a:p>
          <a:p>
            <a:pPr algn="ctr"/>
            <a:r>
              <a:rPr lang="en-US" b="1" dirty="0" smtClean="0"/>
              <a:t>L</a:t>
            </a:r>
          </a:p>
          <a:p>
            <a:pPr algn="ctr"/>
            <a:r>
              <a:rPr lang="en-US" b="1" dirty="0" smtClean="0"/>
              <a:t>E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C</a:t>
            </a:r>
          </a:p>
          <a:p>
            <a:pPr algn="ctr"/>
            <a:r>
              <a:rPr lang="en-US" b="1" dirty="0" smtClean="0"/>
              <a:t>O</a:t>
            </a:r>
          </a:p>
          <a:p>
            <a:pPr algn="ctr"/>
            <a:r>
              <a:rPr lang="en-US" b="1" dirty="0" smtClean="0"/>
              <a:t>D</a:t>
            </a:r>
          </a:p>
          <a:p>
            <a:pPr algn="ctr"/>
            <a:r>
              <a:rPr lang="en-US" b="1" dirty="0" smtClean="0"/>
              <a:t>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43" y="1485900"/>
            <a:ext cx="8943975" cy="537210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120" y="0"/>
            <a:ext cx="6095207" cy="5046103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665927" y="1961613"/>
            <a:ext cx="1133341" cy="128789"/>
          </a:xfrm>
          <a:prstGeom prst="rect">
            <a:avLst/>
          </a:prstGeom>
          <a:solidFill>
            <a:schemeClr val="lt1">
              <a:alpha val="9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65927" y="1670229"/>
            <a:ext cx="1477901" cy="17145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9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447" y="569642"/>
            <a:ext cx="7890877" cy="541710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 rot="5400000">
            <a:off x="-2676379" y="2676378"/>
            <a:ext cx="6858000" cy="1505243"/>
          </a:xfrm>
          <a:prstGeom prst="rect">
            <a:avLst/>
          </a:prstGeom>
          <a:solidFill>
            <a:schemeClr val="tx1">
              <a:alpha val="50000"/>
            </a:schemeClr>
          </a:solidFill>
          <a:effectLst/>
        </p:spPr>
        <p:txBody>
          <a:bodyPr vert="vert270" lIns="91440" tIns="45720" rIns="91440" bIns="45720" rtlCol="0" anchor="ctr" anchorCtr="1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 smtClean="0"/>
              <a:t>M</a:t>
            </a:r>
          </a:p>
          <a:p>
            <a:pPr algn="ctr"/>
            <a:r>
              <a:rPr lang="en-US" sz="4000" b="1" dirty="0" smtClean="0"/>
              <a:t>E</a:t>
            </a:r>
          </a:p>
          <a:p>
            <a:pPr algn="ctr"/>
            <a:r>
              <a:rPr lang="en-US" sz="4000" b="1" dirty="0" smtClean="0"/>
              <a:t>T</a:t>
            </a:r>
          </a:p>
          <a:p>
            <a:pPr algn="ctr"/>
            <a:r>
              <a:rPr lang="en-US" sz="4000" b="1" dirty="0" smtClean="0"/>
              <a:t>R</a:t>
            </a:r>
          </a:p>
          <a:p>
            <a:pPr algn="ctr"/>
            <a:r>
              <a:rPr lang="en-US" sz="4000" b="1" dirty="0" smtClean="0"/>
              <a:t>I</a:t>
            </a:r>
          </a:p>
          <a:p>
            <a:pPr algn="ctr"/>
            <a:r>
              <a:rPr lang="en-US" sz="4000" b="1" dirty="0" smtClean="0"/>
              <a:t>C</a:t>
            </a:r>
          </a:p>
          <a:p>
            <a:pPr algn="ctr"/>
            <a:r>
              <a:rPr lang="en-US" sz="4000" b="1" dirty="0"/>
              <a:t>s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70801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 rot="5400000">
            <a:off x="-2676379" y="2676378"/>
            <a:ext cx="6858000" cy="1505243"/>
          </a:xfrm>
          <a:prstGeom prst="rect">
            <a:avLst/>
          </a:prstGeom>
          <a:solidFill>
            <a:schemeClr val="tx1">
              <a:alpha val="50000"/>
            </a:schemeClr>
          </a:solidFill>
          <a:effectLst/>
        </p:spPr>
        <p:txBody>
          <a:bodyPr vert="vert270" lIns="91440" tIns="45720" rIns="91440" bIns="45720" rtlCol="0" anchor="ctr" anchorCtr="1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 smtClean="0"/>
              <a:t>D</a:t>
            </a:r>
          </a:p>
          <a:p>
            <a:pPr algn="ctr"/>
            <a:r>
              <a:rPr lang="en-US" sz="4000" b="1" dirty="0" smtClean="0"/>
              <a:t>E</a:t>
            </a:r>
          </a:p>
          <a:p>
            <a:pPr algn="ctr"/>
            <a:r>
              <a:rPr lang="en-US" sz="4000" b="1" dirty="0" smtClean="0"/>
              <a:t>B</a:t>
            </a:r>
          </a:p>
          <a:p>
            <a:pPr algn="ctr"/>
            <a:r>
              <a:rPr lang="en-US" sz="4000" b="1" dirty="0" smtClean="0"/>
              <a:t>U</a:t>
            </a:r>
          </a:p>
          <a:p>
            <a:pPr algn="ctr"/>
            <a:r>
              <a:rPr lang="en-US" sz="4000" b="1" dirty="0" smtClean="0"/>
              <a:t>G</a:t>
            </a:r>
          </a:p>
          <a:p>
            <a:pPr algn="ctr"/>
            <a:r>
              <a:rPr lang="en-US" sz="4000" b="1" dirty="0" smtClean="0"/>
              <a:t>G</a:t>
            </a:r>
          </a:p>
          <a:p>
            <a:pPr algn="ctr"/>
            <a:r>
              <a:rPr lang="en-US" sz="4000" b="1" dirty="0" smtClean="0"/>
              <a:t>I</a:t>
            </a:r>
          </a:p>
          <a:p>
            <a:pPr algn="ctr"/>
            <a:r>
              <a:rPr lang="en-US" sz="4000" b="1" dirty="0" smtClean="0"/>
              <a:t>N</a:t>
            </a:r>
          </a:p>
          <a:p>
            <a:pPr algn="ctr"/>
            <a:r>
              <a:rPr lang="en-US" sz="4000" b="1" dirty="0" smtClean="0"/>
              <a:t>g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2" t="26655" r="20616" b="9108"/>
          <a:stretch/>
        </p:blipFill>
        <p:spPr>
          <a:xfrm>
            <a:off x="4947138" y="2454812"/>
            <a:ext cx="7244862" cy="440318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6" b="34564"/>
          <a:stretch/>
        </p:blipFill>
        <p:spPr>
          <a:xfrm>
            <a:off x="1505243" y="0"/>
            <a:ext cx="7884000" cy="378420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2827606" y="2743200"/>
            <a:ext cx="4079631" cy="9425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68462" y="5613009"/>
            <a:ext cx="4672818" cy="99880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4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 rot="5400000">
            <a:off x="-2676379" y="2676378"/>
            <a:ext cx="6858000" cy="1505243"/>
          </a:xfrm>
          <a:prstGeom prst="rect">
            <a:avLst/>
          </a:prstGeom>
          <a:solidFill>
            <a:schemeClr val="tx1">
              <a:alpha val="50000"/>
            </a:schemeClr>
          </a:solidFill>
          <a:effectLst/>
        </p:spPr>
        <p:txBody>
          <a:bodyPr vert="vert270" lIns="91440" tIns="45720" rIns="91440" bIns="45720" rtlCol="0" anchor="ctr" anchorCtr="1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 smtClean="0"/>
              <a:t>M</a:t>
            </a:r>
          </a:p>
          <a:p>
            <a:pPr algn="ctr"/>
            <a:r>
              <a:rPr lang="en-US" sz="4000" b="1" dirty="0" smtClean="0"/>
              <a:t>S 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 smtClean="0"/>
              <a:t>S</a:t>
            </a:r>
          </a:p>
          <a:p>
            <a:pPr algn="ctr"/>
            <a:r>
              <a:rPr lang="en-US" sz="4000" b="1" dirty="0" smtClean="0"/>
              <a:t>Q</a:t>
            </a:r>
          </a:p>
          <a:p>
            <a:pPr algn="ctr"/>
            <a:r>
              <a:rPr lang="en-US" sz="4000" b="1" dirty="0"/>
              <a:t>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7972"/>
          <a:stretch/>
        </p:blipFill>
        <p:spPr>
          <a:xfrm>
            <a:off x="1505243" y="598389"/>
            <a:ext cx="10508713" cy="526732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67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 rot="5400000">
            <a:off x="-2676379" y="2676378"/>
            <a:ext cx="6858000" cy="1505243"/>
          </a:xfrm>
          <a:prstGeom prst="rect">
            <a:avLst/>
          </a:prstGeom>
          <a:solidFill>
            <a:schemeClr val="tx1">
              <a:alpha val="50000"/>
            </a:schemeClr>
          </a:solidFill>
          <a:effectLst/>
        </p:spPr>
        <p:txBody>
          <a:bodyPr vert="vert270" lIns="91440" tIns="45720" rIns="91440" bIns="45720" rtlCol="0" anchor="ctr" anchorCtr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 smtClean="0"/>
              <a:t>E</a:t>
            </a:r>
          </a:p>
          <a:p>
            <a:pPr algn="ctr"/>
            <a:r>
              <a:rPr lang="en-US" sz="4000" b="1" dirty="0" smtClean="0"/>
              <a:t>S</a:t>
            </a:r>
          </a:p>
          <a:p>
            <a:pPr algn="ctr"/>
            <a:r>
              <a:rPr lang="en-US" sz="4000" b="1" dirty="0" smtClean="0"/>
              <a:t>C</a:t>
            </a:r>
          </a:p>
          <a:p>
            <a:pPr algn="ctr"/>
            <a:r>
              <a:rPr lang="en-US" sz="4000" b="1" dirty="0" smtClean="0"/>
              <a:t>O</a:t>
            </a:r>
          </a:p>
          <a:p>
            <a:pPr algn="ctr"/>
            <a:r>
              <a:rPr lang="en-US" sz="4000" b="1" dirty="0" smtClean="0"/>
              <a:t>R</a:t>
            </a:r>
          </a:p>
          <a:p>
            <a:pPr algn="ctr"/>
            <a:r>
              <a:rPr lang="en-US" sz="4000" b="1" dirty="0" smtClean="0"/>
              <a:t>E</a:t>
            </a:r>
          </a:p>
          <a:p>
            <a:pPr algn="ctr"/>
            <a:r>
              <a:rPr lang="en-US" sz="4000" b="1" dirty="0" smtClean="0"/>
              <a:t>/</a:t>
            </a:r>
          </a:p>
          <a:p>
            <a:pPr algn="ctr"/>
            <a:r>
              <a:rPr lang="en-US" sz="4000" b="1" dirty="0" smtClean="0"/>
              <a:t>W</a:t>
            </a:r>
          </a:p>
          <a:p>
            <a:pPr algn="ctr"/>
            <a:r>
              <a:rPr lang="en-US" sz="4000" b="1" dirty="0" smtClean="0"/>
              <a:t>I</a:t>
            </a:r>
          </a:p>
          <a:p>
            <a:pPr algn="ctr"/>
            <a:r>
              <a:rPr lang="en-US" sz="4000" b="1" dirty="0" smtClean="0"/>
              <a:t>K</a:t>
            </a:r>
          </a:p>
          <a:p>
            <a:pPr algn="ctr"/>
            <a:r>
              <a:rPr lang="en-US" sz="4000" b="1" dirty="0" smtClean="0"/>
              <a:t>i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032" y="128789"/>
            <a:ext cx="10367931" cy="4491404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2722515" y="4751372"/>
            <a:ext cx="7933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hlinkClick r:id="rId3"/>
              </a:rPr>
              <a:t>Tspace eScore Wiki Site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3346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 rot="5400000">
            <a:off x="-2676379" y="2676378"/>
            <a:ext cx="6858000" cy="1505243"/>
          </a:xfrm>
          <a:prstGeom prst="rect">
            <a:avLst/>
          </a:prstGeom>
          <a:solidFill>
            <a:schemeClr val="tx1">
              <a:alpha val="50000"/>
            </a:schemeClr>
          </a:solidFill>
          <a:effectLst/>
        </p:spPr>
        <p:txBody>
          <a:bodyPr vert="vert270" lIns="91440" tIns="45720" rIns="91440" bIns="45720" rtlCol="0" anchor="ctr" anchorCtr="1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 smtClean="0"/>
              <a:t>R</a:t>
            </a:r>
          </a:p>
          <a:p>
            <a:pPr algn="ctr"/>
            <a:r>
              <a:rPr lang="en-US" sz="4000" b="1" dirty="0" smtClean="0"/>
              <a:t>E</a:t>
            </a:r>
          </a:p>
          <a:p>
            <a:pPr algn="ctr"/>
            <a:r>
              <a:rPr lang="en-US" sz="4000" b="1" dirty="0" smtClean="0"/>
              <a:t>V</a:t>
            </a:r>
          </a:p>
          <a:p>
            <a:pPr algn="ctr"/>
            <a:r>
              <a:rPr lang="en-US" sz="4000" b="1" dirty="0" smtClean="0"/>
              <a:t>I</a:t>
            </a:r>
          </a:p>
          <a:p>
            <a:pPr algn="ctr"/>
            <a:r>
              <a:rPr lang="en-US" sz="4000" b="1" dirty="0" smtClean="0"/>
              <a:t>E</a:t>
            </a:r>
          </a:p>
          <a:p>
            <a:pPr algn="ctr"/>
            <a:r>
              <a:rPr lang="en-US" sz="4000" b="1" dirty="0" smtClean="0"/>
              <a:t>W</a:t>
            </a:r>
          </a:p>
          <a:p>
            <a:pPr algn="ctr"/>
            <a:r>
              <a:rPr lang="en-US" sz="4000" b="1" dirty="0" smtClean="0"/>
              <a:t>S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5541"/>
          <a:stretch/>
        </p:blipFill>
        <p:spPr>
          <a:xfrm>
            <a:off x="1505243" y="60384"/>
            <a:ext cx="4381215" cy="348130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0207"/>
          <a:stretch/>
        </p:blipFill>
        <p:spPr>
          <a:xfrm>
            <a:off x="5886459" y="60384"/>
            <a:ext cx="4030800" cy="348130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522415" y="4218375"/>
            <a:ext cx="42473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Received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Project Management Award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from </a:t>
            </a:r>
            <a:r>
              <a:rPr lang="en-US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AVP Shannon Settles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- NP&amp;E Infrastructure Program Management – for decreasing the POE by 37 working days and the Current Forecast by 11 days for the Memphis VSP Card Add project.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067" y="4080033"/>
            <a:ext cx="1779615" cy="232439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512670" y="4212480"/>
            <a:ext cx="38956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Received an award from </a:t>
            </a:r>
            <a:r>
              <a:rPr lang="en-US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AVP Amy Wheelus (aw1734)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–</a:t>
            </a:r>
            <a:r>
              <a:rPr lang="en-US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leading community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service project with AT&amp;T and the Atlanta Community Food Bank that sorted over 40,000lbs of food and supplies, feeding over 33,000 people.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48552" y="708338"/>
            <a:ext cx="18803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Survey completed by Bill McAllister (bm4863) -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Principal-Network Design Engineer </a:t>
            </a:r>
          </a:p>
          <a:p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2415" y="4080033"/>
            <a:ext cx="4105652" cy="2169667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bg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07682" y="4074138"/>
            <a:ext cx="4105652" cy="2169667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bg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58400" y="593000"/>
            <a:ext cx="1970468" cy="2642569"/>
          </a:xfrm>
          <a:prstGeom prst="rect">
            <a:avLst/>
          </a:prstGeom>
          <a:noFill/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bg1">
                    <a:lumMod val="95000"/>
                    <a:lumOff val="5000"/>
                  </a:schemeClr>
                </a:solidFill>
              </a:ln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988625"/>
              </p:ext>
            </p:extLst>
          </p:nvPr>
        </p:nvGraphicFramePr>
        <p:xfrm>
          <a:off x="684213" y="2336959"/>
          <a:ext cx="8534400" cy="312420"/>
        </p:xfrm>
        <a:graphic>
          <a:graphicData uri="http://schemas.openxmlformats.org/drawingml/2006/table">
            <a:tbl>
              <a:tblPr/>
              <a:tblGrid>
                <a:gridCol w="85344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40960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304</TotalTime>
  <Words>158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Cambria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AT&amp;T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WILSON, CORIE L</dc:creator>
  <cp:lastModifiedBy>WILSON, CORIE L</cp:lastModifiedBy>
  <cp:revision>30</cp:revision>
  <dcterms:created xsi:type="dcterms:W3CDTF">2017-05-02T01:48:36Z</dcterms:created>
  <dcterms:modified xsi:type="dcterms:W3CDTF">2017-11-17T19:41:56Z</dcterms:modified>
  <cp:contentStatus/>
</cp:coreProperties>
</file>