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3" r:id="rId11"/>
  </p:sldIdLst>
  <p:sldSz cx="12192000" cy="6858000"/>
  <p:notesSz cx="6858000" cy="9144000"/>
  <p:defaultTextStyle>
    <a:defPPr>
      <a:defRPr lang="en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213"/>
  </p:normalViewPr>
  <p:slideViewPr>
    <p:cSldViewPr snapToGrid="0" snapToObjects="1">
      <p:cViewPr>
        <p:scale>
          <a:sx n="82" d="100"/>
          <a:sy n="82" d="100"/>
        </p:scale>
        <p:origin x="16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9E63-D8D3-F34C-97BD-73DE39633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AD8B3-6620-9C4D-AB0E-BCD886FA9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EB40E-6D17-2C49-9AEE-D0D1353A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26/2/22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F319-01D2-7747-9375-B5992155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28E5-F5F8-8649-A94C-76F4F2A1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951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8E54-450E-794B-963F-2DD81812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48167-9D4E-CC4D-BBBC-B5B32C262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3524-1829-7C41-9CD8-8A199C53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26/2/22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B7692-C279-8E4C-9970-66F53ECA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7E9A-8678-844C-86CF-14F641A0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979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CE135-82E4-1E47-99A1-5528BE4E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0254B-056A-084C-B64A-CE47F4037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EAC34-DAC3-C84C-8492-39451F28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26/2/22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2B5C7-624A-2C47-9B63-62BE6791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E811-99B0-6C41-ABF5-78C50A74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092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AC5F-4E12-444B-92B7-4410993B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C7096-3AD7-E148-AF58-0B5246234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0C7F9-F991-3946-82DA-923260E9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26/2/22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4215D-AEB6-044C-966E-8E5A6912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D6D3-9161-524F-B486-9C599D8D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421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FDAB-F66E-0E49-A749-0E1560D0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73AB0-CEFD-9B4E-9F95-346907A2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A24C2-2706-0F41-B4D8-3E031C92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26/2/22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652A-B543-6747-85B5-CA21FB2D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2D3DB-5FFA-2547-98ED-79192785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199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8E77-FF27-504A-9DAE-A147E94C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C2D14-5A4C-6344-B96D-5E95F4379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27354-B62D-D047-AB3F-919471DEE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C393E-9A6C-5645-932D-8023E0EC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26/2/22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184E-FB6F-D34E-B590-A02055B8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F3351-87DD-3749-B685-EA784F69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185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A8EE-457B-184F-8594-B409FE61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4746D-4591-D646-8727-919FF47FE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19F37-FF60-AE4B-A5FD-523772447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17F40-7F41-B148-9829-58EE30CF1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5D0B3-A5FC-D248-9490-F79E37BC8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6736D-F8EA-414F-B843-7E8C06CC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26/2/22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FBC7C-0A2B-6049-B06C-1A2BF720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24480-FDF5-F341-A978-DEB4C252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989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9939-1199-2149-AF95-4A441F77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E3935-3039-F742-8C27-97B21DCE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26/2/22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F51BB-2710-F64D-BEA5-4256040E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DC159-9812-FD4D-8C2C-EACCE7CA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165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CA3C7-0EE2-2B40-8C03-4898BF4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26/2/22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9F36B-07FA-7D43-981F-F667F4D5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7F30D-1FCC-604E-815B-EC204D31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492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7492-59FD-BD44-8879-72F15BE8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91DC9-E312-2146-A5E3-2D4D16ADE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B6AEA-F1C8-764E-9C35-A6C823BD9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F4E41-05DE-FC4E-BEEF-8536208F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26/2/22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812C7-117B-6548-821B-574449A9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E534F-60AD-0745-ADA4-50081A51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044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0113-DB13-3A48-BC8F-06001AB0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198AC-05AC-6A4E-A332-83EB9EB93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5FB2F-6929-DB4C-8919-0B54A929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EC94B-D1E3-874E-9974-3BF0026E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0489-92BA-F449-BA2D-A4AAACDFCBF3}" type="datetimeFigureOut">
              <a:rPr lang="es-ES_tradnl" smtClean="0"/>
              <a:t>26/2/22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C958C-CAA6-9841-A1BD-4A46A52E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E4FCF-C3FE-6E45-B8E9-B2161FDB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453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49C2C-B716-D14B-9D4A-425348A3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C92E3-0633-8C46-9E4E-0D643C34D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8BC6-E596-C649-8B63-48EB102BD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0489-92BA-F449-BA2D-A4AAACDFCBF3}" type="datetimeFigureOut">
              <a:rPr lang="es-ES_tradnl" smtClean="0"/>
              <a:t>26/2/22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39233-7B57-8B4F-B3B6-35CB2FBE3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C399-A3E3-4146-AE7A-2AD3FB747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4B83C-5B7B-2C45-BD2F-8BC4F7C1150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781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2832598D-21FD-4672-8CFF-8C4CCA8F8B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b="3272"/>
          <a:stretch/>
        </p:blipFill>
        <p:spPr>
          <a:xfrm>
            <a:off x="685800" y="0"/>
            <a:ext cx="12191980" cy="6869465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372BB79-4216-E44A-AE3B-E05B87A50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27313" y="290951"/>
            <a:ext cx="5932714" cy="1237594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Belt Exam</a:t>
            </a:r>
            <a:endParaRPr lang="en-EC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82E37-C0B1-4643-AB0D-28E3C3AAC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412" y="2793256"/>
            <a:ext cx="4943069" cy="2167627"/>
          </a:xfrm>
        </p:spPr>
        <p:txBody>
          <a:bodyPr>
            <a:noAutofit/>
          </a:bodyPr>
          <a:lstStyle/>
          <a:p>
            <a:r>
              <a:rPr lang="en-US" sz="3600" b="1" dirty="0"/>
              <a:t>Proyecto 1 - Final</a:t>
            </a:r>
          </a:p>
        </p:txBody>
      </p:sp>
      <p:pic>
        <p:nvPicPr>
          <p:cNvPr id="1026" name="Picture 2" descr="Platform Logo">
            <a:extLst>
              <a:ext uri="{FF2B5EF4-FFF2-40B4-BE49-F238E27FC236}">
                <a16:creationId xmlns:a16="http://schemas.microsoft.com/office/drawing/2014/main" id="{5CA37A0F-282F-8940-921D-02EE861CC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469" y="290951"/>
            <a:ext cx="1563321" cy="4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CEBBAF89-10E5-684B-A73C-6296DC18047B}"/>
              </a:ext>
            </a:extLst>
          </p:cNvPr>
          <p:cNvSpPr txBox="1">
            <a:spLocks/>
          </p:cNvSpPr>
          <p:nvPr/>
        </p:nvSpPr>
        <p:spPr>
          <a:xfrm>
            <a:off x="574861" y="5733995"/>
            <a:ext cx="4943069" cy="961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Wilson Freire</a:t>
            </a:r>
          </a:p>
          <a:p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Febrero 2022 </a:t>
            </a:r>
          </a:p>
          <a:p>
            <a:endParaRPr lang="es-ES_tradnl" sz="3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3DDA2F4F-3E80-6B4C-A81D-732BFFEBD0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9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74"/>
    </mc:Choice>
    <mc:Fallback>
      <p:transition spd="slow" advTm="79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4D83-2D51-6447-AC2D-F5500187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749" y="357809"/>
            <a:ext cx="11251095" cy="1336606"/>
          </a:xfrm>
        </p:spPr>
        <p:txBody>
          <a:bodyPr>
            <a:normAutofit/>
          </a:bodyPr>
          <a:lstStyle/>
          <a:p>
            <a:pPr algn="l"/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Recursos Humanos </a:t>
            </a:r>
            <a:b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Análisis de Deserción Laboral Empresarial </a:t>
            </a:r>
            <a:br>
              <a:rPr lang="es-ES_tradn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_tradnl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5566C-54E1-CF47-9494-3366FA693538}"/>
              </a:ext>
            </a:extLst>
          </p:cNvPr>
          <p:cNvSpPr txBox="1"/>
          <p:nvPr/>
        </p:nvSpPr>
        <p:spPr>
          <a:xfrm>
            <a:off x="1510749" y="2150239"/>
            <a:ext cx="46551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/>
              <a:t>Con los datos de la Base de datos no se tiene una buena aproximación para poder predecir adecuadamente las posibles ventas.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pic>
        <p:nvPicPr>
          <p:cNvPr id="6" name="Picture 2" descr="Platform Logo">
            <a:extLst>
              <a:ext uri="{FF2B5EF4-FFF2-40B4-BE49-F238E27FC236}">
                <a16:creationId xmlns:a16="http://schemas.microsoft.com/office/drawing/2014/main" id="{5840922E-DB1B-E948-A1F3-501BBF47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36" y="410818"/>
            <a:ext cx="1563321" cy="46267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098" name="Picture 2" descr="Definición de RRHH - Qué es, Significado y Concepto">
            <a:extLst>
              <a:ext uri="{FF2B5EF4-FFF2-40B4-BE49-F238E27FC236}">
                <a16:creationId xmlns:a16="http://schemas.microsoft.com/office/drawing/2014/main" id="{BB511660-C056-1044-B107-DD8C276D3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130" y="2503602"/>
            <a:ext cx="3351127" cy="252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50A080-ACDA-5F4C-A8A5-89549BB7C5C4}"/>
              </a:ext>
            </a:extLst>
          </p:cNvPr>
          <p:cNvSpPr txBox="1"/>
          <p:nvPr/>
        </p:nvSpPr>
        <p:spPr>
          <a:xfrm>
            <a:off x="1510749" y="4964377"/>
            <a:ext cx="6385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Mean Absolute Error: 1147.9754514187446 </a:t>
            </a:r>
          </a:p>
          <a:p>
            <a:r>
              <a:rPr lang="en-US" dirty="0"/>
              <a:t>Mean Squared Error: 2523113.396307145 </a:t>
            </a:r>
          </a:p>
          <a:p>
            <a:r>
              <a:rPr lang="en-US" dirty="0"/>
              <a:t>Root Mean Squared Error: 1588.431111602623</a:t>
            </a:r>
            <a:endParaRPr lang="es-ES_trad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62A5-D566-6B48-AFFF-06787133B8A4}"/>
              </a:ext>
            </a:extLst>
          </p:cNvPr>
          <p:cNvSpPr txBox="1"/>
          <p:nvPr/>
        </p:nvSpPr>
        <p:spPr>
          <a:xfrm>
            <a:off x="2650211" y="3606395"/>
            <a:ext cx="638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EC"/>
            </a:defPPr>
            <a:lvl1pPr>
              <a:defRPr b="1"/>
            </a:lvl1pPr>
          </a:lstStyle>
          <a:p>
            <a:r>
              <a:rPr lang="en-EC" dirty="0"/>
              <a:t>Regres Lineal = 0.471</a:t>
            </a:r>
            <a:endParaRPr lang="es-ES_trad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02613-E16A-1543-8D5C-CEC8EAEC7393}"/>
              </a:ext>
            </a:extLst>
          </p:cNvPr>
          <p:cNvSpPr txBox="1"/>
          <p:nvPr/>
        </p:nvSpPr>
        <p:spPr>
          <a:xfrm>
            <a:off x="2650211" y="3912574"/>
            <a:ext cx="638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EC"/>
            </a:defPPr>
            <a:lvl1pPr>
              <a:defRPr b="1"/>
            </a:lvl1pPr>
          </a:lstStyle>
          <a:p>
            <a:r>
              <a:rPr lang="en-EC" dirty="0"/>
              <a:t>Knn = 0.644</a:t>
            </a:r>
            <a:endParaRPr lang="es-ES_trad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35734-0F51-FE45-8E01-8038C5F23898}"/>
              </a:ext>
            </a:extLst>
          </p:cNvPr>
          <p:cNvSpPr txBox="1"/>
          <p:nvPr/>
        </p:nvSpPr>
        <p:spPr>
          <a:xfrm>
            <a:off x="2650211" y="4195654"/>
            <a:ext cx="638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EC"/>
            </a:defPPr>
            <a:lvl1pPr>
              <a:defRPr b="1"/>
            </a:lvl1pPr>
          </a:lstStyle>
          <a:p>
            <a:r>
              <a:rPr lang="en-EC" dirty="0"/>
              <a:t>Regres Pred = 0.458</a:t>
            </a:r>
            <a:endParaRPr lang="es-ES_trad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398683-C44F-4E46-A09D-FD3867B19A8B}"/>
              </a:ext>
            </a:extLst>
          </p:cNvPr>
          <p:cNvSpPr txBox="1"/>
          <p:nvPr/>
        </p:nvSpPr>
        <p:spPr>
          <a:xfrm>
            <a:off x="3192651" y="3248208"/>
            <a:ext cx="638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EC"/>
            </a:defPPr>
            <a:lvl1pPr>
              <a:defRPr b="1"/>
            </a:lvl1pPr>
          </a:lstStyle>
          <a:p>
            <a:r>
              <a:rPr lang="en-US"/>
              <a:t>Score</a:t>
            </a:r>
            <a:endParaRPr lang="es-ES_tradnl" dirty="0"/>
          </a:p>
        </p:txBody>
      </p:sp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AC4BD6A8-6157-A44A-BE0D-75A25BAE20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9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11"/>
    </mc:Choice>
    <mc:Fallback>
      <p:transition spd="slow" advTm="19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758" x="8153400" y="3124200"/>
          <p14:tracePt t="769" x="8135938" y="3124200"/>
          <p14:tracePt t="775" x="8110538" y="3124200"/>
          <p14:tracePt t="783" x="8094663" y="3124200"/>
          <p14:tracePt t="791" x="8069263" y="3124200"/>
          <p14:tracePt t="799" x="8043863" y="3124200"/>
          <p14:tracePt t="807" x="8018463" y="3124200"/>
          <p14:tracePt t="816" x="7993063" y="3141663"/>
          <p14:tracePt t="824" x="7950200" y="3141663"/>
          <p14:tracePt t="832" x="7907338" y="3141663"/>
          <p14:tracePt t="840" x="7789863" y="3149600"/>
          <p14:tracePt t="848" x="7688263" y="3149600"/>
          <p14:tracePt t="855" x="7569200" y="3167063"/>
          <p14:tracePt t="864" x="7459663" y="3175000"/>
          <p14:tracePt t="872" x="7323138" y="3175000"/>
          <p14:tracePt t="880" x="7162800" y="3175000"/>
          <p14:tracePt t="888" x="6959600" y="3175000"/>
          <p14:tracePt t="896" x="6773863" y="3192463"/>
          <p14:tracePt t="904" x="6553200" y="3192463"/>
          <p14:tracePt t="913" x="6342063" y="3192463"/>
          <p14:tracePt t="921" x="6146800" y="3208338"/>
          <p14:tracePt t="929" x="6053138" y="3208338"/>
          <p14:tracePt t="937" x="5875338" y="3217863"/>
          <p14:tracePt t="945" x="5638800" y="3233738"/>
          <p14:tracePt t="953" x="5554663" y="3243263"/>
          <p14:tracePt t="962" x="5443538" y="3276600"/>
          <p14:tracePt t="969" x="5326063" y="3302000"/>
          <p14:tracePt t="979" x="5232400" y="3327400"/>
          <p14:tracePt t="985" x="5207000" y="3344863"/>
          <p14:tracePt t="995" x="5148263" y="3370263"/>
          <p14:tracePt t="1002" x="5097463" y="3378200"/>
          <p14:tracePt t="1012" x="5072063" y="3411538"/>
          <p14:tracePt t="1018" x="5029200" y="3421063"/>
          <p14:tracePt t="1293" x="5011738" y="3421063"/>
          <p14:tracePt t="1300" x="4986338" y="3421063"/>
          <p14:tracePt t="1309" x="4970463" y="3436938"/>
          <p14:tracePt t="1317" x="4945063" y="3436938"/>
          <p14:tracePt t="1325" x="4935538" y="3436938"/>
          <p14:tracePt t="1333" x="4910138" y="3446463"/>
          <p14:tracePt t="1341" x="4868863" y="3462338"/>
          <p14:tracePt t="1349" x="4843463" y="3479800"/>
          <p14:tracePt t="1358" x="4826000" y="3487738"/>
          <p14:tracePt t="1366" x="4775200" y="3513138"/>
          <p14:tracePt t="1374" x="4741863" y="3548063"/>
          <p14:tracePt t="1382" x="4716463" y="3556000"/>
          <p14:tracePt t="1390" x="4691063" y="3598863"/>
          <p14:tracePt t="1398" x="4673600" y="3614738"/>
          <p14:tracePt t="1406" x="4648200" y="3624263"/>
          <p14:tracePt t="1415" x="4622800" y="3649663"/>
          <p14:tracePt t="1422" x="4605338" y="3665538"/>
          <p14:tracePt t="1430" x="4597400" y="3690938"/>
          <p14:tracePt t="1438" x="4579938" y="3708400"/>
          <p14:tracePt t="1447" x="4572000" y="3716338"/>
          <p14:tracePt t="1455" x="4554538" y="3733800"/>
          <p14:tracePt t="1472" x="4538663" y="3751263"/>
          <p14:tracePt t="1479" x="4529138" y="3751263"/>
          <p14:tracePt t="1488" x="4529138" y="3759200"/>
          <p14:tracePt t="1495" x="4513263" y="3776663"/>
          <p14:tracePt t="1511" x="4503738" y="3784600"/>
          <p14:tracePt t="1520" x="4503738" y="3802063"/>
          <p14:tracePt t="1535" x="4487863" y="3817938"/>
          <p14:tracePt t="1552" x="4487863" y="3827463"/>
          <p14:tracePt t="1567" x="4470400" y="3827463"/>
          <p14:tracePt t="1576" x="4470400" y="3843338"/>
          <p14:tracePt t="1608" x="4470400" y="3852863"/>
          <p14:tracePt t="1640" x="4470400" y="3868738"/>
          <p14:tracePt t="1738" x="4487863" y="3868738"/>
          <p14:tracePt t="1810" x="4487863" y="3852863"/>
          <p14:tracePt t="1827" x="4487863" y="3843338"/>
          <p14:tracePt t="1834" x="4487863" y="3827463"/>
          <p14:tracePt t="1851" x="4487863" y="3817938"/>
          <p14:tracePt t="1859" x="4487863" y="3802063"/>
          <p14:tracePt t="1867" x="4470400" y="3784600"/>
          <p14:tracePt t="1875" x="4470400" y="3776663"/>
          <p14:tracePt t="1883" x="4462463" y="3776663"/>
          <p14:tracePt t="1891" x="4445000" y="3759200"/>
          <p14:tracePt t="1899" x="4445000" y="3733800"/>
          <p14:tracePt t="1908" x="4419600" y="3716338"/>
          <p14:tracePt t="1916" x="4402138" y="3690938"/>
          <p14:tracePt t="1924" x="4394200" y="3683000"/>
          <p14:tracePt t="1932" x="4376738" y="3665538"/>
          <p14:tracePt t="1939" x="4368800" y="3640138"/>
          <p14:tracePt t="1948" x="4335463" y="3624263"/>
          <p14:tracePt t="1956" x="4325938" y="3614738"/>
          <p14:tracePt t="1964" x="4310063" y="3598863"/>
          <p14:tracePt t="1972" x="4284663" y="3573463"/>
          <p14:tracePt t="1981" x="4267200" y="3556000"/>
          <p14:tracePt t="1989" x="4241800" y="3556000"/>
          <p14:tracePt t="1997" x="4233863" y="3548063"/>
          <p14:tracePt t="2005" x="4198938" y="3530600"/>
          <p14:tracePt t="2014" x="4173538" y="3513138"/>
          <p14:tracePt t="2021" x="4148138" y="3513138"/>
          <p14:tracePt t="2030" x="4140200" y="3505200"/>
          <p14:tracePt t="2037" x="4106863" y="3505200"/>
          <p14:tracePt t="2045" x="4081463" y="3487738"/>
          <p14:tracePt t="2053" x="4056063" y="3487738"/>
          <p14:tracePt t="2061" x="4013200" y="3487738"/>
          <p14:tracePt t="2069" x="3987800" y="3479800"/>
          <p14:tracePt t="2080" x="3944938" y="3479800"/>
          <p14:tracePt t="2086" x="3903663" y="3479800"/>
          <p14:tracePt t="2094" x="3868738" y="3479800"/>
          <p14:tracePt t="2102" x="3810000" y="3479800"/>
          <p14:tracePt t="2110" x="3767138" y="3479800"/>
          <p14:tracePt t="2118" x="3716338" y="3479800"/>
          <p14:tracePt t="2126" x="3665538" y="3462338"/>
          <p14:tracePt t="2134" x="3606800" y="3462338"/>
          <p14:tracePt t="2142" x="3556000" y="3462338"/>
          <p14:tracePt t="2150" x="3513138" y="3462338"/>
          <p14:tracePt t="2158" x="3462338" y="3462338"/>
          <p14:tracePt t="2166" x="3421063" y="3462338"/>
          <p14:tracePt t="2174" x="3378200" y="3462338"/>
          <p14:tracePt t="2183" x="3327400" y="3462338"/>
          <p14:tracePt t="2191" x="3284538" y="3462338"/>
          <p14:tracePt t="2198" x="3233738" y="3479800"/>
          <p14:tracePt t="2206" x="3217863" y="3479800"/>
          <p14:tracePt t="2215" x="3175000" y="3487738"/>
          <p14:tracePt t="2223" x="3106738" y="3505200"/>
          <p14:tracePt t="2231" x="3081338" y="3513138"/>
          <p14:tracePt t="2239" x="3040063" y="3530600"/>
          <p14:tracePt t="2248" x="3014663" y="3548063"/>
          <p14:tracePt t="2255" x="2989263" y="3556000"/>
          <p14:tracePt t="2265" x="2946400" y="3573463"/>
          <p14:tracePt t="2272" x="2921000" y="3598863"/>
          <p14:tracePt t="2281" x="2895600" y="3614738"/>
          <p14:tracePt t="2288" x="2862263" y="3624263"/>
          <p14:tracePt t="2298" x="2852738" y="3649663"/>
          <p14:tracePt t="2304" x="2811463" y="3690938"/>
          <p14:tracePt t="2314" x="2794000" y="3716338"/>
          <p14:tracePt t="2320" x="2768600" y="3759200"/>
          <p14:tracePt t="2330" x="2760663" y="3776663"/>
          <p14:tracePt t="2336" x="2743200" y="3817938"/>
          <p14:tracePt t="2347" x="2725738" y="3852863"/>
          <p14:tracePt t="2353" x="2725738" y="3868738"/>
          <p14:tracePt t="2364" x="2717800" y="3911600"/>
          <p14:tracePt t="2369" x="2700338" y="3937000"/>
          <p14:tracePt t="2381" x="2700338" y="3979863"/>
          <p14:tracePt t="2385" x="2700338" y="4005263"/>
          <p14:tracePt t="2397" x="2700338" y="4030663"/>
          <p14:tracePt t="2401" x="2700338" y="4046538"/>
          <p14:tracePt t="2414" x="2700338" y="4071938"/>
          <p14:tracePt t="2418" x="2700338" y="4097338"/>
          <p14:tracePt t="2431" x="2700338" y="4114800"/>
          <p14:tracePt t="2435" x="2700338" y="4122738"/>
          <p14:tracePt t="2448" x="2700338" y="4148138"/>
          <p14:tracePt t="2451" x="2700338" y="4165600"/>
          <p14:tracePt t="2464" x="2717800" y="4183063"/>
          <p14:tracePt t="2468" x="2725738" y="4191000"/>
          <p14:tracePt t="2481" x="2743200" y="4216400"/>
          <p14:tracePt t="2482" x="2760663" y="4233863"/>
          <p14:tracePt t="2490" x="2786063" y="4249738"/>
          <p14:tracePt t="2498" x="2811463" y="4275138"/>
          <p14:tracePt t="2506" x="2836863" y="4300538"/>
          <p14:tracePt t="2515" x="2862263" y="4300538"/>
          <p14:tracePt t="2522" x="2903538" y="4343400"/>
          <p14:tracePt t="2531" x="2928938" y="4351338"/>
          <p14:tracePt t="2538" x="2963863" y="4368800"/>
          <p14:tracePt t="2548" x="2971800" y="4386263"/>
          <p14:tracePt t="2555" x="3030538" y="4411663"/>
          <p14:tracePt t="2564" x="3065463" y="4437063"/>
          <p14:tracePt t="2571" x="3081338" y="4437063"/>
          <p14:tracePt t="2580" x="3132138" y="4462463"/>
          <p14:tracePt t="2586" x="3167063" y="4478338"/>
          <p14:tracePt t="2597" x="3200400" y="4487863"/>
          <p14:tracePt t="2603" x="3243263" y="4503738"/>
          <p14:tracePt t="2614" x="3259138" y="4503738"/>
          <p14:tracePt t="2619" x="3302000" y="4521200"/>
          <p14:tracePt t="2630" x="3327400" y="4529138"/>
          <p14:tracePt t="2636" x="3352800" y="4529138"/>
          <p14:tracePt t="2647" x="3395663" y="4529138"/>
          <p14:tracePt t="2652" x="3421063" y="4546600"/>
          <p14:tracePt t="2664" x="3429000" y="4546600"/>
          <p14:tracePt t="2668" x="3471863" y="4554538"/>
          <p14:tracePt t="2681" x="3497263" y="4554538"/>
          <p14:tracePt t="2685" x="3530600" y="4554538"/>
          <p14:tracePt t="2698" x="3563938" y="4572000"/>
          <p14:tracePt t="2701" x="3598863" y="4572000"/>
          <p14:tracePt t="2714" x="3624263" y="4572000"/>
          <p14:tracePt t="2717" x="3649663" y="4572000"/>
          <p14:tracePt t="2731" x="3675063" y="4572000"/>
          <p14:tracePt t="2733" x="3700463" y="4589463"/>
          <p14:tracePt t="2747" x="3741738" y="4589463"/>
          <p14:tracePt t="2750" x="3767138" y="4597400"/>
          <p14:tracePt t="2764" x="3810000" y="4597400"/>
          <p14:tracePt t="2765" x="3827463" y="4597400"/>
          <p14:tracePt t="2772" x="3852863" y="4597400"/>
          <p14:tracePt t="2782" x="3878263" y="4614863"/>
          <p14:tracePt t="2789" x="3903663" y="4614863"/>
          <p14:tracePt t="2798" x="3937000" y="4614863"/>
          <p14:tracePt t="2805" x="3962400" y="4614863"/>
          <p14:tracePt t="2815" x="4005263" y="4614863"/>
          <p14:tracePt t="2831" x="4038600" y="4614863"/>
          <p14:tracePt t="2838" x="4071938" y="4614863"/>
          <p14:tracePt t="2847" x="4097338" y="4614863"/>
          <p14:tracePt t="2854" x="4122738" y="4614863"/>
          <p14:tracePt t="2863" x="4148138" y="4614863"/>
          <p14:tracePt t="2870" x="4165600" y="4614863"/>
          <p14:tracePt t="2880" x="4191000" y="4614863"/>
          <p14:tracePt t="2886" x="4198938" y="4614863"/>
          <p14:tracePt t="2895" x="4233863" y="4614863"/>
          <p14:tracePt t="2902" x="4241800" y="4614863"/>
          <p14:tracePt t="2914" x="4259263" y="4614863"/>
          <p14:tracePt t="2919" x="4267200" y="4614863"/>
          <p14:tracePt t="2927" x="4284663" y="4614863"/>
          <p14:tracePt t="2935" x="4300538" y="4614863"/>
          <p14:tracePt t="2943" x="4310063" y="4614863"/>
          <p14:tracePt t="2951" x="4325938" y="4614863"/>
          <p14:tracePt t="2959" x="4335463" y="4614863"/>
          <p14:tracePt t="2967" x="4351338" y="4614863"/>
          <p14:tracePt t="2975" x="4376738" y="4614863"/>
          <p14:tracePt t="2983" x="4394200" y="4614863"/>
          <p14:tracePt t="2991" x="4402138" y="4597400"/>
          <p14:tracePt t="2999" x="4437063" y="4597400"/>
          <p14:tracePt t="3007" x="4445000" y="4597400"/>
          <p14:tracePt t="3015" x="4462463" y="4589463"/>
          <p14:tracePt t="3024" x="4487863" y="4589463"/>
          <p14:tracePt t="3031" x="4503738" y="4589463"/>
          <p14:tracePt t="3040" x="4513263" y="4572000"/>
          <p14:tracePt t="3048" x="4538663" y="4572000"/>
          <p14:tracePt t="3056" x="4554538" y="4554538"/>
          <p14:tracePt t="3064" x="4572000" y="4554538"/>
          <p14:tracePt t="3072" x="4579938" y="4546600"/>
          <p14:tracePt t="3081" x="4597400" y="4546600"/>
          <p14:tracePt t="3088" x="4622800" y="4529138"/>
          <p14:tracePt t="3097" x="4640263" y="4521200"/>
          <p14:tracePt t="3104" x="4648200" y="4521200"/>
          <p14:tracePt t="3115" x="4665663" y="4503738"/>
          <p14:tracePt t="3121" x="4691063" y="4503738"/>
          <p14:tracePt t="3130" x="4706938" y="4487863"/>
          <p14:tracePt t="3137" x="4716463" y="4478338"/>
          <p14:tracePt t="3147" x="4741863" y="4478338"/>
          <p14:tracePt t="3153" x="4757738" y="4462463"/>
          <p14:tracePt t="3164" x="4783138" y="4452938"/>
          <p14:tracePt t="3169" x="4783138" y="4437063"/>
          <p14:tracePt t="3180" x="4808538" y="4419600"/>
          <p14:tracePt t="3186" x="4826000" y="4411663"/>
          <p14:tracePt t="3197" x="4843463" y="4394200"/>
          <p14:tracePt t="3202" x="4868863" y="4386263"/>
          <p14:tracePt t="3214" x="4876800" y="4368800"/>
          <p14:tracePt t="3219" x="4894263" y="4368800"/>
          <p14:tracePt t="3231" x="4910138" y="4351338"/>
          <p14:tracePt t="3234" x="4919663" y="4343400"/>
          <p14:tracePt t="3247" x="4935538" y="4325938"/>
          <p14:tracePt t="3259" x="4945063" y="4318000"/>
          <p14:tracePt t="3266" x="4960938" y="4318000"/>
          <p14:tracePt t="3275" x="4960938" y="4300538"/>
          <p14:tracePt t="3283" x="4970463" y="4300538"/>
          <p14:tracePt t="3291" x="4986338" y="4284663"/>
          <p14:tracePt t="3299" x="4986338" y="4275138"/>
          <p14:tracePt t="3307" x="5003800" y="4259263"/>
          <p14:tracePt t="3323" x="5011738" y="4249738"/>
          <p14:tracePt t="3331" x="5011738" y="4233863"/>
          <p14:tracePt t="3339" x="5029200" y="4208463"/>
          <p14:tracePt t="3348" x="5029200" y="4191000"/>
          <p14:tracePt t="3355" x="5037138" y="4183063"/>
          <p14:tracePt t="3364" x="5037138" y="4148138"/>
          <p14:tracePt t="3371" x="5037138" y="4122738"/>
          <p14:tracePt t="3381" x="5054600" y="4114800"/>
          <p14:tracePt t="3388" x="5054600" y="4081463"/>
          <p14:tracePt t="3397" x="5054600" y="4046538"/>
          <p14:tracePt t="3404" x="5072063" y="4013200"/>
          <p14:tracePt t="3412" x="5072063" y="3987800"/>
          <p14:tracePt t="3420" x="5072063" y="3962400"/>
          <p14:tracePt t="3428" x="5072063" y="3937000"/>
          <p14:tracePt t="3436" x="5072063" y="3919538"/>
          <p14:tracePt t="3445" x="5072063" y="3894138"/>
          <p14:tracePt t="3452" x="5072063" y="3886200"/>
          <p14:tracePt t="3464" x="5072063" y="3852863"/>
          <p14:tracePt t="3469" x="5072063" y="3843338"/>
          <p14:tracePt t="3477" x="5072063" y="3827463"/>
          <p14:tracePt t="3484" x="5054600" y="3817938"/>
          <p14:tracePt t="3493" x="5037138" y="3784600"/>
          <p14:tracePt t="3501" x="5029200" y="3776663"/>
          <p14:tracePt t="3509" x="5029200" y="3751263"/>
          <p14:tracePt t="3517" x="5011738" y="3716338"/>
          <p14:tracePt t="3525" x="5003800" y="3708400"/>
          <p14:tracePt t="3533" x="4970463" y="3649663"/>
          <p14:tracePt t="3541" x="4960938" y="3640138"/>
          <p14:tracePt t="3549" x="4945063" y="3624263"/>
          <p14:tracePt t="3557" x="4919663" y="3573463"/>
          <p14:tracePt t="3566" x="4894263" y="3548063"/>
          <p14:tracePt t="3574" x="4876800" y="3530600"/>
          <p14:tracePt t="3582" x="4843463" y="3487738"/>
          <p14:tracePt t="3590" x="4808538" y="3487738"/>
          <p14:tracePt t="3598" x="4800600" y="3462338"/>
          <p14:tracePt t="3606" x="4775200" y="3446463"/>
          <p14:tracePt t="3614" x="4741863" y="3436938"/>
          <p14:tracePt t="3622" x="4716463" y="3411538"/>
          <p14:tracePt t="3631" x="4673600" y="3395663"/>
          <p14:tracePt t="3639" x="4665663" y="3378200"/>
          <p14:tracePt t="3647" x="4640263" y="3370263"/>
          <p14:tracePt t="3655" x="4605338" y="3344863"/>
          <p14:tracePt t="3664" x="4579938" y="3344863"/>
          <p14:tracePt t="3670" x="4554538" y="3327400"/>
          <p14:tracePt t="3680" x="4538663" y="3309938"/>
          <p14:tracePt t="3687" x="4503738" y="3302000"/>
          <p14:tracePt t="3697" x="4470400" y="3302000"/>
          <p14:tracePt t="3703" x="4445000" y="3284538"/>
          <p14:tracePt t="3714" x="4419600" y="3276600"/>
          <p14:tracePt t="3720" x="4394200" y="3276600"/>
          <p14:tracePt t="3731" x="4335463" y="3259138"/>
          <p14:tracePt t="3736" x="4325938" y="3259138"/>
          <p14:tracePt t="3747" x="4284663" y="3243263"/>
          <p14:tracePt t="3752" x="4259263" y="3243263"/>
          <p14:tracePt t="3764" x="4233863" y="3233738"/>
          <p14:tracePt t="3769" x="4191000" y="3217863"/>
          <p14:tracePt t="3780" x="4165600" y="3217863"/>
          <p14:tracePt t="3785" x="4140200" y="3208338"/>
          <p14:tracePt t="3798" x="4106863" y="3208338"/>
          <p14:tracePt t="3800" x="4071938" y="3192463"/>
          <p14:tracePt t="3814" x="4038600" y="3192463"/>
          <p14:tracePt t="3817" x="3987800" y="3175000"/>
          <p14:tracePt t="3831" x="3962400" y="3175000"/>
          <p14:tracePt t="3834" x="3937000" y="3175000"/>
          <p14:tracePt t="3848" x="3894138" y="3167063"/>
          <p14:tracePt t="3852" x="3868738" y="3167063"/>
          <p14:tracePt t="3865" x="3802063" y="3167063"/>
          <p14:tracePt t="3873" x="3767138" y="3167063"/>
          <p14:tracePt t="3881" x="3741738" y="3167063"/>
          <p14:tracePt t="3890" x="3690938" y="3167063"/>
          <p14:tracePt t="3898" x="3675063" y="3167063"/>
          <p14:tracePt t="3905" x="3649663" y="3167063"/>
          <p14:tracePt t="3914" x="3606800" y="3167063"/>
          <p14:tracePt t="3922" x="3563938" y="3167063"/>
          <p14:tracePt t="3931" x="3538538" y="3167063"/>
          <p14:tracePt t="3938" x="3513138" y="3167063"/>
          <p14:tracePt t="3948" x="3471863" y="3167063"/>
          <p14:tracePt t="3954" x="3462338" y="3167063"/>
          <p14:tracePt t="3964" x="3421063" y="3167063"/>
          <p14:tracePt t="3970" x="3395663" y="3167063"/>
          <p14:tracePt t="3980" x="3378200" y="3167063"/>
          <p14:tracePt t="3986" x="3335338" y="3167063"/>
          <p14:tracePt t="3997" x="3309938" y="3167063"/>
          <p14:tracePt t="4002" x="3284538" y="3167063"/>
          <p14:tracePt t="4014" x="3259138" y="3167063"/>
          <p14:tracePt t="4019" x="3233738" y="3167063"/>
          <p14:tracePt t="4030" x="3192463" y="3175000"/>
          <p14:tracePt t="4035" x="3167063" y="3192463"/>
          <p14:tracePt t="4047" x="3132138" y="3192463"/>
          <p14:tracePt t="4052" x="3106738" y="3208338"/>
          <p14:tracePt t="4064" x="3065463" y="3208338"/>
          <p14:tracePt t="4068" x="3055938" y="3233738"/>
          <p14:tracePt t="4081" x="3014663" y="3233738"/>
          <p14:tracePt t="4086" x="2997200" y="3243263"/>
          <p14:tracePt t="4097" x="2971800" y="3259138"/>
          <p14:tracePt t="4101" x="2963863" y="3259138"/>
          <p14:tracePt t="4114" x="2928938" y="3284538"/>
          <p14:tracePt t="4118" x="2921000" y="3284538"/>
          <p14:tracePt t="4131" x="2895600" y="3302000"/>
          <p14:tracePt t="4135" x="2878138" y="3309938"/>
          <p14:tracePt t="4148" x="2862263" y="3327400"/>
          <p14:tracePt t="4148" x="2852738" y="3327400"/>
          <p14:tracePt t="4156" x="2827338" y="3344863"/>
          <p14:tracePt t="4164" x="2811463" y="3352800"/>
          <p14:tracePt t="4172" x="2794000" y="3370263"/>
          <p14:tracePt t="4181" x="2786063" y="3378200"/>
          <p14:tracePt t="4188" x="2768600" y="3395663"/>
          <p14:tracePt t="4198" x="2760663" y="3411538"/>
          <p14:tracePt t="4205" x="2760663" y="3421063"/>
          <p14:tracePt t="4214" x="2743200" y="3436938"/>
          <p14:tracePt t="4221" x="2725738" y="3446463"/>
          <p14:tracePt t="4231" x="2725738" y="3462338"/>
          <p14:tracePt t="4237" x="2717800" y="3479800"/>
          <p14:tracePt t="4247" x="2717800" y="3487738"/>
          <p14:tracePt t="4253" x="2700338" y="3505200"/>
          <p14:tracePt t="4265" x="2700338" y="3530600"/>
          <p14:tracePt t="4270" x="2692400" y="3548063"/>
          <p14:tracePt t="4281" x="2692400" y="3556000"/>
          <p14:tracePt t="4286" x="2692400" y="3581400"/>
          <p14:tracePt t="4298" x="2674938" y="3614738"/>
          <p14:tracePt t="4302" x="2674938" y="3624263"/>
          <p14:tracePt t="4314" x="2674938" y="3640138"/>
          <p14:tracePt t="4318" x="2674938" y="3665538"/>
          <p14:tracePt t="4330" x="2674938" y="3690938"/>
          <p14:tracePt t="4335" x="2674938" y="3716338"/>
          <p14:tracePt t="4347" x="2674938" y="3751263"/>
          <p14:tracePt t="4350" x="2674938" y="3776663"/>
          <p14:tracePt t="4364" x="2674938" y="3817938"/>
          <p14:tracePt t="4368" x="2674938" y="3827463"/>
          <p14:tracePt t="4381" x="2674938" y="3852863"/>
          <p14:tracePt t="4385" x="2692400" y="3911600"/>
          <p14:tracePt t="4397" x="2700338" y="3937000"/>
          <p14:tracePt t="4401" x="2717800" y="3962400"/>
          <p14:tracePt t="4414" x="2725738" y="3987800"/>
          <p14:tracePt t="4417" x="2743200" y="4030663"/>
          <p14:tracePt t="4431" x="2760663" y="4046538"/>
          <p14:tracePt t="4431" x="2786063" y="4071938"/>
          <p14:tracePt t="4439" x="2794000" y="4097338"/>
          <p14:tracePt t="4448" x="2811463" y="4122738"/>
          <p14:tracePt t="4456" x="2836863" y="4148138"/>
          <p14:tracePt t="4464" x="2862263" y="4191000"/>
          <p14:tracePt t="4472" x="2878138" y="4208463"/>
          <p14:tracePt t="4481" x="2895600" y="4216400"/>
          <p14:tracePt t="4487" x="2921000" y="4249738"/>
          <p14:tracePt t="4498" x="2946400" y="4259263"/>
          <p14:tracePt t="4503" x="2971800" y="4284663"/>
          <p14:tracePt t="4513" x="2997200" y="4300538"/>
          <p14:tracePt t="4520" x="3030538" y="4325938"/>
          <p14:tracePt t="4530" x="3055938" y="4351338"/>
          <p14:tracePt t="4537" x="3098800" y="4368800"/>
          <p14:tracePt t="4547" x="3132138" y="4394200"/>
          <p14:tracePt t="4553" x="3167063" y="4411663"/>
          <p14:tracePt t="4564" x="3200400" y="4437063"/>
          <p14:tracePt t="4569" x="3243263" y="4452938"/>
          <p14:tracePt t="4580" x="3259138" y="4462463"/>
          <p14:tracePt t="4585" x="3309938" y="4487863"/>
          <p14:tracePt t="4597" x="3352800" y="4503738"/>
          <p14:tracePt t="4602" x="3395663" y="4521200"/>
          <p14:tracePt t="4614" x="3429000" y="4529138"/>
          <p14:tracePt t="4618" x="3471863" y="4546600"/>
          <p14:tracePt t="4631" x="3513138" y="4554538"/>
          <p14:tracePt t="4634" x="3538538" y="4554538"/>
          <p14:tracePt t="4648" x="3581400" y="4572000"/>
          <p14:tracePt t="4651" x="3624263" y="4589463"/>
          <p14:tracePt t="4664" x="3665538" y="4597400"/>
          <p14:tracePt t="4667" x="3700463" y="4597400"/>
          <p14:tracePt t="4681" x="3733800" y="4614863"/>
          <p14:tracePt t="4682" x="3767138" y="4614863"/>
          <p14:tracePt t="4690" x="3802063" y="4622800"/>
          <p14:tracePt t="4698" x="3852863" y="4640263"/>
          <p14:tracePt t="4706" x="3894138" y="4640263"/>
          <p14:tracePt t="4714" x="3919538" y="4656138"/>
          <p14:tracePt t="4722" x="3962400" y="4656138"/>
          <p14:tracePt t="4731" x="4005263" y="4656138"/>
          <p14:tracePt t="4739" x="4038600" y="4665663"/>
          <p14:tracePt t="4748" x="4081463" y="4665663"/>
          <p14:tracePt t="4755" x="4106863" y="4681538"/>
          <p14:tracePt t="4764" x="4173538" y="4681538"/>
          <p14:tracePt t="4771" x="4216400" y="4681538"/>
          <p14:tracePt t="4781" x="4233863" y="4681538"/>
          <p14:tracePt t="4787" x="4300538" y="4681538"/>
          <p14:tracePt t="4797" x="4335463" y="4681538"/>
          <p14:tracePt t="4803" x="4376738" y="4681538"/>
          <p14:tracePt t="4814" x="4394200" y="4681538"/>
          <p14:tracePt t="4819" x="4437063" y="4681538"/>
          <p14:tracePt t="4831" x="4470400" y="4681538"/>
          <p14:tracePt t="4836" x="4503738" y="4681538"/>
          <p14:tracePt t="4847" x="4529138" y="4681538"/>
          <p14:tracePt t="4852" x="4554538" y="4681538"/>
          <p14:tracePt t="4864" x="4579938" y="4681538"/>
          <p14:tracePt t="4869" x="4605338" y="4681538"/>
          <p14:tracePt t="4881" x="4622800" y="4681538"/>
          <p14:tracePt t="4885" x="4648200" y="4681538"/>
          <p14:tracePt t="4897" x="4665663" y="4665663"/>
          <p14:tracePt t="4901" x="4673600" y="4665663"/>
          <p14:tracePt t="4914" x="4691063" y="4665663"/>
          <p14:tracePt t="4918" x="4716463" y="4656138"/>
          <p14:tracePt t="4931" x="4732338" y="4656138"/>
          <p14:tracePt t="4934" x="4741863" y="4640263"/>
          <p14:tracePt t="4948" x="4757738" y="4640263"/>
          <p14:tracePt t="4949" x="4783138" y="4622800"/>
          <p14:tracePt t="4957" x="4800600" y="4622800"/>
          <p14:tracePt t="4965" x="4808538" y="4614863"/>
          <p14:tracePt t="4973" x="4826000" y="4597400"/>
          <p14:tracePt t="4982" x="4843463" y="4589463"/>
          <p14:tracePt t="4989" x="4851400" y="4589463"/>
          <p14:tracePt t="4997" x="4876800" y="4572000"/>
          <p14:tracePt t="5005" x="4894263" y="4554538"/>
          <p14:tracePt t="5014" x="4910138" y="4546600"/>
          <p14:tracePt t="5022" x="4919663" y="4529138"/>
          <p14:tracePt t="5031" x="4935538" y="4529138"/>
          <p14:tracePt t="5038" x="4945063" y="4521200"/>
          <p14:tracePt t="5048" x="4960938" y="4503738"/>
          <p14:tracePt t="5054" x="4960938" y="4487863"/>
          <p14:tracePt t="5065" x="4970463" y="4478338"/>
          <p14:tracePt t="5070" x="4986338" y="4478338"/>
          <p14:tracePt t="5081" x="4986338" y="4462463"/>
          <p14:tracePt t="5086" x="4986338" y="4452938"/>
          <p14:tracePt t="5097" x="5003800" y="4452938"/>
          <p14:tracePt t="5102" x="5003800" y="4437063"/>
          <p14:tracePt t="5114" x="5011738" y="4437063"/>
          <p14:tracePt t="5126" x="5011738" y="4419600"/>
          <p14:tracePt t="5143" x="5029200" y="4419600"/>
          <p14:tracePt t="5151" x="5029200" y="4411663"/>
          <p14:tracePt t="5184" x="5037138" y="4411663"/>
          <p14:tracePt t="5191" x="5037138" y="4394200"/>
          <p14:tracePt t="5232" x="5037138" y="4386263"/>
          <p14:tracePt t="5248" x="5054600" y="4368800"/>
          <p14:tracePt t="5264" x="5054600" y="4351338"/>
          <p14:tracePt t="5281" x="5072063" y="4343400"/>
          <p14:tracePt t="5288" x="5072063" y="4325938"/>
          <p14:tracePt t="5297" x="5072063" y="4318000"/>
          <p14:tracePt t="5305" x="5072063" y="4300538"/>
          <p14:tracePt t="5313" x="5072063" y="4284663"/>
          <p14:tracePt t="5321" x="5072063" y="4275138"/>
          <p14:tracePt t="5330" x="5072063" y="4259263"/>
          <p14:tracePt t="5337" x="5072063" y="4233863"/>
          <p14:tracePt t="5347" x="5072063" y="4216400"/>
          <p14:tracePt t="5353" x="5072063" y="4191000"/>
          <p14:tracePt t="5361" x="5072063" y="4183063"/>
          <p14:tracePt t="5370" x="5072063" y="4148138"/>
          <p14:tracePt t="5380" x="5072063" y="4122738"/>
          <p14:tracePt t="5386" x="5072063" y="4114800"/>
          <p14:tracePt t="5394" x="5072063" y="4081463"/>
          <p14:tracePt t="5402" x="5054600" y="4056063"/>
          <p14:tracePt t="5410" x="5054600" y="4046538"/>
          <p14:tracePt t="5418" x="5037138" y="4030663"/>
          <p14:tracePt t="5426" x="5037138" y="4013200"/>
          <p14:tracePt t="5434" x="5029200" y="3987800"/>
          <p14:tracePt t="5442" x="5011738" y="3979863"/>
          <p14:tracePt t="5450" x="5011738" y="3954463"/>
          <p14:tracePt t="5458" x="5003800" y="3937000"/>
          <p14:tracePt t="5467" x="4970463" y="3911600"/>
          <p14:tracePt t="5474" x="4960938" y="3894138"/>
          <p14:tracePt t="5483" x="4945063" y="3868738"/>
          <p14:tracePt t="5491" x="4935538" y="3843338"/>
          <p14:tracePt t="5499" x="4919663" y="3827463"/>
          <p14:tracePt t="5507" x="4894263" y="3802063"/>
          <p14:tracePt t="5515" x="4876800" y="3776663"/>
          <p14:tracePt t="5523" x="4843463" y="3751263"/>
          <p14:tracePt t="5531" x="4826000" y="3733800"/>
          <p14:tracePt t="5539" x="4783138" y="3690938"/>
          <p14:tracePt t="5548" x="4757738" y="3665538"/>
          <p14:tracePt t="5556" x="4716463" y="3640138"/>
          <p14:tracePt t="5564" x="4691063" y="3614738"/>
          <p14:tracePt t="5571" x="4665663" y="3581400"/>
          <p14:tracePt t="5581" x="4622800" y="3556000"/>
          <p14:tracePt t="5588" x="4597400" y="3548063"/>
          <p14:tracePt t="5597" x="4554538" y="3513138"/>
          <p14:tracePt t="5604" x="4529138" y="3487738"/>
          <p14:tracePt t="5613" x="4487863" y="3462338"/>
          <p14:tracePt t="5621" x="4445000" y="3446463"/>
          <p14:tracePt t="5630" x="4402138" y="3421063"/>
          <p14:tracePt t="5636" x="4368800" y="3411538"/>
          <p14:tracePt t="5647" x="4325938" y="3378200"/>
          <p14:tracePt t="5653" x="4284663" y="3352800"/>
          <p14:tracePt t="5664" x="4241800" y="3327400"/>
          <p14:tracePt t="5670" x="4198938" y="3302000"/>
          <p14:tracePt t="5681" x="4165600" y="3284538"/>
          <p14:tracePt t="5686" x="4122738" y="3259138"/>
          <p14:tracePt t="5697" x="4081463" y="3243263"/>
          <p14:tracePt t="5702" x="4038600" y="3233738"/>
          <p14:tracePt t="5714" x="4005263" y="3217863"/>
          <p14:tracePt t="5718" x="3944938" y="3208338"/>
          <p14:tracePt t="5731" x="3903663" y="3192463"/>
          <p14:tracePt t="5734" x="3868738" y="3175000"/>
          <p14:tracePt t="5747" x="3827463" y="3175000"/>
          <p14:tracePt t="5750" x="3767138" y="3167063"/>
          <p14:tracePt t="5764" x="3716338" y="3149600"/>
          <p14:tracePt t="5767" x="3675063" y="3149600"/>
          <p14:tracePt t="5781" x="3624263" y="3141663"/>
          <p14:tracePt t="5784" x="3581400" y="3141663"/>
          <p14:tracePt t="5797" x="3530600" y="3141663"/>
          <p14:tracePt t="5798" x="3471863" y="3141663"/>
          <p14:tracePt t="5807" x="3421063" y="3141663"/>
          <p14:tracePt t="5815" x="3370263" y="3141663"/>
          <p14:tracePt t="5823" x="3327400" y="3141663"/>
          <p14:tracePt t="5831" x="3259138" y="3141663"/>
          <p14:tracePt t="5839" x="3217863" y="3167063"/>
          <p14:tracePt t="5847" x="3167063" y="3175000"/>
          <p14:tracePt t="5855" x="3124200" y="3192463"/>
          <p14:tracePt t="5864" x="3081338" y="3217863"/>
          <p14:tracePt t="5871" x="3040063" y="3243263"/>
          <p14:tracePt t="5881" x="2997200" y="3276600"/>
          <p14:tracePt t="5887" x="2963863" y="3302000"/>
          <p14:tracePt t="5897" x="2928938" y="3327400"/>
          <p14:tracePt t="5903" x="2895600" y="3352800"/>
          <p14:tracePt t="5913" x="2862263" y="3378200"/>
          <p14:tracePt t="5920" x="2852738" y="3411538"/>
          <p14:tracePt t="5931" x="2827338" y="3436938"/>
          <p14:tracePt t="5936" x="2786063" y="3487738"/>
          <p14:tracePt t="5947" x="2768600" y="3513138"/>
          <p14:tracePt t="5952" x="2760663" y="3530600"/>
          <p14:tracePt t="5964" x="2725738" y="3573463"/>
          <p14:tracePt t="5969" x="2717800" y="3581400"/>
          <p14:tracePt t="5981" x="2700338" y="3624263"/>
          <p14:tracePt t="5985" x="2692400" y="3649663"/>
          <p14:tracePt t="5997" x="2674938" y="3683000"/>
          <p14:tracePt t="6002" x="2667000" y="3708400"/>
          <p14:tracePt t="6014" x="2649538" y="3733800"/>
          <p14:tracePt t="6018" x="2633663" y="3759200"/>
          <p14:tracePt t="6030" x="2633663" y="3784600"/>
          <p14:tracePt t="6033" x="2633663" y="3802063"/>
          <p14:tracePt t="6047" x="2624138" y="3827463"/>
          <p14:tracePt t="6051" x="2624138" y="3852863"/>
          <p14:tracePt t="6064" x="2624138" y="3886200"/>
          <p14:tracePt t="6067" x="2624138" y="3894138"/>
          <p14:tracePt t="6081" x="2624138" y="3919538"/>
          <p14:tracePt t="6082" x="2624138" y="3954463"/>
          <p14:tracePt t="6090" x="2624138" y="3979863"/>
          <p14:tracePt t="6098" x="2624138" y="4005263"/>
          <p14:tracePt t="6105" x="2624138" y="4046538"/>
          <p14:tracePt t="6114" x="2633663" y="4056063"/>
          <p14:tracePt t="6122" x="2649538" y="4097338"/>
          <p14:tracePt t="6131" x="2667000" y="4122738"/>
          <p14:tracePt t="6138" x="2700338" y="4148138"/>
          <p14:tracePt t="6147" x="2717800" y="4165600"/>
          <p14:tracePt t="6154" x="2760663" y="4216400"/>
          <p14:tracePt t="6164" x="2786063" y="4249738"/>
          <p14:tracePt t="6170" x="2811463" y="4259263"/>
          <p14:tracePt t="6180" x="2852738" y="4284663"/>
          <p14:tracePt t="6186" x="2878138" y="4300538"/>
          <p14:tracePt t="6197" x="2921000" y="4325938"/>
          <p14:tracePt t="6203" x="2963863" y="4343400"/>
          <p14:tracePt t="6214" x="2989263" y="4351338"/>
          <p14:tracePt t="6219" x="3030538" y="4368800"/>
          <p14:tracePt t="6230" x="3055938" y="4394200"/>
          <p14:tracePt t="6236" x="3098800" y="4411663"/>
          <p14:tracePt t="6247" x="3132138" y="4437063"/>
          <p14:tracePt t="6252" x="3167063" y="4452938"/>
          <p14:tracePt t="6265" x="3217863" y="4478338"/>
          <p14:tracePt t="6268" x="3243263" y="4478338"/>
          <p14:tracePt t="6281" x="3284538" y="4503738"/>
          <p14:tracePt t="6285" x="3327400" y="4521200"/>
          <p14:tracePt t="6298" x="3370263" y="4529138"/>
          <p14:tracePt t="6301" x="3403600" y="4546600"/>
          <p14:tracePt t="6314" x="3429000" y="4546600"/>
          <p14:tracePt t="6317" x="3471863" y="4554538"/>
          <p14:tracePt t="6331" x="3513138" y="4554538"/>
          <p14:tracePt t="6333" x="3556000" y="4554538"/>
          <p14:tracePt t="6347" x="3606800" y="4554538"/>
          <p14:tracePt t="6350" x="3649663" y="4572000"/>
          <p14:tracePt t="6364" x="3700463" y="4572000"/>
          <p14:tracePt t="6365" x="3741738" y="4572000"/>
          <p14:tracePt t="6372" x="3759200" y="4572000"/>
          <p14:tracePt t="6381" x="3802063" y="4572000"/>
          <p14:tracePt t="6389" x="3835400" y="4572000"/>
          <p14:tracePt t="6397" x="3878263" y="4572000"/>
          <p14:tracePt t="6404" x="3919538" y="4572000"/>
          <p14:tracePt t="6414" x="3944938" y="4572000"/>
          <p14:tracePt t="6421" x="3962400" y="4572000"/>
          <p14:tracePt t="6431" x="3987800" y="4572000"/>
          <p14:tracePt t="6437" x="4013200" y="4572000"/>
          <p14:tracePt t="6447" x="4030663" y="4572000"/>
          <p14:tracePt t="6454" x="4056063" y="4572000"/>
          <p14:tracePt t="6464" x="4081463" y="4572000"/>
          <p14:tracePt t="6470" x="4097338" y="4572000"/>
          <p14:tracePt t="6480" x="4122738" y="4572000"/>
          <p14:tracePt t="6486" x="4148138" y="4572000"/>
          <p14:tracePt t="6497" x="4165600" y="4572000"/>
          <p14:tracePt t="6502" x="4191000" y="4572000"/>
          <p14:tracePt t="6514" x="4216400" y="4572000"/>
          <p14:tracePt t="6519" x="4241800" y="4572000"/>
          <p14:tracePt t="6531" x="4267200" y="4572000"/>
          <p14:tracePt t="6534" x="4300538" y="4572000"/>
          <p14:tracePt t="6547" x="4325938" y="4572000"/>
          <p14:tracePt t="6551" x="4351338" y="4572000"/>
          <p14:tracePt t="6564" x="4368800" y="4572000"/>
          <p14:tracePt t="6568" x="4376738" y="4572000"/>
          <p14:tracePt t="6581" x="4402138" y="4572000"/>
          <p14:tracePt t="6584" x="4419600" y="4572000"/>
          <p14:tracePt t="6597" x="4437063" y="4554538"/>
          <p14:tracePt t="6601" x="4462463" y="4554538"/>
          <p14:tracePt t="6614" x="4470400" y="4554538"/>
          <p14:tracePt t="6617" x="4487863" y="4546600"/>
          <p14:tracePt t="6631" x="4503738" y="4546600"/>
          <p14:tracePt t="6631" x="4513263" y="4546600"/>
          <p14:tracePt t="6640" x="4529138" y="4529138"/>
          <p14:tracePt t="9727" x="4513263" y="4529138"/>
          <p14:tracePt t="9734" x="4503738" y="4503738"/>
          <p14:tracePt t="9743" x="4470400" y="4503738"/>
          <p14:tracePt t="9752" x="4462463" y="4487863"/>
          <p14:tracePt t="9760" x="4437063" y="4462463"/>
          <p14:tracePt t="9767" x="4402138" y="4452938"/>
          <p14:tracePt t="9775" x="4368800" y="4419600"/>
          <p14:tracePt t="9784" x="4325938" y="4394200"/>
          <p14:tracePt t="9791" x="4300538" y="4386263"/>
          <p14:tracePt t="9800" x="4259263" y="4368800"/>
          <p14:tracePt t="9808" x="4233863" y="4343400"/>
          <p14:tracePt t="9816" x="4191000" y="4325938"/>
          <p14:tracePt t="9824" x="4173538" y="4318000"/>
          <p14:tracePt t="9832" x="4148138" y="4300538"/>
          <p14:tracePt t="9840" x="4140200" y="4300538"/>
          <p14:tracePt t="9848" x="4122738" y="4284663"/>
          <p14:tracePt t="9857" x="4106863" y="4284663"/>
          <p14:tracePt t="9873" x="4097338" y="4284663"/>
          <p14:tracePt t="9889" x="4081463" y="4275138"/>
          <p14:tracePt t="9913" x="4071938" y="4275138"/>
          <p14:tracePt t="9930" x="4056063" y="4275138"/>
          <p14:tracePt t="9947" x="4038600" y="4275138"/>
          <p14:tracePt t="9954" x="4030663" y="4275138"/>
          <p14:tracePt t="9970" x="4013200" y="4275138"/>
          <p14:tracePt t="9980" x="4005263" y="4259263"/>
          <p14:tracePt t="9986" x="3987800" y="4259263"/>
          <p14:tracePt t="9994" x="3970338" y="4259263"/>
          <p14:tracePt t="10002" x="3962400" y="4259263"/>
          <p14:tracePt t="10010" x="3944938" y="4259263"/>
          <p14:tracePt t="10018" x="3937000" y="4249738"/>
          <p14:tracePt t="10026" x="3903663" y="4249738"/>
          <p14:tracePt t="10035" x="3894138" y="4249738"/>
          <p14:tracePt t="10043" x="3878263" y="4233863"/>
          <p14:tracePt t="10050" x="3852863" y="4233863"/>
          <p14:tracePt t="10059" x="3835400" y="4216400"/>
          <p14:tracePt t="10067" x="3827463" y="4216400"/>
          <p14:tracePt t="10075" x="3802063" y="4208463"/>
          <p14:tracePt t="10083" x="3784600" y="4208463"/>
          <p14:tracePt t="10091" x="3767138" y="4208463"/>
          <p14:tracePt t="10099" x="3759200" y="4191000"/>
          <p14:tracePt t="10107" x="3733800" y="4183063"/>
          <p14:tracePt t="10115" x="3716338" y="4183063"/>
          <p14:tracePt t="10124" x="3700463" y="4165600"/>
          <p14:tracePt t="10132" x="3690938" y="4148138"/>
          <p14:tracePt t="10148" x="3675063" y="4140200"/>
          <p14:tracePt t="10156" x="3665538" y="4140200"/>
          <p14:tracePt t="10164" x="3649663" y="4122738"/>
          <p14:tracePt t="10172" x="3632200" y="4114800"/>
          <p14:tracePt t="10188" x="3624263" y="4097338"/>
          <p14:tracePt t="10197" x="3606800" y="4097338"/>
          <p14:tracePt t="10204" x="3606800" y="4081463"/>
          <p14:tracePt t="10214" x="3598863" y="4081463"/>
          <p14:tracePt t="10220" x="3598863" y="4071938"/>
          <p14:tracePt t="10230" x="3581400" y="4071938"/>
          <p14:tracePt t="10237" x="3581400" y="4056063"/>
          <p14:tracePt t="10244" x="3563938" y="4056063"/>
          <p14:tracePt t="10261" x="3556000" y="4056063"/>
          <p14:tracePt t="10277" x="3556000" y="4046538"/>
          <p14:tracePt t="10285" x="3538538" y="4046538"/>
          <p14:tracePt t="10301" x="3530600" y="4046538"/>
          <p14:tracePt t="10318" x="3513138" y="4030663"/>
          <p14:tracePt t="10342" x="3497263" y="4030663"/>
          <p14:tracePt t="10358" x="3487738" y="4030663"/>
          <p14:tracePt t="10366" x="3487738" y="4013200"/>
          <p14:tracePt t="10374" x="3471863" y="4013200"/>
          <p14:tracePt t="10390" x="3462338" y="4013200"/>
          <p14:tracePt t="10399" x="3446463" y="4005263"/>
          <p14:tracePt t="10415" x="3429000" y="4005263"/>
          <p14:tracePt t="10423" x="3421063" y="4005263"/>
          <p14:tracePt t="10439" x="3403600" y="4005263"/>
          <p14:tracePt t="10447" x="3395663" y="4005263"/>
          <p14:tracePt t="10455" x="3378200" y="4005263"/>
          <p14:tracePt t="10471" x="3370263" y="3987800"/>
          <p14:tracePt t="10480" x="3352800" y="3987800"/>
          <p14:tracePt t="10488" x="3335338" y="3987800"/>
          <p14:tracePt t="10497" x="3327400" y="3987800"/>
          <p14:tracePt t="10503" x="3302000" y="3987800"/>
          <p14:tracePt t="10513" x="3284538" y="3987800"/>
          <p14:tracePt t="10520" x="3268663" y="3987800"/>
          <p14:tracePt t="10528" x="3259138" y="3987800"/>
          <p14:tracePt t="10536" x="3243263" y="3987800"/>
          <p14:tracePt t="10544" x="3233738" y="3987800"/>
          <p14:tracePt t="10552" x="3217863" y="3987800"/>
          <p14:tracePt t="10560" x="3200400" y="3987800"/>
          <p14:tracePt t="10568" x="3192463" y="3987800"/>
          <p14:tracePt t="10576" x="3175000" y="3987800"/>
          <p14:tracePt t="10584" x="3167063" y="3987800"/>
          <p14:tracePt t="10593" x="3167063" y="4005263"/>
          <p14:tracePt t="10601" x="3149600" y="4005263"/>
          <p14:tracePt t="10609" x="3132138" y="4005263"/>
          <p14:tracePt t="10617" x="3124200" y="4005263"/>
          <p14:tracePt t="10625" x="3124200" y="4013200"/>
          <p14:tracePt t="10633" x="3106738" y="4013200"/>
          <p14:tracePt t="10649" x="3098800" y="4013200"/>
          <p14:tracePt t="10657" x="3098800" y="4030663"/>
          <p14:tracePt t="10665" x="3081338" y="4030663"/>
          <p14:tracePt t="10689" x="3065463" y="4046538"/>
          <p14:tracePt t="10714" x="3055938" y="4056063"/>
          <p14:tracePt t="10738" x="3055938" y="4071938"/>
          <p14:tracePt t="10779" x="3040063" y="4081463"/>
          <p14:tracePt t="10795" x="3040063" y="4097338"/>
          <p14:tracePt t="10803" x="3040063" y="4114800"/>
          <p14:tracePt t="10819" x="3040063" y="4122738"/>
          <p14:tracePt t="10827" x="3030538" y="4140200"/>
          <p14:tracePt t="10835" x="3030538" y="4148138"/>
          <p14:tracePt t="10843" x="3030538" y="4165600"/>
          <p14:tracePt t="10860" x="3030538" y="4183063"/>
          <p14:tracePt t="10868" x="3030538" y="4191000"/>
          <p14:tracePt t="10876" x="3030538" y="4208463"/>
          <p14:tracePt t="10892" x="3030538" y="4216400"/>
          <p14:tracePt t="10900" x="3030538" y="4233863"/>
          <p14:tracePt t="10908" x="3030538" y="4249738"/>
          <p14:tracePt t="10916" x="3040063" y="4259263"/>
          <p14:tracePt t="10932" x="3040063" y="4275138"/>
          <p14:tracePt t="10940" x="3055938" y="4275138"/>
          <p14:tracePt t="10949" x="3065463" y="4284663"/>
          <p14:tracePt t="10965" x="3065463" y="4300538"/>
          <p14:tracePt t="10973" x="3081338" y="4300538"/>
          <p14:tracePt t="10981" x="3081338" y="4318000"/>
          <p14:tracePt t="10989" x="3098800" y="4318000"/>
          <p14:tracePt t="11005" x="3106738" y="4325938"/>
          <p14:tracePt t="11014" x="3124200" y="4325938"/>
          <p14:tracePt t="11021" x="3124200" y="4343400"/>
          <p14:tracePt t="11031" x="3132138" y="4343400"/>
          <p14:tracePt t="11037" x="3149600" y="4343400"/>
          <p14:tracePt t="11047" x="3167063" y="4343400"/>
          <p14:tracePt t="11063" x="3175000" y="4343400"/>
          <p14:tracePt t="11069" x="3192463" y="4351338"/>
          <p14:tracePt t="11078" x="3200400" y="4351338"/>
          <p14:tracePt t="11086" x="3217863" y="4351338"/>
          <p14:tracePt t="11094" x="3243263" y="4351338"/>
          <p14:tracePt t="11102" x="3259138" y="4351338"/>
          <p14:tracePt t="11110" x="3268663" y="4351338"/>
          <p14:tracePt t="11118" x="3302000" y="4351338"/>
          <p14:tracePt t="11127" x="3309938" y="4351338"/>
          <p14:tracePt t="11135" x="3327400" y="4351338"/>
          <p14:tracePt t="11143" x="3335338" y="4351338"/>
          <p14:tracePt t="11151" x="3370263" y="4351338"/>
          <p14:tracePt t="11159" x="3378200" y="4351338"/>
          <p14:tracePt t="11167" x="3395663" y="4351338"/>
          <p14:tracePt t="11175" x="3403600" y="4351338"/>
          <p14:tracePt t="11183" x="3421063" y="4351338"/>
          <p14:tracePt t="11199" x="3429000" y="4351338"/>
          <p14:tracePt t="11207" x="3446463" y="4351338"/>
          <p14:tracePt t="11215" x="3462338" y="4351338"/>
          <p14:tracePt t="11223" x="3471863" y="4351338"/>
          <p14:tracePt t="11232" x="3487738" y="4351338"/>
          <p14:tracePt t="11240" x="3497263" y="4351338"/>
          <p14:tracePt t="11248" x="3513138" y="4351338"/>
          <p14:tracePt t="11265" x="3530600" y="4343400"/>
          <p14:tracePt t="11272" x="3538538" y="4343400"/>
          <p14:tracePt t="11280" x="3556000" y="4343400"/>
          <p14:tracePt t="11297" x="3563938" y="4343400"/>
          <p14:tracePt t="11304" x="3581400" y="4343400"/>
          <p14:tracePt t="11321" x="3598863" y="4343400"/>
          <p14:tracePt t="11330" x="3606800" y="4343400"/>
          <p14:tracePt t="11345" x="3624263" y="4343400"/>
          <p14:tracePt t="11353" x="3632200" y="4343400"/>
          <p14:tracePt t="11361" x="3649663" y="4343400"/>
          <p14:tracePt t="11369" x="3665538" y="4343400"/>
          <p14:tracePt t="11380" x="3675063" y="4343400"/>
          <p14:tracePt t="11386" x="3690938" y="4343400"/>
          <p14:tracePt t="11393" x="3700463" y="4343400"/>
          <p14:tracePt t="11401" x="3716338" y="4343400"/>
          <p14:tracePt t="11410" x="3733800" y="4343400"/>
          <p14:tracePt t="11417" x="3741738" y="4343400"/>
          <p14:tracePt t="11434" x="3759200" y="4343400"/>
          <p14:tracePt t="11442" x="3767138" y="4343400"/>
          <p14:tracePt t="11450" x="3784600" y="4343400"/>
          <p14:tracePt t="11458" x="3802063" y="4325938"/>
          <p14:tracePt t="11466" x="3810000" y="4325938"/>
          <p14:tracePt t="11474" x="3827463" y="4325938"/>
          <p14:tracePt t="11482" x="3835400" y="4325938"/>
          <p14:tracePt t="11490" x="3852863" y="4318000"/>
          <p14:tracePt t="11499" x="3868738" y="4318000"/>
          <p14:tracePt t="11515" x="3878263" y="4300538"/>
          <p14:tracePt t="11522" x="3894138" y="4300538"/>
          <p14:tracePt t="11531" x="3903663" y="4300538"/>
          <p14:tracePt t="11539" x="3919538" y="4300538"/>
          <p14:tracePt t="11548" x="3937000" y="4284663"/>
          <p14:tracePt t="11564" x="3944938" y="4284663"/>
          <p14:tracePt t="11571" x="3962400" y="4284663"/>
          <p14:tracePt t="11580" x="3970338" y="4284663"/>
          <p14:tracePt t="11588" x="3987800" y="4275138"/>
          <p14:tracePt t="11596" x="4005263" y="4275138"/>
          <p14:tracePt t="11604" x="4013200" y="4275138"/>
          <p14:tracePt t="11613" x="4013200" y="4259263"/>
          <p14:tracePt t="11620" x="4030663" y="4259263"/>
          <p14:tracePt t="11636" x="4038600" y="4259263"/>
          <p14:tracePt t="11668" x="4056063" y="4259263"/>
          <p14:tracePt t="11676" x="4056063" y="4249738"/>
          <p14:tracePt t="11741" x="4056063" y="4233863"/>
          <p14:tracePt t="11757" x="4056063" y="4216400"/>
          <p14:tracePt t="11774" x="4038600" y="4208463"/>
          <p14:tracePt t="11790" x="4030663" y="4191000"/>
          <p14:tracePt t="11806" x="4013200" y="4183063"/>
          <p14:tracePt t="11814" x="4005263" y="4183063"/>
          <p14:tracePt t="11822" x="4005263" y="4165600"/>
          <p14:tracePt t="11830" x="3987800" y="4165600"/>
          <p14:tracePt t="11838" x="3970338" y="4148138"/>
          <p14:tracePt t="11847" x="3962400" y="4140200"/>
          <p14:tracePt t="11854" x="3937000" y="4122738"/>
          <p14:tracePt t="11864" x="3919538" y="4122738"/>
          <p14:tracePt t="11871" x="3894138" y="4114800"/>
          <p14:tracePt t="11880" x="3878263" y="4097338"/>
          <p14:tracePt t="11887" x="3852863" y="4081463"/>
          <p14:tracePt t="11897" x="3827463" y="4081463"/>
          <p14:tracePt t="11903" x="3810000" y="4071938"/>
          <p14:tracePt t="11911" x="3784600" y="4071938"/>
          <p14:tracePt t="11919" x="3767138" y="4056063"/>
          <p14:tracePt t="11930" x="3741738" y="4056063"/>
          <p14:tracePt t="11936" x="3733800" y="4056063"/>
          <p14:tracePt t="11944" x="3700463" y="4046538"/>
          <p14:tracePt t="11952" x="3675063" y="4046538"/>
          <p14:tracePt t="11960" x="3665538" y="4030663"/>
          <p14:tracePt t="11968" x="3632200" y="4030663"/>
          <p14:tracePt t="11975" x="3598863" y="4030663"/>
          <p14:tracePt t="11984" x="3581400" y="4030663"/>
          <p14:tracePt t="11992" x="3556000" y="4013200"/>
          <p14:tracePt t="12000" x="3530600" y="4013200"/>
          <p14:tracePt t="12008" x="3497263" y="4013200"/>
          <p14:tracePt t="12016" x="3487738" y="4013200"/>
          <p14:tracePt t="12025" x="3462338" y="4013200"/>
          <p14:tracePt t="12032" x="3429000" y="4013200"/>
          <p14:tracePt t="12040" x="3421063" y="4013200"/>
          <p14:tracePt t="12049" x="3403600" y="4013200"/>
          <p14:tracePt t="12057" x="3378200" y="4013200"/>
          <p14:tracePt t="12065" x="3352800" y="4005263"/>
          <p14:tracePt t="12073" x="3335338" y="4005263"/>
          <p14:tracePt t="12082" x="3309938" y="4005263"/>
          <p14:tracePt t="12089" x="3284538" y="4005263"/>
          <p14:tracePt t="12098" x="3268663" y="4005263"/>
          <p14:tracePt t="12105" x="3243263" y="4005263"/>
          <p14:tracePt t="12114" x="3217863" y="4005263"/>
          <p14:tracePt t="12122" x="3192463" y="4005263"/>
          <p14:tracePt t="12131" x="3167063" y="4005263"/>
          <p14:tracePt t="12138" x="3132138" y="4005263"/>
          <p14:tracePt t="12147" x="3124200" y="4005263"/>
          <p14:tracePt t="12154" x="3098800" y="4005263"/>
          <p14:tracePt t="12163" x="3065463" y="4005263"/>
          <p14:tracePt t="12170" x="3055938" y="4005263"/>
          <p14:tracePt t="12180" x="3030538" y="4013200"/>
          <p14:tracePt t="12187" x="3014663" y="4013200"/>
          <p14:tracePt t="12197" x="2989263" y="4013200"/>
          <p14:tracePt t="12202" x="2971800" y="4030663"/>
          <p14:tracePt t="12214" x="2963863" y="4030663"/>
          <p14:tracePt t="12219" x="2946400" y="4030663"/>
          <p14:tracePt t="12230" x="2928938" y="4046538"/>
          <p14:tracePt t="12243" x="2921000" y="4046538"/>
          <p14:tracePt t="12251" x="2903538" y="4046538"/>
          <p14:tracePt t="12259" x="2903538" y="4056063"/>
          <p14:tracePt t="12283" x="2895600" y="4056063"/>
          <p14:tracePt t="12316" x="2895600" y="4071938"/>
          <p14:tracePt t="12413" x="2895600" y="4081463"/>
          <p14:tracePt t="12478" x="2895600" y="4097338"/>
          <p14:tracePt t="12494" x="2895600" y="4114800"/>
          <p14:tracePt t="12510" x="2895600" y="4122738"/>
          <p14:tracePt t="12518" x="2895600" y="4140200"/>
          <p14:tracePt t="12534" x="2895600" y="4148138"/>
          <p14:tracePt t="12542" x="2895600" y="4165600"/>
          <p14:tracePt t="12558" x="2895600" y="4183063"/>
          <p14:tracePt t="12574" x="2895600" y="4191000"/>
          <p14:tracePt t="12590" x="2895600" y="4208463"/>
          <p14:tracePt t="12599" x="2903538" y="4208463"/>
          <p14:tracePt t="12607" x="2903538" y="4216400"/>
          <p14:tracePt t="12614" x="2921000" y="4216400"/>
          <p14:tracePt t="12631" x="2928938" y="4233863"/>
          <p14:tracePt t="12647" x="2946400" y="4233863"/>
          <p14:tracePt t="12657" x="2946400" y="4249738"/>
          <p14:tracePt t="12664" x="2963863" y="4249738"/>
          <p14:tracePt t="12672" x="2971800" y="4249738"/>
          <p14:tracePt t="12689" x="2989263" y="4249738"/>
          <p14:tracePt t="12696" x="2997200" y="4249738"/>
          <p14:tracePt t="12704" x="3030538" y="4259263"/>
          <p14:tracePt t="12712" x="3040063" y="4259263"/>
          <p14:tracePt t="12720" x="3055938" y="4259263"/>
          <p14:tracePt t="12728" x="3065463" y="4259263"/>
          <p14:tracePt t="12736" x="3098800" y="4259263"/>
          <p14:tracePt t="12744" x="3106738" y="4259263"/>
          <p14:tracePt t="12752" x="3124200" y="4275138"/>
          <p14:tracePt t="12760" x="3149600" y="4275138"/>
          <p14:tracePt t="12768" x="3175000" y="4275138"/>
          <p14:tracePt t="12776" x="3192463" y="4275138"/>
          <p14:tracePt t="12785" x="3200400" y="4275138"/>
          <p14:tracePt t="12793" x="3233738" y="4275138"/>
          <p14:tracePt t="12800" x="3259138" y="4284663"/>
          <p14:tracePt t="12809" x="3268663" y="4284663"/>
          <p14:tracePt t="12817" x="3284538" y="4284663"/>
          <p14:tracePt t="12825" x="3309938" y="4300538"/>
          <p14:tracePt t="12833" x="3327400" y="4300538"/>
          <p14:tracePt t="12841" x="3352800" y="4318000"/>
          <p14:tracePt t="12849" x="3395663" y="4325938"/>
          <p14:tracePt t="12858" x="3421063" y="4343400"/>
          <p14:tracePt t="12866" x="3462338" y="4351338"/>
          <p14:tracePt t="12873" x="3471863" y="4368800"/>
          <p14:tracePt t="12882" x="3497263" y="4386263"/>
          <p14:tracePt t="12890" x="3530600" y="4394200"/>
          <p14:tracePt t="12898" x="3556000" y="4411663"/>
          <p14:tracePt t="12906" x="3581400" y="4437063"/>
          <p14:tracePt t="12914" x="3606800" y="4452938"/>
          <p14:tracePt t="12923" x="3624263" y="4478338"/>
          <p14:tracePt t="12930" x="3649663" y="4503738"/>
          <p14:tracePt t="12940" x="3665538" y="4521200"/>
          <p14:tracePt t="12946" x="3700463" y="4554538"/>
          <p14:tracePt t="12956" x="3733800" y="4589463"/>
          <p14:tracePt t="12963" x="3741738" y="4614863"/>
          <p14:tracePt t="12972" x="3767138" y="4640263"/>
          <p14:tracePt t="12979" x="3810000" y="4665663"/>
          <p14:tracePt t="12989" x="3835400" y="4724400"/>
          <p14:tracePt t="18067" x="3835400" y="4706938"/>
          <p14:tracePt t="18076" x="3868738" y="4665663"/>
          <p14:tracePt t="18084" x="3919538" y="4622800"/>
          <p14:tracePt t="18091" x="3970338" y="4554538"/>
          <p14:tracePt t="18100" x="4056063" y="4487863"/>
          <p14:tracePt t="18108" x="4140200" y="4419600"/>
          <p14:tracePt t="18116" x="4300538" y="4259263"/>
          <p14:tracePt t="18124" x="4487863" y="4030663"/>
          <p14:tracePt t="18132" x="4732338" y="3784600"/>
          <p14:tracePt t="18140" x="4986338" y="3530600"/>
          <p14:tracePt t="18148" x="5275263" y="3233738"/>
          <p14:tracePt t="18156" x="5554663" y="2946400"/>
          <p14:tracePt t="18164" x="5849938" y="2649538"/>
          <p14:tracePt t="18172" x="5976938" y="2532063"/>
          <p14:tracePt t="18181" x="6205538" y="2286000"/>
          <p14:tracePt t="18189" x="6434138" y="2082800"/>
          <p14:tracePt t="18197" x="6611938" y="1905000"/>
          <p14:tracePt t="18205" x="6680200" y="1854200"/>
          <p14:tracePt t="18213" x="6799263" y="1744663"/>
          <p14:tracePt t="18221" x="6840538" y="1719263"/>
          <p14:tracePt t="18391" x="6850063" y="1701800"/>
          <p14:tracePt t="18399" x="6934200" y="1668463"/>
          <p14:tracePt t="18408" x="7002463" y="1608138"/>
          <p14:tracePt t="18415" x="7094538" y="1541463"/>
          <p14:tracePt t="18423" x="7180263" y="1490663"/>
          <p14:tracePt t="18431" x="7272338" y="1404938"/>
          <p14:tracePt t="18440" x="7594600" y="1193800"/>
          <p14:tracePt t="18448" x="7688263" y="1109663"/>
          <p14:tracePt t="18456" x="7907338" y="947738"/>
          <p14:tracePt t="18464" x="8094663" y="787400"/>
          <p14:tracePt t="18472" x="8297863" y="617538"/>
          <p14:tracePt t="18480" x="8491538" y="490538"/>
          <p14:tracePt t="18488" x="8559800" y="431800"/>
          <p14:tracePt t="18496" x="8704263" y="322263"/>
          <p14:tracePt t="18504" x="8813800" y="246063"/>
          <p14:tracePt t="18512" x="8856663" y="220663"/>
          <p14:tracePt t="18520" x="8923338" y="177800"/>
          <p14:tracePt t="18690" x="8974138" y="152400"/>
          <p14:tracePt t="18698" x="9017000" y="119063"/>
          <p14:tracePt t="18706" x="9067800" y="68263"/>
          <p14:tracePt t="18714" x="9126538" y="42863"/>
          <p14:tracePt t="18723" x="9151938" y="17463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4D83-2D51-6447-AC2D-F5500187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749" y="357809"/>
            <a:ext cx="11251095" cy="1336606"/>
          </a:xfrm>
        </p:spPr>
        <p:txBody>
          <a:bodyPr>
            <a:normAutofit/>
          </a:bodyPr>
          <a:lstStyle/>
          <a:p>
            <a:pPr algn="l"/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Pronostico de Ventas </a:t>
            </a:r>
            <a:br>
              <a:rPr lang="es-ES_tradn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_tradnl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5566C-54E1-CF47-9494-3366FA693538}"/>
              </a:ext>
            </a:extLst>
          </p:cNvPr>
          <p:cNvSpPr txBox="1"/>
          <p:nvPr/>
        </p:nvSpPr>
        <p:spPr>
          <a:xfrm>
            <a:off x="675862" y="2526225"/>
            <a:ext cx="46551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/>
              <a:t>Analizar la base de Datos de Ventas y realizar un pronostico y </a:t>
            </a:r>
            <a:r>
              <a:rPr lang="es-ES_tradnl" dirty="0" err="1"/>
              <a:t>forecast</a:t>
            </a:r>
            <a:r>
              <a:rPr lang="es-ES_tradnl" dirty="0"/>
              <a:t> 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TOP 10 de locales que tienen mas ventas </a:t>
            </a:r>
          </a:p>
        </p:txBody>
      </p:sp>
      <p:pic>
        <p:nvPicPr>
          <p:cNvPr id="6" name="Picture 2" descr="Platform Logo">
            <a:extLst>
              <a:ext uri="{FF2B5EF4-FFF2-40B4-BE49-F238E27FC236}">
                <a16:creationId xmlns:a16="http://schemas.microsoft.com/office/drawing/2014/main" id="{5840922E-DB1B-E948-A1F3-501BBF47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36" y="410818"/>
            <a:ext cx="1563321" cy="46267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21CB3DC-A80C-AB45-B30C-5F3D31103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700" y="1694415"/>
            <a:ext cx="3766236" cy="454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6A34F9B5-C054-714E-9889-6080DFB4DD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09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74"/>
    </mc:Choice>
    <mc:Fallback>
      <p:transition spd="slow" advTm="250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3216" x="2014538" y="5097463"/>
          <p14:tracePt t="3823" x="3149600" y="6723063"/>
          <p14:tracePt t="3830" x="3233738" y="6570663"/>
          <p14:tracePt t="3836" x="3309938" y="6434138"/>
          <p14:tracePt t="3843" x="3403600" y="6291263"/>
          <p14:tracePt t="3850" x="3487738" y="6172200"/>
          <p14:tracePt t="3859" x="3538538" y="6103938"/>
          <p14:tracePt t="3867" x="3624263" y="5994400"/>
          <p14:tracePt t="3875" x="3690938" y="5900738"/>
          <p14:tracePt t="3883" x="3759200" y="5816600"/>
          <p14:tracePt t="3891" x="3810000" y="5748338"/>
          <p14:tracePt t="3900" x="3827463" y="5732463"/>
          <p14:tracePt t="3911" x="3868738" y="5681663"/>
          <p14:tracePt t="3916" x="3894138" y="5638800"/>
          <p14:tracePt t="3930" x="3919538" y="5613400"/>
          <p14:tracePt t="3933" x="3944938" y="5570538"/>
          <p14:tracePt t="3951" x="3987800" y="5494338"/>
          <p14:tracePt t="3957" x="4005263" y="5478463"/>
          <p14:tracePt t="3973" x="4013200" y="5453063"/>
          <p14:tracePt t="3974" x="4038600" y="5435600"/>
          <p14:tracePt t="3980" x="4071938" y="5410200"/>
          <p14:tracePt t="3993" x="4097338" y="5384800"/>
          <p14:tracePt t="3997" x="4106863" y="5359400"/>
          <p14:tracePt t="4014" x="4140200" y="5341938"/>
          <p14:tracePt t="4015" x="4148138" y="5316538"/>
          <p14:tracePt t="4021" x="4173538" y="5300663"/>
          <p14:tracePt t="4034" x="4191000" y="5291138"/>
          <p14:tracePt t="4039" x="4216400" y="5275263"/>
          <p14:tracePt t="4054" x="4233863" y="5257800"/>
          <p14:tracePt t="4055" x="4241800" y="5249863"/>
          <p14:tracePt t="4062" x="4267200" y="5224463"/>
          <p14:tracePt t="4074" x="4300538" y="5189538"/>
          <p14:tracePt t="4078" x="4325938" y="5164138"/>
          <p14:tracePt t="4095" x="4351338" y="5130800"/>
          <p14:tracePt t="4096" x="4394200" y="5097463"/>
          <p14:tracePt t="4102" x="4437063" y="5062538"/>
          <p14:tracePt t="4115" x="4470400" y="5003800"/>
          <p14:tracePt t="4120" x="4529138" y="4960938"/>
          <p14:tracePt t="4136" x="4597400" y="4927600"/>
          <p14:tracePt t="4142" x="4622800" y="4894263"/>
          <p14:tracePt t="4155" x="4665663" y="4868863"/>
          <p14:tracePt t="4159" x="4691063" y="4843463"/>
          <p14:tracePt t="4177" x="4716463" y="4826000"/>
          <p14:tracePt t="4178" x="4741863" y="4800600"/>
          <p14:tracePt t="12587" x="4800600" y="4792663"/>
          <p14:tracePt t="12593" x="4851400" y="4757738"/>
          <p14:tracePt t="12600" x="4894263" y="4749800"/>
          <p14:tracePt t="12609" x="4935538" y="4749800"/>
          <p14:tracePt t="12617" x="4970463" y="4724400"/>
          <p14:tracePt t="12627" x="5011738" y="4706938"/>
          <p14:tracePt t="12633" x="5105400" y="4681538"/>
          <p14:tracePt t="12641" x="5257800" y="4656138"/>
          <p14:tracePt t="12649" x="5376863" y="4614863"/>
          <p14:tracePt t="12657" x="5486400" y="4589463"/>
          <p14:tracePt t="12668" x="5621338" y="4572000"/>
          <p14:tracePt t="12673" x="5773738" y="4546600"/>
          <p14:tracePt t="12688" x="5935663" y="4521200"/>
          <p14:tracePt t="12691" x="6121400" y="4503738"/>
          <p14:tracePt t="12709" x="6502400" y="4478338"/>
          <p14:tracePt t="12714" x="6680200" y="4462463"/>
          <p14:tracePt t="12730" x="6850063" y="4462463"/>
          <p14:tracePt t="12734" x="6934200" y="4462463"/>
          <p14:tracePt t="12751" x="7180263" y="4462463"/>
          <p14:tracePt t="12756" x="7221538" y="4462463"/>
          <p14:tracePt t="12772" x="7281863" y="4462463"/>
          <p14:tracePt t="12774" x="7340600" y="4452938"/>
          <p14:tracePt t="12779" x="7366000" y="4452938"/>
          <p14:tracePt t="12792" x="7408863" y="4437063"/>
          <p14:tracePt t="12973" x="7434263" y="4437063"/>
          <p14:tracePt t="12981" x="7475538" y="4437063"/>
          <p14:tracePt t="12989" x="7543800" y="4437063"/>
          <p14:tracePt t="12997" x="7612063" y="4437063"/>
          <p14:tracePt t="13005" x="7688263" y="4452938"/>
          <p14:tracePt t="13013" x="7754938" y="4452938"/>
          <p14:tracePt t="13021" x="7891463" y="4478338"/>
          <p14:tracePt t="13029" x="8026400" y="4503738"/>
          <p14:tracePt t="13037" x="8094663" y="4529138"/>
          <p14:tracePt t="13047" x="8229600" y="4554538"/>
          <p14:tracePt t="13054" x="8339138" y="4597400"/>
          <p14:tracePt t="13068" x="8432800" y="4640263"/>
          <p14:tracePt t="13071" x="8501063" y="4665663"/>
          <p14:tracePt t="13089" x="8567738" y="4724400"/>
          <p14:tracePt t="13095" x="8610600" y="4732338"/>
          <p14:tracePt t="13109" x="8628063" y="4749800"/>
          <p14:tracePt t="13288" x="8653463" y="4757738"/>
          <p14:tracePt t="13296" x="8678863" y="4792663"/>
          <p14:tracePt t="13305" x="8720138" y="4818063"/>
          <p14:tracePt t="13316" x="8763000" y="4843463"/>
          <p14:tracePt t="13321" x="8839200" y="4910138"/>
          <p14:tracePt t="13329" x="8882063" y="4935538"/>
          <p14:tracePt t="13337" x="8948738" y="5003800"/>
          <p14:tracePt t="13345" x="9093200" y="5113338"/>
          <p14:tracePt t="13356" x="9177338" y="5207000"/>
          <p14:tracePt t="13361" x="9220200" y="5249863"/>
          <p14:tracePt t="13377" x="9296400" y="5326063"/>
          <p14:tracePt t="13378" x="9364663" y="5410200"/>
          <p14:tracePt t="13385" x="9405938" y="5478463"/>
          <p14:tracePt t="13398" x="9431338" y="5519738"/>
          <p14:tracePt t="13403" x="9474200" y="5570538"/>
          <p14:tracePt t="13419" x="9499600" y="5613400"/>
          <p14:tracePt t="13419" x="9517063" y="5638800"/>
          <p14:tracePt t="13427" x="9517063" y="5664200"/>
          <p14:tracePt t="13604" x="9525000" y="5664200"/>
          <p14:tracePt t="13612" x="9542463" y="5664200"/>
          <p14:tracePt t="13620" x="9583738" y="5664200"/>
          <p14:tracePt t="13628" x="9609138" y="5681663"/>
          <p14:tracePt t="13636" x="9652000" y="5681663"/>
          <p14:tracePt t="13644" x="9702800" y="5697538"/>
          <p14:tracePt t="13652" x="9728200" y="5697538"/>
          <p14:tracePt t="13660" x="9771063" y="5697538"/>
          <p14:tracePt t="13672" x="9812338" y="5697538"/>
          <p14:tracePt t="13677" x="9855200" y="5697538"/>
          <p14:tracePt t="13694" x="9898063" y="5697538"/>
          <p14:tracePt t="13695" x="9906000" y="5697538"/>
          <p14:tracePt t="13701" x="9931400" y="5697538"/>
          <p14:tracePt t="13714" x="9964738" y="5697538"/>
          <p14:tracePt t="13718" x="9974263" y="5697538"/>
          <p14:tracePt t="13735" x="9990138" y="5697538"/>
          <p14:tracePt t="13736" x="9999663" y="5697538"/>
          <p14:tracePt t="13741" x="10015538" y="5697538"/>
          <p14:tracePt t="13758" x="10033000" y="5697538"/>
          <p14:tracePt t="13766" x="10040938" y="5697538"/>
          <p14:tracePt t="13782" x="10058400" y="5697538"/>
          <p14:tracePt t="13797" x="10058400" y="5681663"/>
          <p14:tracePt t="13806" x="10066338" y="5681663"/>
          <p14:tracePt t="13822" x="10083800" y="5681663"/>
          <p14:tracePt t="13838" x="10101263" y="5664200"/>
          <p14:tracePt t="13856" x="10109200" y="5664200"/>
          <p14:tracePt t="13879" x="10126663" y="5656263"/>
          <p14:tracePt t="13912" x="10134600" y="5656263"/>
          <p14:tracePt t="13919" x="10134600" y="5638800"/>
          <p14:tracePt t="13952" x="10152063" y="5638800"/>
          <p14:tracePt t="13992" x="10152063" y="5630863"/>
          <p14:tracePt t="14024" x="10152063" y="5613400"/>
          <p14:tracePt t="14040" x="10152063" y="5595938"/>
          <p14:tracePt t="14049" x="10152063" y="5588000"/>
          <p14:tracePt t="14056" x="10152063" y="5570538"/>
          <p14:tracePt t="14065" x="10167938" y="5562600"/>
          <p14:tracePt t="14073" x="10167938" y="5545138"/>
          <p14:tracePt t="14081" x="10167938" y="5529263"/>
          <p14:tracePt t="14089" x="10167938" y="5519738"/>
          <p14:tracePt t="14097" x="10167938" y="5503863"/>
          <p14:tracePt t="14105" x="10167938" y="5494338"/>
          <p14:tracePt t="14116" x="10167938" y="5461000"/>
          <p14:tracePt t="14121" x="10177463" y="5453063"/>
          <p14:tracePt t="14137" x="10177463" y="5427663"/>
          <p14:tracePt t="14138" x="10177463" y="5410200"/>
          <p14:tracePt t="14145" x="10177463" y="5384800"/>
          <p14:tracePt t="14157" x="10177463" y="5367338"/>
          <p14:tracePt t="14162" x="10177463" y="5341938"/>
          <p14:tracePt t="14177" x="10177463" y="5316538"/>
          <p14:tracePt t="14180" x="10177463" y="5300663"/>
          <p14:tracePt t="14199" x="10177463" y="5257800"/>
          <p14:tracePt t="14203" x="10177463" y="5232400"/>
          <p14:tracePt t="14220" x="10177463" y="5207000"/>
          <p14:tracePt t="14223" x="10177463" y="5181600"/>
          <p14:tracePt t="14228" x="10177463" y="5164138"/>
          <p14:tracePt t="14235" x="10177463" y="5138738"/>
          <p14:tracePt t="14243" x="10177463" y="5113338"/>
          <p14:tracePt t="14251" x="10177463" y="5087938"/>
          <p14:tracePt t="14259" x="10177463" y="5062538"/>
          <p14:tracePt t="14267" x="10177463" y="5046663"/>
          <p14:tracePt t="14275" x="10177463" y="5021263"/>
          <p14:tracePt t="14283" x="10177463" y="4995863"/>
          <p14:tracePt t="14291" x="10177463" y="4960938"/>
          <p14:tracePt t="14299" x="10177463" y="4935538"/>
          <p14:tracePt t="14307" x="10177463" y="4910138"/>
          <p14:tracePt t="14316" x="10177463" y="4884738"/>
          <p14:tracePt t="14324" x="10177463" y="4859338"/>
          <p14:tracePt t="14332" x="10167938" y="4818063"/>
          <p14:tracePt t="14340" x="10167938" y="4792663"/>
          <p14:tracePt t="14348" x="10167938" y="4757738"/>
          <p14:tracePt t="14357" x="10152063" y="4732338"/>
          <p14:tracePt t="14364" x="10152063" y="4706938"/>
          <p14:tracePt t="14373" x="10152063" y="4681538"/>
          <p14:tracePt t="14380" x="10152063" y="4656138"/>
          <p14:tracePt t="14390" x="10152063" y="4622800"/>
          <p14:tracePt t="14397" x="10152063" y="4614863"/>
          <p14:tracePt t="14406" x="10152063" y="4589463"/>
          <p14:tracePt t="14413" x="10152063" y="4554538"/>
          <p14:tracePt t="14423" x="10152063" y="4546600"/>
          <p14:tracePt t="14428" x="10152063" y="4521200"/>
          <p14:tracePt t="14439" x="10152063" y="4487863"/>
          <p14:tracePt t="14445" x="10152063" y="4478338"/>
          <p14:tracePt t="14457" x="10152063" y="4452938"/>
          <p14:tracePt t="14461" x="10152063" y="4437063"/>
          <p14:tracePt t="14473" x="10152063" y="4411663"/>
          <p14:tracePt t="14478" x="10152063" y="4394200"/>
          <p14:tracePt t="14490" x="10152063" y="4368800"/>
          <p14:tracePt t="14493" x="10152063" y="4351338"/>
          <p14:tracePt t="14507" x="10152063" y="4343400"/>
          <p14:tracePt t="14510" x="10152063" y="4318000"/>
          <p14:tracePt t="14523" x="10152063" y="4300538"/>
          <p14:tracePt t="14527" x="10152063" y="4275138"/>
          <p14:tracePt t="14540" x="10134600" y="4259263"/>
          <p14:tracePt t="14544" x="10134600" y="4249738"/>
          <p14:tracePt t="14557" x="10134600" y="4233863"/>
          <p14:tracePt t="14559" x="10134600" y="4216400"/>
          <p14:tracePt t="14566" x="10126663" y="4208463"/>
          <p14:tracePt t="14575" x="10126663" y="4191000"/>
          <p14:tracePt t="14583" x="10126663" y="4183063"/>
          <p14:tracePt t="14591" x="10126663" y="4165600"/>
          <p14:tracePt t="14599" x="10126663" y="4148138"/>
          <p14:tracePt t="14623" x="10126663" y="4140200"/>
          <p14:tracePt t="15116" x="10109200" y="4140200"/>
          <p14:tracePt t="15132" x="10109200" y="4148138"/>
          <p14:tracePt t="15149" x="10101263" y="4165600"/>
          <p14:tracePt t="15173" x="10101263" y="4183063"/>
          <p14:tracePt t="15189" x="10083800" y="4183063"/>
          <p14:tracePt t="15197" x="10083800" y="4191000"/>
          <p14:tracePt t="15222" x="10083800" y="4208463"/>
          <p14:tracePt t="15230" x="10083800" y="4216400"/>
          <p14:tracePt t="15238" x="10066338" y="4216400"/>
          <p14:tracePt t="15246" x="10066338" y="4233863"/>
          <p14:tracePt t="15254" x="10066338" y="4249738"/>
          <p14:tracePt t="15263" x="10066338" y="4259263"/>
          <p14:tracePt t="15270" x="10058400" y="4275138"/>
          <p14:tracePt t="15286" x="10058400" y="4284663"/>
          <p14:tracePt t="15294" x="10058400" y="4300538"/>
          <p14:tracePt t="15303" x="10058400" y="4318000"/>
          <p14:tracePt t="15311" x="10058400" y="4325938"/>
          <p14:tracePt t="15323" x="10040938" y="4325938"/>
          <p14:tracePt t="15327" x="10040938" y="4351338"/>
          <p14:tracePt t="15344" x="10040938" y="4368800"/>
          <p14:tracePt t="15345" x="10040938" y="4386263"/>
          <p14:tracePt t="15351" x="10040938" y="4394200"/>
          <p14:tracePt t="15365" x="10040938" y="4419600"/>
          <p14:tracePt t="15368" x="10040938" y="4437063"/>
          <p14:tracePt t="15411" x="10040938" y="4462463"/>
          <p14:tracePt t="15411" x="10033000" y="4529138"/>
          <p14:tracePt t="15416" x="10033000" y="4546600"/>
          <p14:tracePt t="15424" x="10033000" y="4554538"/>
          <p14:tracePt t="15432" x="10033000" y="4572000"/>
          <p14:tracePt t="15440" x="10033000" y="4589463"/>
          <p14:tracePt t="15448" x="10015538" y="4614863"/>
          <p14:tracePt t="15456" x="10015538" y="4622800"/>
          <p14:tracePt t="15465" x="10015538" y="4656138"/>
          <p14:tracePt t="15472" x="9999663" y="4681538"/>
          <p14:tracePt t="15481" x="9999663" y="4724400"/>
          <p14:tracePt t="15488" x="9990138" y="4732338"/>
          <p14:tracePt t="15498" x="9990138" y="4775200"/>
          <p14:tracePt t="15505" x="9974263" y="4800600"/>
          <p14:tracePt t="15515" x="9974263" y="4843463"/>
          <p14:tracePt t="15521" x="9964738" y="4868863"/>
          <p14:tracePt t="15531" x="9964738" y="4894263"/>
          <p14:tracePt t="15537" x="9948863" y="4927600"/>
          <p14:tracePt t="15548" x="9948863" y="4960938"/>
          <p14:tracePt t="15553" x="9948863" y="4995863"/>
          <p14:tracePt t="15565" x="9948863" y="5021263"/>
          <p14:tracePt t="15570" x="9948863" y="5046663"/>
          <p14:tracePt t="15581" x="9948863" y="5072063"/>
          <p14:tracePt t="15586" x="9931400" y="5130800"/>
          <p14:tracePt t="15597" x="9931400" y="5156200"/>
          <p14:tracePt t="15602" x="9931400" y="5189538"/>
          <p14:tracePt t="15615" x="9931400" y="5224463"/>
          <p14:tracePt t="15619" x="9923463" y="5291138"/>
          <p14:tracePt t="15631" x="9923463" y="5316538"/>
          <p14:tracePt t="15634" x="9923463" y="5341938"/>
          <p14:tracePt t="15648" x="9923463" y="5384800"/>
          <p14:tracePt t="15650" x="9906000" y="5410200"/>
          <p14:tracePt t="15665" x="9906000" y="5435600"/>
          <p14:tracePt t="15668" x="9898063" y="5478463"/>
          <p14:tracePt t="15682" x="9898063" y="5519738"/>
          <p14:tracePt t="15684" x="9880600" y="5562600"/>
          <p14:tracePt t="15699" x="9880600" y="5595938"/>
          <p14:tracePt t="15701" x="9880600" y="5638800"/>
          <p14:tracePt t="15716" x="9880600" y="5681663"/>
          <p14:tracePt t="15716" x="9880600" y="5722938"/>
          <p14:tracePt t="15723" x="9863138" y="5765800"/>
          <p14:tracePt t="15731" x="9863138" y="5791200"/>
          <p14:tracePt t="15739" x="9863138" y="5834063"/>
          <p14:tracePt t="15749" x="9863138" y="5867400"/>
          <p14:tracePt t="15756" x="9863138" y="5910263"/>
          <p14:tracePt t="15765" x="9855200" y="5935663"/>
          <p14:tracePt t="15771" x="9855200" y="5969000"/>
          <p14:tracePt t="15782" x="9855200" y="6002338"/>
          <p14:tracePt t="15788" x="9855200" y="6037263"/>
          <p14:tracePt t="15798" x="9855200" y="6045200"/>
          <p14:tracePt t="15804" x="9855200" y="6070600"/>
          <p14:tracePt t="15815" x="9855200" y="6103938"/>
          <p14:tracePt t="15820" x="9855200" y="6113463"/>
          <p14:tracePt t="15831" x="9855200" y="6138863"/>
          <p14:tracePt t="15836" x="9855200" y="6172200"/>
          <p14:tracePt t="15849" x="9855200" y="6180138"/>
          <p14:tracePt t="15853" x="9855200" y="6197600"/>
          <p14:tracePt t="15865" x="9855200" y="6223000"/>
          <p14:tracePt t="15869" x="9855200" y="6240463"/>
          <p14:tracePt t="15882" x="9863138" y="6248400"/>
          <p14:tracePt t="15885" x="9863138" y="6265863"/>
          <p14:tracePt t="15909" x="9880600" y="6273800"/>
          <p14:tracePt t="15957" x="9898063" y="6273800"/>
          <p14:tracePt t="15974" x="9906000" y="6273800"/>
          <p14:tracePt t="15990" x="9923463" y="6273800"/>
          <p14:tracePt t="15998" x="9931400" y="6273800"/>
          <p14:tracePt t="16006" x="9931400" y="6265863"/>
          <p14:tracePt t="16014" x="9948863" y="6248400"/>
          <p14:tracePt t="16022" x="9964738" y="6240463"/>
          <p14:tracePt t="16030" x="9964738" y="6223000"/>
          <p14:tracePt t="16038" x="9974263" y="6197600"/>
          <p14:tracePt t="16047" x="9990138" y="6197600"/>
          <p14:tracePt t="16055" x="9990138" y="6172200"/>
          <p14:tracePt t="16065" x="9990138" y="6138863"/>
          <p14:tracePt t="16071" x="9999663" y="6129338"/>
          <p14:tracePt t="16086" x="9999663" y="6103938"/>
          <p14:tracePt t="16088" x="9999663" y="6088063"/>
          <p14:tracePt t="16106" x="10015538" y="6037263"/>
          <p14:tracePt t="16112" x="10033000" y="6002338"/>
          <p14:tracePt t="16127" x="10033000" y="5976938"/>
          <p14:tracePt t="16130" x="10033000" y="5969000"/>
          <p14:tracePt t="16147" x="10040938" y="5910263"/>
          <p14:tracePt t="16153" x="10040938" y="5884863"/>
          <p14:tracePt t="16169" x="10058400" y="5859463"/>
          <p14:tracePt t="16170" x="10058400" y="5834063"/>
          <p14:tracePt t="16176" x="10058400" y="5816600"/>
          <p14:tracePt t="16188" x="10058400" y="5791200"/>
          <p14:tracePt t="16193" x="10066338" y="5773738"/>
          <p14:tracePt t="16209" x="10066338" y="5748338"/>
          <p14:tracePt t="16210" x="10066338" y="5732463"/>
          <p14:tracePt t="16217" x="10066338" y="5722938"/>
          <p14:tracePt t="16229" x="10066338" y="5707063"/>
          <p14:tracePt t="16233" x="10083800" y="5697538"/>
          <p14:tracePt t="16251" x="10083800" y="5681663"/>
          <p14:tracePt t="16254" x="10083800" y="5656263"/>
          <p14:tracePt t="16265" x="10083800" y="5630863"/>
          <p14:tracePt t="16273" x="10083800" y="5613400"/>
          <p14:tracePt t="16281" x="10083800" y="5588000"/>
          <p14:tracePt t="16289" x="10083800" y="5570538"/>
          <p14:tracePt t="16297" x="10083800" y="5562600"/>
          <p14:tracePt t="16305" x="10083800" y="5545138"/>
          <p14:tracePt t="16313" x="10083800" y="5519738"/>
          <p14:tracePt t="16321" x="10083800" y="5503863"/>
          <p14:tracePt t="16329" x="10083800" y="5494338"/>
          <p14:tracePt t="16338" x="10083800" y="5461000"/>
          <p14:tracePt t="16346" x="10083800" y="5435600"/>
          <p14:tracePt t="16354" x="10083800" y="5427663"/>
          <p14:tracePt t="16362" x="10083800" y="5392738"/>
          <p14:tracePt t="16370" x="10083800" y="5367338"/>
          <p14:tracePt t="16378" x="10083800" y="5341938"/>
          <p14:tracePt t="16387" x="10083800" y="5316538"/>
          <p14:tracePt t="16394" x="10083800" y="5300663"/>
          <p14:tracePt t="16403" x="10083800" y="5275263"/>
          <p14:tracePt t="16410" x="10083800" y="5257800"/>
          <p14:tracePt t="16420" x="10083800" y="5249863"/>
          <p14:tracePt t="16427" x="10083800" y="5232400"/>
          <p14:tracePt t="16443" x="10083800" y="5224463"/>
          <p14:tracePt t="16451" x="10083800" y="5207000"/>
          <p14:tracePt t="16475" x="10083800" y="5189538"/>
          <p14:tracePt t="16491" x="10083800" y="5181600"/>
          <p14:tracePt t="16508" x="10083800" y="5164138"/>
          <p14:tracePt t="16524" x="10083800" y="5156200"/>
          <p14:tracePt t="16539" x="10083800" y="5138738"/>
          <p14:tracePt t="16548" x="10083800" y="5130800"/>
          <p14:tracePt t="16556" x="10083800" y="5113338"/>
          <p14:tracePt t="16572" x="10083800" y="5097463"/>
          <p14:tracePt t="16580" x="10083800" y="5087938"/>
          <p14:tracePt t="16589" x="10083800" y="5072063"/>
          <p14:tracePt t="16597" x="10083800" y="5062538"/>
          <p14:tracePt t="16604" x="10083800" y="5046663"/>
          <p14:tracePt t="16613" x="10083800" y="5021263"/>
          <p14:tracePt t="16621" x="10083800" y="5003800"/>
          <p14:tracePt t="16629" x="10083800" y="4995863"/>
          <p14:tracePt t="16637" x="10083800" y="4978400"/>
          <p14:tracePt t="16645" x="10083800" y="4960938"/>
          <p14:tracePt t="16653" x="10083800" y="4953000"/>
          <p14:tracePt t="16661" x="10083800" y="4935538"/>
          <p14:tracePt t="16670" x="10083800" y="4927600"/>
          <p14:tracePt t="16677" x="10083800" y="4910138"/>
          <p14:tracePt t="16687" x="10083800" y="4894263"/>
          <p14:tracePt t="16703" x="10083800" y="4884738"/>
          <p14:tracePt t="16718" x="10083800" y="4868863"/>
          <p14:tracePt t="16726" x="10083800" y="4859338"/>
          <p14:tracePt t="16733" x="10083800" y="4843463"/>
          <p14:tracePt t="16750" x="10083800" y="4826000"/>
          <p14:tracePt t="16766" x="10083800" y="4818063"/>
          <p14:tracePt t="16783" x="10083800" y="4800600"/>
          <p14:tracePt t="16799" x="10083800" y="4792663"/>
          <p14:tracePt t="16807" x="10083800" y="4775200"/>
          <p14:tracePt t="16823" x="10083800" y="4757738"/>
          <p14:tracePt t="16831" x="10083800" y="4749800"/>
          <p14:tracePt t="16847" x="10066338" y="4732338"/>
          <p14:tracePt t="16855" x="10066338" y="4724400"/>
          <p14:tracePt t="16872" x="10066338" y="4706938"/>
          <p14:tracePt t="16880" x="10066338" y="4691063"/>
          <p14:tracePt t="16888" x="10066338" y="4681538"/>
          <p14:tracePt t="16896" x="10066338" y="4665663"/>
          <p14:tracePt t="16904" x="10066338" y="4656138"/>
          <p14:tracePt t="16912" x="10066338" y="4640263"/>
          <p14:tracePt t="16928" x="10066338" y="4622800"/>
          <p14:tracePt t="16937" x="10066338" y="4614863"/>
          <p14:tracePt t="16944" x="10066338" y="4597400"/>
          <p14:tracePt t="16960" x="10066338" y="4589463"/>
          <p14:tracePt t="16970" x="10066338" y="4572000"/>
          <p14:tracePt t="17009" x="10066338" y="4554538"/>
          <p14:tracePt t="17438" x="10066338" y="4546600"/>
          <p14:tracePt t="17446" x="10066338" y="4529138"/>
          <p14:tracePt t="17462" x="10066338" y="4521200"/>
          <p14:tracePt t="17470" x="10066338" y="4503738"/>
          <p14:tracePt t="17486" x="10066338" y="4487863"/>
          <p14:tracePt t="17502" x="10066338" y="4478338"/>
          <p14:tracePt t="17526" x="10066338" y="4462463"/>
          <p14:tracePt t="17542" x="10066338" y="4452938"/>
          <p14:tracePt t="17566" x="10066338" y="4437063"/>
          <p14:tracePt t="17591" x="10066338" y="4419600"/>
          <p14:tracePt t="17599" x="10066338" y="4411663"/>
          <p14:tracePt t="17607" x="10066338" y="4394200"/>
          <p14:tracePt t="17615" x="10066338" y="4386263"/>
          <p14:tracePt t="17631" x="10066338" y="4368800"/>
          <p14:tracePt t="17639" x="10066338" y="4351338"/>
          <p14:tracePt t="17647" x="10066338" y="4343400"/>
          <p14:tracePt t="17656" x="10066338" y="4318000"/>
          <p14:tracePt t="17664" x="10066338" y="4300538"/>
          <p14:tracePt t="17672" x="10066338" y="4284663"/>
          <p14:tracePt t="17681" x="10066338" y="4275138"/>
          <p14:tracePt t="17688" x="10066338" y="4259263"/>
          <p14:tracePt t="17696" x="10066338" y="4249738"/>
          <p14:tracePt t="17713" x="10066338" y="4233863"/>
          <p14:tracePt t="17721" x="10066338" y="4216400"/>
          <p14:tracePt t="17737" x="10066338" y="4208463"/>
          <p14:tracePt t="17745" x="10066338" y="4191000"/>
          <p14:tracePt t="17761" x="10066338" y="4183063"/>
          <p14:tracePt t="17778" x="10066338" y="4165600"/>
          <p14:tracePt t="17794" x="10066338" y="4148138"/>
          <p14:tracePt t="17810" x="10066338" y="4140200"/>
          <p14:tracePt t="17825" x="10066338" y="4122738"/>
          <p14:tracePt t="17834" x="10066338" y="4114800"/>
          <p14:tracePt t="17842" x="10066338" y="4097338"/>
          <p14:tracePt t="17858" x="10066338" y="4081463"/>
          <p14:tracePt t="17867" x="10066338" y="4071938"/>
          <p14:tracePt t="17875" x="10066338" y="4056063"/>
          <p14:tracePt t="17892" x="10066338" y="4046538"/>
          <p14:tracePt t="17909" x="10066338" y="4030663"/>
          <p14:tracePt t="18303" x="10066338" y="4005263"/>
          <p14:tracePt t="18312" x="10066338" y="3962400"/>
          <p14:tracePt t="18320" x="10066338" y="3919538"/>
          <p14:tracePt t="18328" x="10066338" y="3886200"/>
          <p14:tracePt t="18335" x="10066338" y="3827463"/>
          <p14:tracePt t="18344" x="10083800" y="3776663"/>
          <p14:tracePt t="18353" x="10083800" y="3716338"/>
          <p14:tracePt t="18360" x="10101263" y="3665538"/>
          <p14:tracePt t="18373" x="10101263" y="3624263"/>
          <p14:tracePt t="18376" x="10101263" y="3598863"/>
          <p14:tracePt t="18394" x="10109200" y="3556000"/>
          <p14:tracePt t="18394" x="10109200" y="3513138"/>
          <p14:tracePt t="18400" x="10126663" y="3479800"/>
          <p14:tracePt t="18413" x="10126663" y="3446463"/>
          <p14:tracePt t="18417" x="10126663" y="3411538"/>
          <p14:tracePt t="18436" x="10134600" y="3378200"/>
          <p14:tracePt t="18437" x="10134600" y="3352800"/>
          <p14:tracePt t="18441" x="10152063" y="3327400"/>
          <p14:tracePt t="18456" x="10152063" y="3302000"/>
          <p14:tracePt t="18461" x="10152063" y="3284538"/>
          <p14:tracePt t="18478" x="10152063" y="3259138"/>
          <p14:tracePt t="18480" x="10152063" y="3243263"/>
          <p14:tracePt t="18485" x="10152063" y="3217863"/>
          <p14:tracePt t="18502" x="10152063" y="3208338"/>
          <p14:tracePt t="18507" x="10152063" y="3192463"/>
          <p14:tracePt t="18514" x="10152063" y="3167063"/>
          <p14:tracePt t="18521" x="10152063" y="3149600"/>
          <p14:tracePt t="18538" x="10152063" y="3141663"/>
          <p14:tracePt t="18546" x="10152063" y="3124200"/>
          <p14:tracePt t="18554" x="10152063" y="3106738"/>
          <p14:tracePt t="18562" x="10152063" y="3098800"/>
          <p14:tracePt t="18570" x="10152063" y="3081338"/>
          <p14:tracePt t="18579" x="10152063" y="3073400"/>
          <p14:tracePt t="18587" x="10152063" y="3055938"/>
          <p14:tracePt t="18594" x="10152063" y="3040063"/>
          <p14:tracePt t="18602" x="10152063" y="3030538"/>
          <p14:tracePt t="18611" x="10152063" y="3005138"/>
          <p14:tracePt t="18627" x="10152063" y="2989263"/>
          <p14:tracePt t="18635" x="10152063" y="2963863"/>
          <p14:tracePt t="18643" x="10152063" y="2946400"/>
          <p14:tracePt t="18652" x="10134600" y="2938463"/>
          <p14:tracePt t="18659" x="10134600" y="2921000"/>
          <p14:tracePt t="18668" x="10134600" y="2895600"/>
          <p14:tracePt t="18675" x="10134600" y="2878138"/>
          <p14:tracePt t="18685" x="10134600" y="2870200"/>
          <p14:tracePt t="18692" x="10134600" y="2852738"/>
          <p14:tracePt t="18701" x="10134600" y="2844800"/>
          <p14:tracePt t="18708" x="10126663" y="2827338"/>
          <p14:tracePt t="18716" x="10126663" y="2801938"/>
          <p14:tracePt t="18724" x="10126663" y="2786063"/>
          <p14:tracePt t="18732" x="10126663" y="2776538"/>
          <p14:tracePt t="18740" x="10126663" y="2760663"/>
          <p14:tracePt t="18748" x="10109200" y="2735263"/>
          <p14:tracePt t="18756" x="10109200" y="2717800"/>
          <p14:tracePt t="18765" x="10109200" y="2709863"/>
          <p14:tracePt t="18773" x="10109200" y="2692400"/>
          <p14:tracePt t="18780" x="10109200" y="2667000"/>
          <p14:tracePt t="18788" x="10109200" y="2649538"/>
          <p14:tracePt t="18797" x="10109200" y="2641600"/>
          <p14:tracePt t="18813" x="10109200" y="2624138"/>
          <p14:tracePt t="18821" x="10109200" y="2608263"/>
          <p14:tracePt t="19088" x="10109200" y="2582863"/>
          <p14:tracePt t="19096" x="10109200" y="2540000"/>
          <p14:tracePt t="19105" x="10109200" y="2506663"/>
          <p14:tracePt t="19112" x="10109200" y="2489200"/>
          <p14:tracePt t="19120" x="10109200" y="2438400"/>
          <p14:tracePt t="19128" x="10109200" y="2395538"/>
          <p14:tracePt t="19137" x="10109200" y="2354263"/>
          <p14:tracePt t="19146" x="10109200" y="2311400"/>
          <p14:tracePt t="19153" x="10109200" y="2260600"/>
          <p14:tracePt t="19167" x="10109200" y="2243138"/>
          <p14:tracePt t="19169" x="10109200" y="2201863"/>
          <p14:tracePt t="19187" x="10109200" y="2133600"/>
          <p14:tracePt t="19193" x="10109200" y="2108200"/>
          <p14:tracePt t="19208" x="10109200" y="2082800"/>
          <p14:tracePt t="19212" x="10109200" y="2057400"/>
          <p14:tracePt t="19229" x="10109200" y="2032000"/>
          <p14:tracePt t="19234" x="10109200" y="2014538"/>
          <p14:tracePt t="19250" x="10109200" y="1998663"/>
          <p14:tracePt t="19251" x="10109200" y="1989138"/>
          <p14:tracePt t="19258" x="10109200" y="1963738"/>
          <p14:tracePt t="19275" x="10101263" y="1947863"/>
          <p14:tracePt t="19282" x="10101263" y="1930400"/>
          <p14:tracePt t="19290" x="10101263" y="1922463"/>
          <p14:tracePt t="19298" x="10083800" y="1922463"/>
          <p14:tracePt t="19310" x="10083800" y="1905000"/>
          <p14:tracePt t="19315" x="10083800" y="1897063"/>
          <p14:tracePt t="19332" x="10066338" y="1879600"/>
          <p14:tracePt t="19347" x="10066338" y="1862138"/>
          <p14:tracePt t="19355" x="10058400" y="1862138"/>
          <p14:tracePt t="19372" x="10058400" y="1854200"/>
          <p14:tracePt t="19389" x="10040938" y="1836738"/>
          <p14:tracePt t="19427" x="10033000" y="1836738"/>
          <p14:tracePt t="19436" x="10033000" y="1828800"/>
          <p14:tracePt t="19460" x="10015538" y="1828800"/>
          <p14:tracePt t="19492" x="9999663" y="1828800"/>
          <p14:tracePt t="19524" x="9990138" y="1828800"/>
          <p14:tracePt t="19573" x="9974263" y="1828800"/>
          <p14:tracePt t="19630" x="9964738" y="1828800"/>
          <p14:tracePt t="19646" x="9964738" y="1836738"/>
          <p14:tracePt t="19663" x="9964738" y="1854200"/>
          <p14:tracePt t="19678" x="9964738" y="1862138"/>
          <p14:tracePt t="19686" x="9948863" y="1879600"/>
          <p14:tracePt t="19704" x="9948863" y="1897063"/>
          <p14:tracePt t="19711" x="9948863" y="1905000"/>
          <p14:tracePt t="19719" x="9948863" y="1922463"/>
          <p14:tracePt t="19727" x="9948863" y="1947863"/>
          <p14:tracePt t="19735" x="9948863" y="1963738"/>
          <p14:tracePt t="19745" x="9948863" y="1973263"/>
          <p14:tracePt t="19751" x="9948863" y="1989138"/>
          <p14:tracePt t="19765" x="9948863" y="2014538"/>
          <p14:tracePt t="19768" x="9948863" y="2032000"/>
          <p14:tracePt t="19786" x="9948863" y="2057400"/>
          <p14:tracePt t="19792" x="9948863" y="2065338"/>
          <p14:tracePt t="19808" x="9948863" y="2082800"/>
          <p14:tracePt t="19809" x="9948863" y="2100263"/>
          <p14:tracePt t="19824" x="9948863" y="2108200"/>
          <p14:tracePt t="19840" x="9948863" y="2125663"/>
          <p14:tracePt t="19856" x="9948863" y="2133600"/>
          <p14:tracePt t="19865" x="9948863" y="2151063"/>
          <p14:tracePt t="19884" x="9948863" y="2166938"/>
          <p14:tracePt t="19889" x="9948863" y="2176463"/>
          <p14:tracePt t="19905" x="9948863" y="2192338"/>
          <p14:tracePt t="19921" x="9948863" y="2201863"/>
          <p14:tracePt t="19937" x="9948863" y="2217738"/>
          <p14:tracePt t="19953" x="9948863" y="2235200"/>
          <p14:tracePt t="19963" x="9948863" y="2243138"/>
          <p14:tracePt t="19979" x="9948863" y="2260600"/>
          <p14:tracePt t="19986" x="9948863" y="2268538"/>
          <p14:tracePt t="19994" x="9948863" y="2286000"/>
          <p14:tracePt t="20002" x="9948863" y="2311400"/>
          <p14:tracePt t="20013" x="9948863" y="2328863"/>
          <p14:tracePt t="20018" x="9948863" y="2336800"/>
          <p14:tracePt t="20026" x="9931400" y="2370138"/>
          <p14:tracePt t="20034" x="9931400" y="2395538"/>
          <p14:tracePt t="20042" x="9931400" y="2405063"/>
          <p14:tracePt t="20054" x="9931400" y="2438400"/>
          <p14:tracePt t="20059" x="9931400" y="2446338"/>
          <p14:tracePt t="20075" x="9923463" y="2471738"/>
          <p14:tracePt t="20076" x="9923463" y="2489200"/>
          <p14:tracePt t="20083" x="9923463" y="2514600"/>
          <p14:tracePt t="20096" x="9923463" y="2540000"/>
          <p14:tracePt t="20100" x="9906000" y="2557463"/>
          <p14:tracePt t="20117" x="9906000" y="2582863"/>
          <p14:tracePt t="20118" x="9906000" y="2608263"/>
          <p14:tracePt t="20123" x="9906000" y="2649538"/>
          <p14:tracePt t="20136" x="9898063" y="2667000"/>
          <p14:tracePt t="20140" x="9898063" y="2709863"/>
          <p14:tracePt t="20158" x="9898063" y="2760663"/>
          <p14:tracePt t="20164" x="9898063" y="2786063"/>
          <p14:tracePt t="20177" x="9898063" y="2811463"/>
          <p14:tracePt t="20181" x="9880600" y="2852738"/>
          <p14:tracePt t="20198" x="9880600" y="2870200"/>
          <p14:tracePt t="20199" x="9880600" y="2903538"/>
          <p14:tracePt t="20204" x="9880600" y="2938463"/>
          <p14:tracePt t="20219" x="9880600" y="2946400"/>
          <p14:tracePt t="20223" x="9880600" y="2971800"/>
          <p14:tracePt t="20240" x="9863138" y="3005138"/>
          <p14:tracePt t="20242" x="9863138" y="3030538"/>
          <p14:tracePt t="20250" x="9863138" y="3040063"/>
          <p14:tracePt t="20253" x="9863138" y="3073400"/>
          <p14:tracePt t="20261" x="9863138" y="3098800"/>
          <p14:tracePt t="20269" x="9863138" y="3106738"/>
          <p14:tracePt t="20277" x="9855200" y="3141663"/>
          <p14:tracePt t="20285" x="9855200" y="3149600"/>
          <p14:tracePt t="20293" x="9855200" y="3175000"/>
          <p14:tracePt t="20301" x="9855200" y="3192463"/>
          <p14:tracePt t="20310" x="9855200" y="3217863"/>
          <p14:tracePt t="20318" x="9855200" y="3243263"/>
          <p14:tracePt t="20326" x="9855200" y="3276600"/>
          <p14:tracePt t="20333" x="9855200" y="3302000"/>
          <p14:tracePt t="20343" x="9855200" y="3327400"/>
          <p14:tracePt t="20350" x="9855200" y="3344863"/>
          <p14:tracePt t="20360" x="9837738" y="3370263"/>
          <p14:tracePt t="20366" x="9837738" y="3395663"/>
          <p14:tracePt t="20376" x="9837738" y="3421063"/>
          <p14:tracePt t="20382" x="9837738" y="3436938"/>
          <p14:tracePt t="20393" x="9837738" y="3446463"/>
          <p14:tracePt t="20399" x="9837738" y="3462338"/>
          <p14:tracePt t="20410" x="9837738" y="3487738"/>
          <p14:tracePt t="20415" x="9837738" y="3505200"/>
          <p14:tracePt t="20426" x="9837738" y="3513138"/>
          <p14:tracePt t="20431" x="9837738" y="3530600"/>
          <p14:tracePt t="20443" x="9837738" y="3548063"/>
          <p14:tracePt t="20455" x="9837738" y="3556000"/>
          <p14:tracePt t="20471" x="9837738" y="3573463"/>
          <p14:tracePt t="20487" x="9837738" y="3581400"/>
          <p14:tracePt t="20504" x="9837738" y="3598863"/>
          <p14:tracePt t="20512" x="9837738" y="3614738"/>
          <p14:tracePt t="20528" x="9837738" y="3624263"/>
          <p14:tracePt t="20536" x="9837738" y="3640138"/>
          <p14:tracePt t="20544" x="9837738" y="3649663"/>
          <p14:tracePt t="20560" x="9837738" y="3665538"/>
          <p14:tracePt t="20576" x="9829800" y="3683000"/>
          <p14:tracePt t="20600" x="9829800" y="3690938"/>
          <p14:tracePt t="20625" x="9829800" y="3708400"/>
          <p14:tracePt t="20633" x="9829800" y="3716338"/>
          <p14:tracePt t="20643" x="9829800" y="3733800"/>
          <p14:tracePt t="20657" x="9829800" y="3751263"/>
          <p14:tracePt t="20665" x="9829800" y="3759200"/>
          <p14:tracePt t="20681" x="9829800" y="3776663"/>
          <p14:tracePt t="20697" x="9829800" y="3784600"/>
          <p14:tracePt t="20705" x="9829800" y="3802063"/>
          <p14:tracePt t="20714" x="9837738" y="3802063"/>
          <p14:tracePt t="20722" x="9837738" y="3817938"/>
          <p14:tracePt t="20730" x="9837738" y="3827463"/>
          <p14:tracePt t="20741" x="9837738" y="3843338"/>
          <p14:tracePt t="20746" x="9855200" y="3852863"/>
          <p14:tracePt t="20754" x="9855200" y="3868738"/>
          <p14:tracePt t="20762" x="9855200" y="3894138"/>
          <p14:tracePt t="20770" x="9863138" y="3894138"/>
          <p14:tracePt t="20781" x="9863138" y="3911600"/>
          <p14:tracePt t="20786" x="9863138" y="3919538"/>
          <p14:tracePt t="20802" x="9863138" y="3937000"/>
          <p14:tracePt t="20811" x="9863138" y="3954463"/>
          <p14:tracePt t="20823" x="9880600" y="3962400"/>
          <p14:tracePt t="20843" x="9880600" y="3979863"/>
          <p14:tracePt t="20851" x="9898063" y="3979863"/>
          <p14:tracePt t="20859" x="9898063" y="3987800"/>
          <p14:tracePt t="20884" x="9898063" y="4005263"/>
          <p14:tracePt t="20891" x="9906000" y="4005263"/>
          <p14:tracePt t="20916" x="9906000" y="4013200"/>
          <p14:tracePt t="20924" x="9923463" y="4013200"/>
          <p14:tracePt t="20965" x="9931400" y="4013200"/>
          <p14:tracePt t="21013" x="9948863" y="4013200"/>
          <p14:tracePt t="21037" x="9964738" y="4013200"/>
          <p14:tracePt t="21045" x="9964738" y="4005263"/>
          <p14:tracePt t="21053" x="9974263" y="4005263"/>
          <p14:tracePt t="21061" x="9974263" y="3987800"/>
          <p14:tracePt t="21070" x="9990138" y="3979863"/>
          <p14:tracePt t="21085" x="9990138" y="3962400"/>
          <p14:tracePt t="21094" x="9999663" y="3954463"/>
          <p14:tracePt t="21102" x="9999663" y="3937000"/>
          <p14:tracePt t="21110" x="9999663" y="3919538"/>
          <p14:tracePt t="21118" x="10015538" y="3911600"/>
          <p14:tracePt t="21126" x="10015538" y="3894138"/>
          <p14:tracePt t="21138" x="10015538" y="3886200"/>
          <p14:tracePt t="21143" x="10015538" y="3868738"/>
          <p14:tracePt t="21159" x="10033000" y="3843338"/>
          <p14:tracePt t="21159" x="10033000" y="3827463"/>
          <p14:tracePt t="21167" x="10033000" y="3802063"/>
          <p14:tracePt t="21179" x="10033000" y="3784600"/>
          <p14:tracePt t="21183" x="10033000" y="3759200"/>
          <p14:tracePt t="21201" x="10040938" y="3733800"/>
          <p14:tracePt t="21202" x="10040938" y="3716338"/>
          <p14:tracePt t="21209" x="10040938" y="3708400"/>
          <p14:tracePt t="21221" x="10040938" y="3683000"/>
          <p14:tracePt t="21226" x="10040938" y="3665538"/>
          <p14:tracePt t="21242" x="10040938" y="3649663"/>
          <p14:tracePt t="21244" x="10040938" y="3624263"/>
          <p14:tracePt t="21248" x="10040938" y="3614738"/>
          <p14:tracePt t="21263" x="10040938" y="3598863"/>
          <p14:tracePt t="21268" x="10040938" y="3573463"/>
          <p14:tracePt t="21273" x="10040938" y="3548063"/>
          <p14:tracePt t="21284" x="10040938" y="3530600"/>
          <p14:tracePt t="21289" x="10040938" y="3505200"/>
          <p14:tracePt t="21300" x="10040938" y="3487738"/>
          <p14:tracePt t="21305" x="10040938" y="3462338"/>
          <p14:tracePt t="21317" x="10040938" y="3446463"/>
          <p14:tracePt t="21321" x="10040938" y="3421063"/>
          <p14:tracePt t="21334" x="10040938" y="3395663"/>
          <p14:tracePt t="21337" x="10040938" y="3378200"/>
          <p14:tracePt t="21350" x="10058400" y="3352800"/>
          <p14:tracePt t="21355" x="10058400" y="3327400"/>
          <p14:tracePt t="21367" x="10058400" y="3302000"/>
          <p14:tracePt t="21370" x="10058400" y="3276600"/>
          <p14:tracePt t="21383" x="10058400" y="3243263"/>
          <p14:tracePt t="21387" x="10058400" y="3208338"/>
          <p14:tracePt t="21401" x="10058400" y="3192463"/>
          <p14:tracePt t="21403" x="10058400" y="3149600"/>
          <p14:tracePt t="21417" x="10058400" y="3124200"/>
          <p14:tracePt t="21418" x="10058400" y="3106738"/>
          <p14:tracePt t="21425" x="10058400" y="3081338"/>
          <p14:tracePt t="21434" x="10058400" y="3055938"/>
          <p14:tracePt t="21441" x="10058400" y="3030538"/>
          <p14:tracePt t="21450" x="10058400" y="3014663"/>
          <p14:tracePt t="21458" x="10058400" y="2989263"/>
          <p14:tracePt t="21467" x="10058400" y="2963863"/>
          <p14:tracePt t="21473" x="10058400" y="2946400"/>
          <p14:tracePt t="21483" x="10058400" y="2921000"/>
          <p14:tracePt t="21490" x="10058400" y="2895600"/>
          <p14:tracePt t="21500" x="10058400" y="2878138"/>
          <p14:tracePt t="21506" x="10058400" y="2852738"/>
          <p14:tracePt t="21517" x="10058400" y="2827338"/>
          <p14:tracePt t="21523" x="10058400" y="2801938"/>
          <p14:tracePt t="21533" x="10058400" y="2776538"/>
          <p14:tracePt t="21539" x="10058400" y="2760663"/>
          <p14:tracePt t="21550" x="10058400" y="2735263"/>
          <p14:tracePt t="21555" x="10058400" y="2717800"/>
          <p14:tracePt t="21567" x="10058400" y="2692400"/>
          <p14:tracePt t="21571" x="10058400" y="2674938"/>
          <p14:tracePt t="21583" x="10058400" y="2667000"/>
          <p14:tracePt t="21588" x="10058400" y="2641600"/>
          <p14:tracePt t="21600" x="10058400" y="2624138"/>
          <p14:tracePt t="21604" x="10058400" y="2598738"/>
          <p14:tracePt t="21617" x="10058400" y="2582863"/>
          <p14:tracePt t="21620" x="10058400" y="2557463"/>
          <p14:tracePt t="21634" x="10040938" y="2532063"/>
          <p14:tracePt t="21638" x="10040938" y="2506663"/>
          <p14:tracePt t="21650" x="10040938" y="2471738"/>
          <p14:tracePt t="21653" x="10040938" y="2446338"/>
          <p14:tracePt t="21667" x="10040938" y="2420938"/>
          <p14:tracePt t="21670" x="10033000" y="2405063"/>
          <p14:tracePt t="21683" x="10033000" y="2370138"/>
          <p14:tracePt t="21686" x="10033000" y="2336800"/>
          <p14:tracePt t="21701" x="10015538" y="2328863"/>
          <p14:tracePt t="21702" x="10015538" y="2303463"/>
          <p14:tracePt t="21709" x="9999663" y="2268538"/>
          <p14:tracePt t="21717" x="9999663" y="2243138"/>
          <p14:tracePt t="21724" x="9999663" y="2235200"/>
          <p14:tracePt t="21733" x="9990138" y="2217738"/>
          <p14:tracePt t="21741" x="9990138" y="2192338"/>
          <p14:tracePt t="21750" x="9990138" y="2176463"/>
          <p14:tracePt t="21757" x="9990138" y="2151063"/>
          <p14:tracePt t="21766" x="9990138" y="2125663"/>
          <p14:tracePt t="21773" x="9974263" y="2108200"/>
          <p14:tracePt t="21783" x="9974263" y="2100263"/>
          <p14:tracePt t="21789" x="9974263" y="2065338"/>
          <p14:tracePt t="21799" x="9974263" y="2039938"/>
          <p14:tracePt t="21806" x="9974263" y="2032000"/>
          <p14:tracePt t="21816" x="9974263" y="2014538"/>
          <p14:tracePt t="21822" x="9974263" y="1998663"/>
          <p14:tracePt t="21833" x="9974263" y="1989138"/>
          <p14:tracePt t="21838" x="9964738" y="1963738"/>
          <p14:tracePt t="21854" x="9964738" y="1947863"/>
          <p14:tracePt t="21862" x="9964738" y="1930400"/>
          <p14:tracePt t="21870" x="9948863" y="1922463"/>
          <p14:tracePt t="21886" x="9948863" y="1905000"/>
          <p14:tracePt t="21895" x="9931400" y="1905000"/>
          <p14:tracePt t="21903" x="9931400" y="1897063"/>
          <p14:tracePt t="21911" x="9923463" y="1897063"/>
          <p14:tracePt t="21919" x="9923463" y="1879600"/>
          <p14:tracePt t="21935" x="9906000" y="1879600"/>
          <p14:tracePt t="21952" x="9906000" y="1862138"/>
          <p14:tracePt t="22016" x="9898063" y="1862138"/>
          <p14:tracePt t="22048" x="9898063" y="1879600"/>
          <p14:tracePt t="22056" x="9880600" y="1905000"/>
          <p14:tracePt t="22064" x="9880600" y="1922463"/>
          <p14:tracePt t="22074" x="9863138" y="1963738"/>
          <p14:tracePt t="22080" x="9863138" y="1989138"/>
          <p14:tracePt t="22089" x="9855200" y="2032000"/>
          <p14:tracePt t="22097" x="9837738" y="2082800"/>
          <p14:tracePt t="22105" x="9837738" y="2100263"/>
          <p14:tracePt t="22115" x="9829800" y="2176463"/>
          <p14:tracePt t="22121" x="9829800" y="2192338"/>
          <p14:tracePt t="22135" x="9829800" y="2235200"/>
          <p14:tracePt t="22139" x="9829800" y="2303463"/>
          <p14:tracePt t="22157" x="9829800" y="2379663"/>
          <p14:tracePt t="22162" x="9829800" y="2420938"/>
          <p14:tracePt t="22177" x="9829800" y="2463800"/>
          <p14:tracePt t="22179" x="9829800" y="2514600"/>
          <p14:tracePt t="22197" x="9829800" y="2598738"/>
          <p14:tracePt t="22203" x="9829800" y="2641600"/>
          <p14:tracePt t="22218" x="9829800" y="2667000"/>
          <p14:tracePt t="22221" x="9829800" y="2709863"/>
          <p14:tracePt t="22238" x="9829800" y="2786063"/>
          <p14:tracePt t="22243" x="9829800" y="2827338"/>
          <p14:tracePt t="22259" x="9829800" y="2852738"/>
          <p14:tracePt t="22262" x="9829800" y="2895600"/>
          <p14:tracePt t="22268" x="9829800" y="2946400"/>
          <p14:tracePt t="22275" x="9829800" y="2971800"/>
          <p14:tracePt t="22283" x="9829800" y="3005138"/>
          <p14:tracePt t="22291" x="9829800" y="3040063"/>
          <p14:tracePt t="22299" x="9829800" y="3081338"/>
          <p14:tracePt t="22307" x="9829800" y="3106738"/>
          <p14:tracePt t="22315" x="9829800" y="3141663"/>
          <p14:tracePt t="22323" x="9829800" y="3208338"/>
          <p14:tracePt t="22331" x="9829800" y="3243263"/>
          <p14:tracePt t="22340" x="9829800" y="3284538"/>
          <p14:tracePt t="22348" x="9829800" y="3327400"/>
          <p14:tracePt t="22356" x="9829800" y="3352800"/>
          <p14:tracePt t="22363" x="9829800" y="3378200"/>
          <p14:tracePt t="22372" x="9829800" y="3421063"/>
          <p14:tracePt t="22380" x="9829800" y="3446463"/>
          <p14:tracePt t="22388" x="9829800" y="3487738"/>
          <p14:tracePt t="22396" x="9829800" y="3530600"/>
          <p14:tracePt t="22404" x="9829800" y="3556000"/>
          <p14:tracePt t="22413" x="9829800" y="3581400"/>
          <p14:tracePt t="22421" x="9829800" y="3614738"/>
          <p14:tracePt t="22429" x="9829800" y="3649663"/>
          <p14:tracePt t="22436" x="9829800" y="3665538"/>
          <p14:tracePt t="22446" x="9829800" y="3708400"/>
          <p14:tracePt t="22453" x="9829800" y="3733800"/>
          <p14:tracePt t="22463" x="9829800" y="3751263"/>
          <p14:tracePt t="22469" x="9829800" y="3784600"/>
          <p14:tracePt t="22479" x="9829800" y="3802063"/>
          <p14:tracePt t="22485" x="9829800" y="3827463"/>
          <p14:tracePt t="22496" x="9829800" y="3843338"/>
          <p14:tracePt t="22501" x="9829800" y="3868738"/>
          <p14:tracePt t="22513" x="9829800" y="3886200"/>
          <p14:tracePt t="22517" x="9829800" y="3894138"/>
          <p14:tracePt t="22529" x="9829800" y="3911600"/>
          <p14:tracePt t="22534" x="9829800" y="3937000"/>
          <p14:tracePt t="22546" x="9829800" y="3954463"/>
          <p14:tracePt t="22550" x="9837738" y="3962400"/>
          <p14:tracePt t="22563" x="9837738" y="3979863"/>
          <p14:tracePt t="22566" x="9855200" y="3987800"/>
          <p14:tracePt t="22579" x="9855200" y="4005263"/>
          <p14:tracePt t="22583" x="9863138" y="4013200"/>
          <p14:tracePt t="22598" x="9880600" y="4030663"/>
          <p14:tracePt t="22606" x="9880600" y="4046538"/>
          <p14:tracePt t="22615" x="9898063" y="4046538"/>
          <p14:tracePt t="22639" x="9906000" y="4056063"/>
          <p14:tracePt t="22647" x="9923463" y="4056063"/>
          <p14:tracePt t="22671" x="9931400" y="4056063"/>
          <p14:tracePt t="22679" x="9948863" y="4056063"/>
          <p14:tracePt t="22696" x="9964738" y="4056063"/>
          <p14:tracePt t="22703" x="9974263" y="4056063"/>
          <p14:tracePt t="22712" x="9990138" y="4056063"/>
          <p14:tracePt t="22720" x="9999663" y="4056063"/>
          <p14:tracePt t="22736" x="10015538" y="4056063"/>
          <p14:tracePt t="22745" x="10033000" y="4056063"/>
          <p14:tracePt t="22752" x="10040938" y="4056063"/>
          <p14:tracePt t="22760" x="10040938" y="4046538"/>
          <p14:tracePt t="22768" x="10058400" y="4030663"/>
          <p14:tracePt t="22779" x="10066338" y="4030663"/>
          <p14:tracePt t="22785" x="10083800" y="4005263"/>
          <p14:tracePt t="22792" x="10083800" y="3987800"/>
          <p14:tracePt t="22801" x="10101263" y="3987800"/>
          <p14:tracePt t="22809" x="10109200" y="3962400"/>
          <p14:tracePt t="22820" x="10109200" y="3954463"/>
          <p14:tracePt t="22825" x="10126663" y="3919538"/>
          <p14:tracePt t="22841" x="10126663" y="3911600"/>
          <p14:tracePt t="22843" x="10134600" y="3886200"/>
          <p14:tracePt t="22861" x="10152063" y="3827463"/>
          <p14:tracePt t="22866" x="10167938" y="3817938"/>
          <p14:tracePt t="22883" x="10167938" y="3776663"/>
          <p14:tracePt t="22884" x="10177463" y="3733800"/>
          <p14:tracePt t="22890" x="10177463" y="3690938"/>
          <p14:tracePt t="22903" x="10193338" y="3665538"/>
          <p14:tracePt t="22908" x="10193338" y="3624263"/>
          <p14:tracePt t="22924" x="10202863" y="3573463"/>
          <p14:tracePt t="22925" x="10202863" y="3530600"/>
          <p14:tracePt t="22931" x="10202863" y="3479800"/>
          <p14:tracePt t="22944" x="10218738" y="3421063"/>
          <p14:tracePt t="22950" x="10218738" y="3370263"/>
          <p14:tracePt t="22965" x="10218738" y="3344863"/>
          <p14:tracePt t="22966" x="10236200" y="3302000"/>
          <p14:tracePt t="22971" x="10236200" y="3217863"/>
          <p14:tracePt t="22985" x="10244138" y="3192463"/>
          <p14:tracePt t="22986" x="10244138" y="3167063"/>
          <p14:tracePt t="22994" x="10261600" y="3124200"/>
          <p14:tracePt t="23005" x="10261600" y="3098800"/>
          <p14:tracePt t="23011" x="10261600" y="3055938"/>
          <p14:tracePt t="23025" x="10261600" y="3040063"/>
          <p14:tracePt t="23029" x="10261600" y="2989263"/>
          <p14:tracePt t="23046" x="10261600" y="2946400"/>
          <p14:tracePt t="23052" x="10261600" y="2921000"/>
          <p14:tracePt t="23067" x="10261600" y="2878138"/>
          <p14:tracePt t="23071" x="10261600" y="2870200"/>
          <p14:tracePt t="23088" x="10261600" y="2811463"/>
          <p14:tracePt t="23093" x="10244138" y="2786063"/>
          <p14:tracePt t="23108" x="10236200" y="2760663"/>
          <p14:tracePt t="23110" x="10236200" y="2735263"/>
          <p14:tracePt t="23117" x="10218738" y="2709863"/>
          <p14:tracePt t="23128" x="10218738" y="2692400"/>
          <p14:tracePt t="23133" x="10202863" y="2667000"/>
          <p14:tracePt t="23149" x="10202863" y="2641600"/>
          <p14:tracePt t="23150" x="10202863" y="2608263"/>
          <p14:tracePt t="23157" x="10193338" y="2582863"/>
          <p14:tracePt t="23170" x="10177463" y="2540000"/>
          <p14:tracePt t="23175" x="10177463" y="2514600"/>
          <p14:tracePt t="23191" x="10167938" y="2506663"/>
          <p14:tracePt t="23195" x="10152063" y="2471738"/>
          <p14:tracePt t="23201" x="10134600" y="2446338"/>
          <p14:tracePt t="23206" x="10134600" y="2420938"/>
          <p14:tracePt t="23213" x="10126663" y="2405063"/>
          <p14:tracePt t="23221" x="10109200" y="2379663"/>
          <p14:tracePt t="23229" x="10109200" y="2370138"/>
          <p14:tracePt t="23237" x="10101263" y="2354263"/>
          <p14:tracePt t="23245" x="10101263" y="2336800"/>
          <p14:tracePt t="23254" x="10083800" y="2336800"/>
          <p14:tracePt t="23261" x="10083800" y="2328863"/>
          <p14:tracePt t="23270" x="10066338" y="2311400"/>
          <p14:tracePt t="23295" x="10058400" y="2303463"/>
          <p14:tracePt t="23318" x="10040938" y="2303463"/>
          <p14:tracePt t="23327" x="10040938" y="2286000"/>
          <p14:tracePt t="23367" x="10033000" y="2286000"/>
          <p14:tracePt t="23456" x="10015538" y="2286000"/>
          <p14:tracePt t="23464" x="10015538" y="2303463"/>
          <p14:tracePt t="23472" x="9999663" y="2311400"/>
          <p14:tracePt t="23488" x="9990138" y="2328863"/>
          <p14:tracePt t="23496" x="9990138" y="2336800"/>
          <p14:tracePt t="23505" x="9974263" y="2354263"/>
          <p14:tracePt t="23512" x="9964738" y="2370138"/>
          <p14:tracePt t="23521" x="9964738" y="2379663"/>
          <p14:tracePt t="23529" x="9948863" y="2395538"/>
          <p14:tracePt t="23537" x="9948863" y="2405063"/>
          <p14:tracePt t="23546" x="9931400" y="2446338"/>
          <p14:tracePt t="23553" x="9931400" y="2463800"/>
          <p14:tracePt t="23567" x="9923463" y="2506663"/>
          <p14:tracePt t="23570" x="9923463" y="2540000"/>
          <p14:tracePt t="23587" x="9906000" y="2641600"/>
          <p14:tracePt t="23593" x="9906000" y="2692400"/>
          <p14:tracePt t="23608" x="9906000" y="2760663"/>
          <p14:tracePt t="23611" x="9906000" y="2811463"/>
          <p14:tracePt t="23629" x="9898063" y="2921000"/>
          <p14:tracePt t="23635" x="9898063" y="2946400"/>
          <p14:tracePt t="23648" x="9898063" y="2989263"/>
          <p14:tracePt t="23653" x="9898063" y="3030538"/>
          <p14:tracePt t="23670" x="9898063" y="3098800"/>
          <p14:tracePt t="23675" x="9898063" y="3124200"/>
          <p14:tracePt t="23690" x="9898063" y="3149600"/>
          <p14:tracePt t="23693" x="9898063" y="3192463"/>
          <p14:tracePt t="23711" x="9898063" y="3276600"/>
          <p14:tracePt t="23716" x="9898063" y="3309938"/>
          <p14:tracePt t="23731" x="9898063" y="3352800"/>
          <p14:tracePt t="23732" x="9898063" y="3395663"/>
          <p14:tracePt t="23739" x="9898063" y="3421063"/>
          <p14:tracePt t="23751" x="9898063" y="3462338"/>
          <p14:tracePt t="23756" x="9898063" y="3487738"/>
          <p14:tracePt t="23772" x="9898063" y="3513138"/>
          <p14:tracePt t="23772" x="9898063" y="3548063"/>
          <p14:tracePt t="23779" x="9898063" y="3556000"/>
          <p14:tracePt t="23792" x="9906000" y="3581400"/>
          <p14:tracePt t="23796" x="9906000" y="3598863"/>
          <p14:tracePt t="23813" x="9906000" y="3624263"/>
          <p14:tracePt t="23814" x="9906000" y="3640138"/>
          <p14:tracePt t="23820" x="9923463" y="3649663"/>
          <p14:tracePt t="23834" x="9923463" y="3690938"/>
          <p14:tracePt t="23837" x="9931400" y="3708400"/>
          <p14:tracePt t="23854" x="9948863" y="3733800"/>
          <p14:tracePt t="23855" x="9948863" y="3759200"/>
          <p14:tracePt t="23861" x="9964738" y="3784600"/>
          <p14:tracePt t="23874" x="9974263" y="3802063"/>
          <p14:tracePt t="23878" x="9974263" y="3827463"/>
          <p14:tracePt t="23895" x="9990138" y="3852863"/>
          <p14:tracePt t="23897" x="9990138" y="3868738"/>
          <p14:tracePt t="23903" x="9999663" y="3886200"/>
          <p14:tracePt t="23914" x="9999663" y="3894138"/>
          <p14:tracePt t="23925" x="10015538" y="3911600"/>
          <p14:tracePt t="23935" x="10015538" y="3919538"/>
          <p14:tracePt t="23940" x="10033000" y="39370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4D83-2D51-6447-AC2D-F5500187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749" y="357809"/>
            <a:ext cx="11251095" cy="1336606"/>
          </a:xfrm>
        </p:spPr>
        <p:txBody>
          <a:bodyPr>
            <a:normAutofit/>
          </a:bodyPr>
          <a:lstStyle/>
          <a:p>
            <a:pPr algn="l"/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Pronostico de Ventas </a:t>
            </a:r>
            <a:br>
              <a:rPr lang="es-ES_tradn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_tradnl" sz="2800" dirty="0"/>
          </a:p>
        </p:txBody>
      </p:sp>
      <p:pic>
        <p:nvPicPr>
          <p:cNvPr id="6" name="Picture 2" descr="Platform Logo">
            <a:extLst>
              <a:ext uri="{FF2B5EF4-FFF2-40B4-BE49-F238E27FC236}">
                <a16:creationId xmlns:a16="http://schemas.microsoft.com/office/drawing/2014/main" id="{5840922E-DB1B-E948-A1F3-501BBF47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36" y="410818"/>
            <a:ext cx="1563321" cy="46267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58B6C1C-5978-DA49-BB05-60FB3DAA7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896" y="1368987"/>
            <a:ext cx="483870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593612-EBE1-8D48-BD29-F7F353F30AF0}"/>
              </a:ext>
            </a:extLst>
          </p:cNvPr>
          <p:cNvSpPr txBox="1"/>
          <p:nvPr/>
        </p:nvSpPr>
        <p:spPr>
          <a:xfrm>
            <a:off x="1032323" y="2642771"/>
            <a:ext cx="46551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/>
              <a:t>Analizar la base de Datos de Ventas y realizar un pronostico y </a:t>
            </a:r>
            <a:r>
              <a:rPr lang="es-ES_tradnl" dirty="0" err="1"/>
              <a:t>forecast</a:t>
            </a:r>
            <a:r>
              <a:rPr lang="es-ES_tradnl" dirty="0"/>
              <a:t> 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Cantidad de </a:t>
            </a:r>
            <a:r>
              <a:rPr lang="es-ES_tradnl" dirty="0" err="1"/>
              <a:t>Items</a:t>
            </a:r>
            <a:r>
              <a:rPr lang="es-ES_tradnl" dirty="0"/>
              <a:t> mas Vendidos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03EDDA67-2F13-A847-93F7-AE36025117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18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52"/>
    </mc:Choice>
    <mc:Fallback>
      <p:transition spd="slow" advTm="203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071" x="10015538" y="3937000"/>
          <p14:tracePt t="1079" x="9999663" y="3954463"/>
          <p14:tracePt t="1089" x="9990138" y="3962400"/>
          <p14:tracePt t="1095" x="9974263" y="3979863"/>
          <p14:tracePt t="1103" x="9964738" y="3987800"/>
          <p14:tracePt t="1111" x="9923463" y="4013200"/>
          <p14:tracePt t="1119" x="9906000" y="4013200"/>
          <p14:tracePt t="1130" x="9855200" y="4056063"/>
          <p14:tracePt t="1136" x="9829800" y="4071938"/>
          <p14:tracePt t="1150" x="9786938" y="4097338"/>
          <p14:tracePt t="1153" x="9761538" y="4114800"/>
          <p14:tracePt t="1171" x="9677400" y="4148138"/>
          <p14:tracePt t="1176" x="9652000" y="4183063"/>
          <p14:tracePt t="1192" x="9609138" y="4191000"/>
          <p14:tracePt t="1193" x="9567863" y="4216400"/>
          <p14:tracePt t="1201" x="9525000" y="4249738"/>
          <p14:tracePt t="1211" x="9491663" y="4275138"/>
          <p14:tracePt t="1217" x="9448800" y="4284663"/>
          <p14:tracePt t="1232" x="9405938" y="4318000"/>
          <p14:tracePt t="1234" x="9380538" y="4343400"/>
          <p14:tracePt t="1242" x="9355138" y="4351338"/>
          <p14:tracePt t="1252" x="9329738" y="4386263"/>
          <p14:tracePt t="1258" x="9288463" y="4394200"/>
          <p14:tracePt t="1273" x="9263063" y="4419600"/>
          <p14:tracePt t="1274" x="9228138" y="4452938"/>
          <p14:tracePt t="1282" x="9194800" y="4478338"/>
          <p14:tracePt t="1293" x="9177338" y="4487863"/>
          <p14:tracePt t="1298" x="9151938" y="4503738"/>
          <p14:tracePt t="1313" x="9126538" y="4529138"/>
          <p14:tracePt t="1314" x="9110663" y="4546600"/>
          <p14:tracePt t="1322" x="9085263" y="4554538"/>
          <p14:tracePt t="1334" x="9059863" y="4572000"/>
          <p14:tracePt t="1339" x="9042400" y="4589463"/>
          <p14:tracePt t="1356" x="9017000" y="4614863"/>
          <p14:tracePt t="1357" x="8999538" y="4622800"/>
          <p14:tracePt t="1364" x="8991600" y="4640263"/>
          <p14:tracePt t="1375" x="8974138" y="4640263"/>
          <p14:tracePt t="1379" x="8958263" y="4656138"/>
          <p14:tracePt t="1397" x="8932863" y="4681538"/>
          <p14:tracePt t="1403" x="8923338" y="4691063"/>
          <p14:tracePt t="1417" x="8907463" y="4691063"/>
          <p14:tracePt t="1420" x="8890000" y="4706938"/>
          <p14:tracePt t="1438" x="8882063" y="4724400"/>
          <p14:tracePt t="1451" x="8864600" y="4724400"/>
          <p14:tracePt t="1459" x="8864600" y="4732338"/>
          <p14:tracePt t="1467" x="8856663" y="4732338"/>
          <p14:tracePt t="1477" x="8856663" y="4749800"/>
          <p14:tracePt t="1483" x="8839200" y="4749800"/>
          <p14:tracePt t="1507" x="8821738" y="4757738"/>
          <p14:tracePt t="1524" x="8813800" y="4757738"/>
          <p14:tracePt t="1532" x="8813800" y="4775200"/>
          <p14:tracePt t="1540" x="8796338" y="4775200"/>
          <p14:tracePt t="1558" x="8788400" y="4775200"/>
          <p14:tracePt t="1564" x="8770938" y="4775200"/>
          <p14:tracePt t="1588" x="8763000" y="4792663"/>
          <p14:tracePt t="1621" x="8745538" y="4792663"/>
          <p14:tracePt t="1661" x="8729663" y="4792663"/>
          <p14:tracePt t="1688" x="8720138" y="4792663"/>
          <p14:tracePt t="1710" x="8704263" y="4792663"/>
          <p14:tracePt t="1718" x="8694738" y="4792663"/>
          <p14:tracePt t="1734" x="8678863" y="4792663"/>
          <p14:tracePt t="1742" x="8661400" y="4792663"/>
          <p14:tracePt t="1750" x="8653463" y="4792663"/>
          <p14:tracePt t="1767" x="8636000" y="4792663"/>
          <p14:tracePt t="1775" x="8628063" y="4792663"/>
          <p14:tracePt t="1783" x="8610600" y="4792663"/>
          <p14:tracePt t="1790" x="8593138" y="4792663"/>
          <p14:tracePt t="1807" x="8585200" y="4792663"/>
          <p14:tracePt t="1815" x="8567738" y="4792663"/>
          <p14:tracePt t="1839" x="8559800" y="4792663"/>
          <p14:tracePt t="7056" x="8542338" y="4792663"/>
          <p14:tracePt t="7072" x="8526463" y="4792663"/>
          <p14:tracePt t="7080" x="8526463" y="4775200"/>
          <p14:tracePt t="7089" x="8516938" y="4775200"/>
          <p14:tracePt t="7097" x="8501063" y="4775200"/>
          <p14:tracePt t="7104" x="8501063" y="4757738"/>
          <p14:tracePt t="7113" x="8491538" y="4757738"/>
          <p14:tracePt t="7121" x="8475663" y="4757738"/>
          <p14:tracePt t="7130" x="8475663" y="4749800"/>
          <p14:tracePt t="7136" x="8458200" y="4749800"/>
          <p14:tracePt t="7150" x="8450263" y="4749800"/>
          <p14:tracePt t="7153" x="8432800" y="4732338"/>
          <p14:tracePt t="7171" x="8424863" y="4724400"/>
          <p14:tracePt t="7177" x="8407400" y="4724400"/>
          <p14:tracePt t="7194" x="8389938" y="4724400"/>
          <p14:tracePt t="7201" x="8382000" y="4706938"/>
          <p14:tracePt t="7218" x="8364538" y="4706938"/>
          <p14:tracePt t="7226" x="8356600" y="4691063"/>
          <p14:tracePt t="7242" x="8339138" y="4691063"/>
          <p14:tracePt t="7258" x="8323263" y="4681538"/>
          <p14:tracePt t="7274" x="8313738" y="4681538"/>
          <p14:tracePt t="7291" x="8297863" y="4681538"/>
          <p14:tracePt t="7298" x="8297863" y="4665663"/>
          <p14:tracePt t="7315" x="8288338" y="4665663"/>
          <p14:tracePt t="7331" x="8288338" y="4656138"/>
          <p14:tracePt t="7339" x="8272463" y="4656138"/>
          <p14:tracePt t="7347" x="8255000" y="4656138"/>
          <p14:tracePt t="7363" x="8247063" y="4656138"/>
          <p14:tracePt t="7372" x="8247063" y="4640263"/>
          <p14:tracePt t="7379" x="8229600" y="4640263"/>
          <p14:tracePt t="7388" x="8221663" y="4640263"/>
          <p14:tracePt t="7396" x="8204200" y="4640263"/>
          <p14:tracePt t="7404" x="8204200" y="4622800"/>
          <p14:tracePt t="7415" x="8186738" y="4622800"/>
          <p14:tracePt t="7421" x="8178800" y="4622800"/>
          <p14:tracePt t="7436" x="8161338" y="4622800"/>
          <p14:tracePt t="7445" x="8153400" y="4614863"/>
          <p14:tracePt t="7460" x="8135938" y="4614863"/>
          <p14:tracePt t="7469" x="8120063" y="4614863"/>
          <p14:tracePt t="7477" x="8110538" y="4614863"/>
          <p14:tracePt t="7493" x="8094663" y="4614863"/>
          <p14:tracePt t="7501" x="8094663" y="4597400"/>
          <p14:tracePt t="7509" x="8085138" y="4597400"/>
          <p14:tracePt t="7517" x="8069263" y="4597400"/>
          <p14:tracePt t="7525" x="8069263" y="4589463"/>
          <p14:tracePt t="7537" x="8051800" y="4589463"/>
          <p14:tracePt t="7542" x="8043863" y="4589463"/>
          <p14:tracePt t="7559" x="8026400" y="4589463"/>
          <p14:tracePt t="7566" x="8018463" y="4589463"/>
          <p14:tracePt t="7578" x="8001000" y="4572000"/>
          <p14:tracePt t="7582" x="7993063" y="4572000"/>
          <p14:tracePt t="7599" x="7958138" y="4572000"/>
          <p14:tracePt t="7606" x="7950200" y="4572000"/>
          <p14:tracePt t="7619" x="7932738" y="4572000"/>
          <p14:tracePt t="7623" x="7924800" y="4572000"/>
          <p14:tracePt t="7639" x="7924800" y="4554538"/>
          <p14:tracePt t="7640" x="7907338" y="4554538"/>
          <p14:tracePt t="7646" x="7891463" y="4554538"/>
          <p14:tracePt t="7659" x="7881938" y="4554538"/>
          <p14:tracePt t="7671" x="7866063" y="4554538"/>
          <p14:tracePt t="7681" x="7856538" y="4554538"/>
          <p14:tracePt t="7695" x="7840663" y="4554538"/>
          <p14:tracePt t="7703" x="7823200" y="4554538"/>
          <p14:tracePt t="7712" x="7815263" y="4554538"/>
          <p14:tracePt t="7727" x="7797800" y="4554538"/>
          <p14:tracePt t="7735" x="7789863" y="4554538"/>
          <p14:tracePt t="7744" x="7772400" y="4554538"/>
          <p14:tracePt t="7752" x="7754938" y="4554538"/>
          <p14:tracePt t="7761" x="7747000" y="4554538"/>
          <p14:tracePt t="7768" x="7729538" y="4554538"/>
          <p14:tracePt t="7784" x="7721600" y="4554538"/>
          <p14:tracePt t="7792" x="7704138" y="4554538"/>
          <p14:tracePt t="7802" x="7688263" y="4554538"/>
          <p14:tracePt t="7816" x="7678738" y="4554538"/>
          <p14:tracePt t="7833" x="7662863" y="4554538"/>
          <p14:tracePt t="7850" x="7653338" y="4554538"/>
          <p14:tracePt t="7859" x="7637463" y="4554538"/>
          <p14:tracePt t="7873" x="7620000" y="4554538"/>
          <p14:tracePt t="7889" x="7612063" y="4554538"/>
          <p14:tracePt t="7905" x="7594600" y="4554538"/>
          <p14:tracePt t="7913" x="7586663" y="4572000"/>
          <p14:tracePt t="7930" x="7569200" y="4572000"/>
          <p14:tracePt t="7938" x="7551738" y="4589463"/>
          <p14:tracePt t="7954" x="7551738" y="4597400"/>
          <p14:tracePt t="7962" x="7543800" y="4597400"/>
          <p14:tracePt t="7970" x="7526338" y="4614863"/>
          <p14:tracePt t="7986" x="7518400" y="4614863"/>
          <p14:tracePt t="7994" x="7518400" y="4622800"/>
          <p14:tracePt t="8002" x="7500938" y="4640263"/>
          <p14:tracePt t="8018" x="7485063" y="4656138"/>
          <p14:tracePt t="8027" x="7485063" y="4665663"/>
          <p14:tracePt t="8035" x="7475538" y="4681538"/>
          <p14:tracePt t="8043" x="7475538" y="4691063"/>
          <p14:tracePt t="8051" x="7475538" y="4706938"/>
          <p14:tracePt t="8062" x="7475538" y="4724400"/>
          <p14:tracePt t="8067" x="7459663" y="4732338"/>
          <p14:tracePt t="8083" x="7459663" y="4749800"/>
          <p14:tracePt t="8085" x="7459663" y="4757738"/>
          <p14:tracePt t="8103" x="7450138" y="4792663"/>
          <p14:tracePt t="8108" x="7450138" y="4800600"/>
          <p14:tracePt t="8124" x="7450138" y="4818063"/>
          <p14:tracePt t="8125" x="7434263" y="4826000"/>
          <p14:tracePt t="8132" x="7434263" y="4843463"/>
          <p14:tracePt t="8144" x="7434263" y="4859338"/>
          <p14:tracePt t="8149" x="7434263" y="4868863"/>
          <p14:tracePt t="8165" x="7434263" y="4884738"/>
          <p14:tracePt t="8165" x="7434263" y="4910138"/>
          <p14:tracePt t="8172" x="7434263" y="4927600"/>
          <p14:tracePt t="8185" x="7434263" y="4935538"/>
          <p14:tracePt t="8197" x="7434263" y="4953000"/>
          <p14:tracePt t="8206" x="7434263" y="4960938"/>
          <p14:tracePt t="8213" x="7434263" y="4995863"/>
          <p14:tracePt t="8226" x="7434263" y="5003800"/>
          <p14:tracePt t="8229" x="7434263" y="5021263"/>
          <p14:tracePt t="8247" x="7434263" y="5029200"/>
          <p14:tracePt t="8248" x="7434263" y="5046663"/>
          <p14:tracePt t="8254" x="7450138" y="5072063"/>
          <p14:tracePt t="8267" x="7450138" y="5087938"/>
          <p14:tracePt t="8270" x="7450138" y="5097463"/>
          <p14:tracePt t="8288" x="7459663" y="5113338"/>
          <p14:tracePt t="8293" x="7459663" y="5130800"/>
          <p14:tracePt t="8308" x="7459663" y="5138738"/>
          <p14:tracePt t="8311" x="7475538" y="5156200"/>
          <p14:tracePt t="8328" x="7475538" y="5164138"/>
          <p14:tracePt t="8334" x="7485063" y="5164138"/>
          <p14:tracePt t="8348" x="7500938" y="5181600"/>
          <p14:tracePt t="8352" x="7500938" y="5189538"/>
          <p14:tracePt t="8369" x="7518400" y="5207000"/>
          <p14:tracePt t="8375" x="7526338" y="5224463"/>
          <p14:tracePt t="8389" x="7543800" y="5224463"/>
          <p14:tracePt t="8392" x="7551738" y="5249863"/>
          <p14:tracePt t="8410" x="7569200" y="5257800"/>
          <p14:tracePt t="8416" x="7586663" y="5257800"/>
          <p14:tracePt t="8430" x="7594600" y="5275263"/>
          <p14:tracePt t="8431" x="7612063" y="5291138"/>
          <p14:tracePt t="8439" x="7620000" y="5300663"/>
          <p14:tracePt t="8451" x="7637463" y="5316538"/>
          <p14:tracePt t="8456" x="7653338" y="5316538"/>
          <p14:tracePt t="8471" x="7662863" y="5326063"/>
          <p14:tracePt t="8474" x="7662863" y="5341938"/>
          <p14:tracePt t="8492" x="7688263" y="5359400"/>
          <p14:tracePt t="8496" x="7704138" y="5367338"/>
          <p14:tracePt t="8512" x="7721600" y="5384800"/>
          <p14:tracePt t="8513" x="7729538" y="5384800"/>
          <p14:tracePt t="8520" x="7747000" y="5392738"/>
          <p14:tracePt t="8532" x="7754938" y="5392738"/>
          <p14:tracePt t="8537" x="7772400" y="5410200"/>
          <p14:tracePt t="8553" x="7789863" y="5427663"/>
          <p14:tracePt t="8561" x="7797800" y="5435600"/>
          <p14:tracePt t="8573" x="7815263" y="5435600"/>
          <p14:tracePt t="8577" x="7823200" y="5453063"/>
          <p14:tracePt t="8594" x="7840663" y="5453063"/>
          <p14:tracePt t="8594" x="7856538" y="5453063"/>
          <p14:tracePt t="8601" x="7866063" y="5461000"/>
          <p14:tracePt t="8614" x="7881938" y="5461000"/>
          <p14:tracePt t="8618" x="7891463" y="5461000"/>
          <p14:tracePt t="8635" x="7907338" y="5461000"/>
          <p14:tracePt t="8642" x="7924800" y="5461000"/>
          <p14:tracePt t="8655" x="7932738" y="5461000"/>
          <p14:tracePt t="8658" x="7958138" y="5461000"/>
          <p14:tracePt t="8675" x="7975600" y="5461000"/>
          <p14:tracePt t="8676" x="7993063" y="5461000"/>
          <p14:tracePt t="8682" x="8001000" y="5461000"/>
          <p14:tracePt t="8695" x="8018463" y="5461000"/>
          <p14:tracePt t="8699" x="8026400" y="5461000"/>
          <p14:tracePt t="8716" x="8051800" y="5461000"/>
          <p14:tracePt t="8723" x="8069263" y="5453063"/>
          <p14:tracePt t="8736" x="8085138" y="5453063"/>
          <p14:tracePt t="8740" x="8094663" y="5435600"/>
          <p14:tracePt t="8757" x="8120063" y="5427663"/>
          <p14:tracePt t="8763" x="8135938" y="5427663"/>
          <p14:tracePt t="8778" x="8153400" y="5410200"/>
          <p14:tracePt t="8782" x="8161338" y="5392738"/>
          <p14:tracePt t="8798" x="8186738" y="5367338"/>
          <p14:tracePt t="8803" x="8221663" y="5367338"/>
          <p14:tracePt t="8819" x="8221663" y="5359400"/>
          <p14:tracePt t="8819" x="8229600" y="5341938"/>
          <p14:tracePt t="8827" x="8247063" y="5326063"/>
          <p14:tracePt t="8838" x="8255000" y="5326063"/>
          <p14:tracePt t="8844" x="8272463" y="5316538"/>
          <p14:tracePt t="8860" x="8288338" y="5300663"/>
          <p14:tracePt t="8861" x="8297863" y="5291138"/>
          <p14:tracePt t="8867" x="8313738" y="5291138"/>
          <p14:tracePt t="8880" x="8323263" y="5275263"/>
          <p14:tracePt t="8885" x="8323263" y="5257800"/>
          <p14:tracePt t="8901" x="8339138" y="5249863"/>
          <p14:tracePt t="8901" x="8356600" y="5249863"/>
          <p14:tracePt t="8908" x="8364538" y="5232400"/>
          <p14:tracePt t="8920" x="8364538" y="5224463"/>
          <p14:tracePt t="8925" x="8382000" y="5207000"/>
          <p14:tracePt t="8941" x="8382000" y="5189538"/>
          <p14:tracePt t="8942" x="8389938" y="5181600"/>
          <p14:tracePt t="8949" x="8389938" y="5164138"/>
          <p14:tracePt t="8961" x="8389938" y="5156200"/>
          <p14:tracePt t="8966" x="8407400" y="5138738"/>
          <p14:tracePt t="8982" x="8407400" y="5113338"/>
          <p14:tracePt t="8982" x="8424863" y="5097463"/>
          <p14:tracePt t="8989" x="8424863" y="5087938"/>
          <p14:tracePt t="9003" x="8424863" y="5062538"/>
          <p14:tracePt t="9006" x="8424863" y="5046663"/>
          <p14:tracePt t="9024" x="8424863" y="5029200"/>
          <p14:tracePt t="9027" x="8424863" y="5003800"/>
          <p14:tracePt t="9031" x="8424863" y="4995863"/>
          <p14:tracePt t="9038" x="8424863" y="4960938"/>
          <p14:tracePt t="9054" x="8424863" y="4953000"/>
          <p14:tracePt t="9061" x="8424863" y="4927600"/>
          <p14:tracePt t="9070" x="8424863" y="4910138"/>
          <p14:tracePt t="9078" x="8424863" y="4894263"/>
          <p14:tracePt t="9086" x="8424863" y="4884738"/>
          <p14:tracePt t="9094" x="8424863" y="4868863"/>
          <p14:tracePt t="9102" x="8424863" y="4859338"/>
          <p14:tracePt t="9111" x="8424863" y="4826000"/>
          <p14:tracePt t="9119" x="8407400" y="4818063"/>
          <p14:tracePt t="9127" x="8407400" y="4800600"/>
          <p14:tracePt t="9135" x="8389938" y="4792663"/>
          <p14:tracePt t="9144" x="8389938" y="4757738"/>
          <p14:tracePt t="9151" x="8382000" y="4749800"/>
          <p14:tracePt t="9160" x="8382000" y="4732338"/>
          <p14:tracePt t="9167" x="8364538" y="4706938"/>
          <p14:tracePt t="9177" x="8356600" y="4691063"/>
          <p14:tracePt t="9184" x="8356600" y="4681538"/>
          <p14:tracePt t="9191" x="8339138" y="4665663"/>
          <p14:tracePt t="9199" x="8339138" y="4656138"/>
          <p14:tracePt t="9208" x="8323263" y="4640263"/>
          <p14:tracePt t="9216" x="8313738" y="4640263"/>
          <p14:tracePt t="9224" x="8313738" y="4622800"/>
          <p14:tracePt t="9232" x="8297863" y="4614863"/>
          <p14:tracePt t="9240" x="8297863" y="4597400"/>
          <p14:tracePt t="9248" x="8288338" y="4597400"/>
          <p14:tracePt t="9256" x="8272463" y="4589463"/>
          <p14:tracePt t="9272" x="8272463" y="4572000"/>
          <p14:tracePt t="9280" x="8255000" y="4572000"/>
          <p14:tracePt t="9289" x="8247063" y="4554538"/>
          <p14:tracePt t="9297" x="8229600" y="4554538"/>
          <p14:tracePt t="9305" x="8221663" y="4546600"/>
          <p14:tracePt t="9313" x="8221663" y="4529138"/>
          <p14:tracePt t="9321" x="8204200" y="4529138"/>
          <p14:tracePt t="9329" x="8186738" y="4521200"/>
          <p14:tracePt t="9337" x="8161338" y="4521200"/>
          <p14:tracePt t="9345" x="8153400" y="4503738"/>
          <p14:tracePt t="9353" x="8135938" y="4503738"/>
          <p14:tracePt t="9361" x="8120063" y="4503738"/>
          <p14:tracePt t="9370" x="8110538" y="4487863"/>
          <p14:tracePt t="9378" x="8094663" y="4487863"/>
          <p14:tracePt t="9385" x="8069263" y="4487863"/>
          <p14:tracePt t="9394" x="8051800" y="4478338"/>
          <p14:tracePt t="9402" x="8043863" y="4478338"/>
          <p14:tracePt t="9411" x="8018463" y="4478338"/>
          <p14:tracePt t="9418" x="8001000" y="4462463"/>
          <p14:tracePt t="9427" x="7975600" y="4462463"/>
          <p14:tracePt t="9434" x="7950200" y="4462463"/>
          <p14:tracePt t="9442" x="7932738" y="4462463"/>
          <p14:tracePt t="9450" x="7907338" y="4462463"/>
          <p14:tracePt t="9458" x="7891463" y="4462463"/>
          <p14:tracePt t="9467" x="7866063" y="4462463"/>
          <p14:tracePt t="9475" x="7856538" y="4462463"/>
          <p14:tracePt t="9483" x="7823200" y="4462463"/>
          <p14:tracePt t="9491" x="7797800" y="4462463"/>
          <p14:tracePt t="9499" x="7789863" y="4462463"/>
          <p14:tracePt t="9507" x="7772400" y="4478338"/>
          <p14:tracePt t="9515" x="7754938" y="4478338"/>
          <p14:tracePt t="9523" x="7747000" y="4478338"/>
          <p14:tracePt t="9531" x="7729538" y="4487863"/>
          <p14:tracePt t="9539" x="7721600" y="4503738"/>
          <p14:tracePt t="9547" x="7704138" y="4503738"/>
          <p14:tracePt t="9556" x="7704138" y="4521200"/>
          <p14:tracePt t="9564" x="7688263" y="4521200"/>
          <p14:tracePt t="9571" x="7678738" y="4521200"/>
          <p14:tracePt t="9580" x="7678738" y="4529138"/>
          <p14:tracePt t="9588" x="7662863" y="4546600"/>
          <p14:tracePt t="9604" x="7653338" y="4554538"/>
          <p14:tracePt t="9612" x="7653338" y="4572000"/>
          <p14:tracePt t="9620" x="7637463" y="4572000"/>
          <p14:tracePt t="9629" x="7637463" y="4589463"/>
          <p14:tracePt t="9637" x="7620000" y="4597400"/>
          <p14:tracePt t="9644" x="7612063" y="4614863"/>
          <p14:tracePt t="9652" x="7612063" y="4622800"/>
          <p14:tracePt t="9661" x="7594600" y="4640263"/>
          <p14:tracePt t="9669" x="7594600" y="4665663"/>
          <p14:tracePt t="9677" x="7586663" y="4691063"/>
          <p14:tracePt t="9685" x="7586663" y="4706938"/>
          <p14:tracePt t="9694" x="7569200" y="4732338"/>
          <p14:tracePt t="9700" x="7569200" y="4749800"/>
          <p14:tracePt t="9711" x="7551738" y="4775200"/>
          <p14:tracePt t="9717" x="7551738" y="4792663"/>
          <p14:tracePt t="9727" x="7543800" y="4800600"/>
          <p14:tracePt t="9733" x="7543800" y="4818063"/>
          <p14:tracePt t="9741" x="7543800" y="4843463"/>
          <p14:tracePt t="9760" x="7543800" y="4868863"/>
          <p14:tracePt t="9766" x="7543800" y="4884738"/>
          <p14:tracePt t="9774" x="7543800" y="4910138"/>
          <p14:tracePt t="9782" x="7543800" y="4927600"/>
          <p14:tracePt t="9790" x="7543800" y="4953000"/>
          <p14:tracePt t="9801" x="7543800" y="4960938"/>
          <p14:tracePt t="9806" x="7543800" y="4995863"/>
          <p14:tracePt t="9822" x="7551738" y="5003800"/>
          <p14:tracePt t="9823" x="7569200" y="5029200"/>
          <p14:tracePt t="9830" x="7586663" y="5062538"/>
          <p14:tracePt t="9842" x="7594600" y="5072063"/>
          <p14:tracePt t="9847" x="7612063" y="5097463"/>
          <p14:tracePt t="9864" x="7637463" y="5113338"/>
          <p14:tracePt t="9865" x="7653338" y="5138738"/>
          <p14:tracePt t="9872" x="7662863" y="5156200"/>
          <p14:tracePt t="9884" x="7678738" y="5181600"/>
          <p14:tracePt t="9888" x="7688263" y="5189538"/>
          <p14:tracePt t="9904" x="7721600" y="5207000"/>
          <p14:tracePt t="9905" x="7729538" y="5232400"/>
          <p14:tracePt t="9912" x="7754938" y="5249863"/>
          <p14:tracePt t="9924" x="7772400" y="5257800"/>
          <p14:tracePt t="9929" x="7797800" y="5275263"/>
          <p14:tracePt t="9945" x="7815263" y="5291138"/>
          <p14:tracePt t="9945" x="7840663" y="5300663"/>
          <p14:tracePt t="9953" x="7866063" y="5316538"/>
          <p14:tracePt t="9965" x="7881938" y="5316538"/>
          <p14:tracePt t="9969" x="7907338" y="5326063"/>
          <p14:tracePt t="9986" x="7924800" y="5326063"/>
          <p14:tracePt t="9987" x="7950200" y="5341938"/>
          <p14:tracePt t="9994" x="7958138" y="5341938"/>
          <p14:tracePt t="10006" x="7993063" y="5341938"/>
          <p14:tracePt t="10010" x="8018463" y="5341938"/>
          <p14:tracePt t="10027" x="8026400" y="5341938"/>
          <p14:tracePt t="10028" x="8051800" y="5341938"/>
          <p14:tracePt t="10033" x="8085138" y="5341938"/>
          <p14:tracePt t="10047" x="8094663" y="5341938"/>
          <p14:tracePt t="10051" x="8120063" y="5341938"/>
          <p14:tracePt t="10067" x="8153400" y="5341938"/>
          <p14:tracePt t="10069" x="8161338" y="5341938"/>
          <p14:tracePt t="10074" x="8178800" y="5341938"/>
          <p14:tracePt t="10088" x="8204200" y="5341938"/>
          <p14:tracePt t="10090" x="8229600" y="5326063"/>
          <p14:tracePt t="10098" x="8255000" y="5316538"/>
          <p14:tracePt t="10107" x="8272463" y="5300663"/>
          <p14:tracePt t="10114" x="8297863" y="5291138"/>
          <p14:tracePt t="10128" x="8313738" y="5257800"/>
          <p14:tracePt t="10133" x="8339138" y="5249863"/>
          <p14:tracePt t="10148" x="8364538" y="5207000"/>
          <p14:tracePt t="10154" x="8382000" y="5189538"/>
          <p14:tracePt t="10169" x="8389938" y="5181600"/>
          <p14:tracePt t="10173" x="8407400" y="5156200"/>
          <p14:tracePt t="10189" x="8407400" y="5138738"/>
          <p14:tracePt t="10191" x="8424863" y="5130800"/>
          <p14:tracePt t="10196" x="8432800" y="5097463"/>
          <p14:tracePt t="10210" x="8432800" y="5087938"/>
          <p14:tracePt t="10211" x="8450263" y="5072063"/>
          <p14:tracePt t="10219" x="8450263" y="5062538"/>
          <p14:tracePt t="10229" x="8450263" y="5029200"/>
          <p14:tracePt t="10235" x="8458200" y="5021263"/>
          <p14:tracePt t="10250" x="8458200" y="5003800"/>
          <p14:tracePt t="10252" x="8458200" y="4995863"/>
          <p14:tracePt t="10259" x="8458200" y="4978400"/>
          <p14:tracePt t="10270" x="8475663" y="4953000"/>
          <p14:tracePt t="10276" x="8475663" y="4935538"/>
          <p14:tracePt t="10292" x="8475663" y="4927600"/>
          <p14:tracePt t="10293" x="8475663" y="4910138"/>
          <p14:tracePt t="10300" x="8475663" y="4884738"/>
          <p14:tracePt t="10311" x="8475663" y="4868863"/>
          <p14:tracePt t="10317" x="8475663" y="4843463"/>
          <p14:tracePt t="10332" x="8475663" y="4826000"/>
          <p14:tracePt t="10333" x="8475663" y="4800600"/>
          <p14:tracePt t="10340" x="8475663" y="4792663"/>
          <p14:tracePt t="10352" x="8475663" y="4775200"/>
          <p14:tracePt t="10357" x="8458200" y="4749800"/>
          <p14:tracePt t="10373" x="8458200" y="4732338"/>
          <p14:tracePt t="10374" x="8450263" y="4706938"/>
          <p14:tracePt t="10381" x="8432800" y="4691063"/>
          <p14:tracePt t="10392" x="8424863" y="4665663"/>
          <p14:tracePt t="10397" x="8407400" y="4656138"/>
          <p14:tracePt t="10413" x="8382000" y="4622800"/>
          <p14:tracePt t="10414" x="8364538" y="4614863"/>
          <p14:tracePt t="10422" x="8339138" y="4597400"/>
          <p14:tracePt t="10433" x="8313738" y="4572000"/>
          <p14:tracePt t="10438" x="8288338" y="4554538"/>
          <p14:tracePt t="10454" x="8255000" y="4546600"/>
          <p14:tracePt t="10455" x="8247063" y="4529138"/>
          <p14:tracePt t="10462" x="8221663" y="4521200"/>
          <p14:tracePt t="10474" x="8186738" y="4503738"/>
          <p14:tracePt t="10479" x="8178800" y="4487863"/>
          <p14:tracePt t="10495" x="8153400" y="4487863"/>
          <p14:tracePt t="10497" x="8120063" y="4478338"/>
          <p14:tracePt t="10503" x="8110538" y="4478338"/>
          <p14:tracePt t="10515" x="8094663" y="4462463"/>
          <p14:tracePt t="10521" x="8069263" y="4462463"/>
          <p14:tracePt t="10536" x="8051800" y="4462463"/>
          <p14:tracePt t="10538" x="8043863" y="4452938"/>
          <p14:tracePt t="10544" x="8018463" y="4452938"/>
          <p14:tracePt t="10556" x="8001000" y="4452938"/>
          <p14:tracePt t="10561" x="7993063" y="4452938"/>
          <p14:tracePt t="10577" x="7958138" y="4452938"/>
          <p14:tracePt t="10578" x="7950200" y="4452938"/>
          <p14:tracePt t="10584" x="7932738" y="4452938"/>
          <p14:tracePt t="10598" x="7924800" y="4452938"/>
          <p14:tracePt t="10600" x="7907338" y="4452938"/>
          <p14:tracePt t="10607" x="7891463" y="4452938"/>
          <p14:tracePt t="10617" x="7881938" y="4452938"/>
          <p14:tracePt t="10623" x="7866063" y="4452938"/>
          <p14:tracePt t="10638" x="7856538" y="4452938"/>
          <p14:tracePt t="10648" x="7840663" y="4452938"/>
          <p14:tracePt t="11149" x="7840663" y="4437063"/>
          <p14:tracePt t="11157" x="7840663" y="4411663"/>
          <p14:tracePt t="11165" x="7840663" y="4368800"/>
          <p14:tracePt t="11173" x="7840663" y="4318000"/>
          <p14:tracePt t="11181" x="7840663" y="4249738"/>
          <p14:tracePt t="11190" x="7856538" y="4183063"/>
          <p14:tracePt t="11198" x="7856538" y="4097338"/>
          <p14:tracePt t="11206" x="7856538" y="4013200"/>
          <p14:tracePt t="11214" x="7856538" y="3937000"/>
          <p14:tracePt t="11222" x="7866063" y="3827463"/>
          <p14:tracePt t="11230" x="7866063" y="3716338"/>
          <p14:tracePt t="11238" x="7866063" y="3624263"/>
          <p14:tracePt t="11250" x="7866063" y="3513138"/>
          <p14:tracePt t="11255" x="7866063" y="3344863"/>
          <p14:tracePt t="11271" x="7866063" y="3276600"/>
          <p14:tracePt t="11272" x="7866063" y="3167063"/>
          <p14:tracePt t="11278" x="7866063" y="3055938"/>
          <p14:tracePt t="11291" x="7866063" y="2946400"/>
          <p14:tracePt t="11296" x="7866063" y="2852738"/>
          <p14:tracePt t="11313" x="7866063" y="2786063"/>
          <p14:tracePt t="11314" x="7866063" y="2692400"/>
          <p14:tracePt t="11320" x="7866063" y="2624138"/>
          <p14:tracePt t="11333" x="7866063" y="2573338"/>
          <p14:tracePt t="11337" x="7866063" y="2540000"/>
          <p14:tracePt t="11354" x="7866063" y="2489200"/>
          <p14:tracePt t="11355" x="7866063" y="2463800"/>
          <p14:tracePt t="11360" x="7881938" y="2420938"/>
          <p14:tracePt t="11373" x="7881938" y="2405063"/>
          <p14:tracePt t="11377" x="7881938" y="2395538"/>
          <p14:tracePt t="11393" x="7881938" y="2379663"/>
          <p14:tracePt t="11650" x="7881938" y="2354263"/>
          <p14:tracePt t="11659" x="7881938" y="2336800"/>
          <p14:tracePt t="11667" x="7881938" y="2311400"/>
          <p14:tracePt t="11675" x="7881938" y="2286000"/>
          <p14:tracePt t="11682" x="7891463" y="2243138"/>
          <p14:tracePt t="11691" x="7891463" y="2235200"/>
          <p14:tracePt t="11699" x="7907338" y="2192338"/>
          <p14:tracePt t="11707" x="7907338" y="2166938"/>
          <p14:tracePt t="11715" x="7907338" y="2133600"/>
          <p14:tracePt t="11727" x="7907338" y="2108200"/>
          <p14:tracePt t="11732" x="7907338" y="2100263"/>
          <p14:tracePt t="11748" x="7907338" y="2065338"/>
          <p14:tracePt t="11749" x="7907338" y="2057400"/>
          <p14:tracePt t="11756" x="7907338" y="2039938"/>
          <p14:tracePt t="11768" x="7907338" y="2032000"/>
          <p14:tracePt t="11772" x="7907338" y="2014538"/>
          <p14:tracePt t="11789" x="7907338" y="1998663"/>
          <p14:tracePt t="11796" x="7907338" y="1989138"/>
          <p14:tracePt t="11810" x="7907338" y="1973263"/>
          <p14:tracePt t="11830" x="7907338" y="1963738"/>
          <p14:tracePt t="11845" x="7907338" y="1947863"/>
          <p14:tracePt t="11871" x="7907338" y="1930400"/>
          <p14:tracePt t="11901" x="7907338" y="1922463"/>
          <p14:tracePt t="11934" x="7907338" y="1905000"/>
          <p14:tracePt t="11966" x="7907338" y="1897063"/>
          <p14:tracePt t="12031" x="7891463" y="1897063"/>
          <p14:tracePt t="12063" x="7891463" y="1879600"/>
          <p14:tracePt t="12225" x="7881938" y="1879600"/>
          <p14:tracePt t="12257" x="7881938" y="1897063"/>
          <p14:tracePt t="12266" x="7866063" y="1897063"/>
          <p14:tracePt t="12273" x="7866063" y="1905000"/>
          <p14:tracePt t="12282" x="7856538" y="1922463"/>
          <p14:tracePt t="12290" x="7840663" y="1922463"/>
          <p14:tracePt t="12297" x="7840663" y="1947863"/>
          <p14:tracePt t="12314" x="7823200" y="1963738"/>
          <p14:tracePt t="12321" x="7823200" y="1989138"/>
          <p14:tracePt t="12330" x="7815263" y="1998663"/>
          <p14:tracePt t="12338" x="7815263" y="2014538"/>
          <p14:tracePt t="12348" x="7797800" y="2032000"/>
          <p14:tracePt t="12354" x="7797800" y="2039938"/>
          <p14:tracePt t="12368" x="7789863" y="2057400"/>
          <p14:tracePt t="12371" x="7789863" y="2082800"/>
          <p14:tracePt t="12389" x="7772400" y="2108200"/>
          <p14:tracePt t="12395" x="7772400" y="2125663"/>
          <p14:tracePt t="12410" x="7772400" y="2151063"/>
          <p14:tracePt t="12412" x="7754938" y="2176463"/>
          <p14:tracePt t="12419" x="7754938" y="2192338"/>
          <p14:tracePt t="12430" x="7754938" y="2217738"/>
          <p14:tracePt t="12436" x="7754938" y="2243138"/>
          <p14:tracePt t="12451" x="7754938" y="2268538"/>
          <p14:tracePt t="12453" x="7754938" y="2303463"/>
          <p14:tracePt t="12459" x="7747000" y="2328863"/>
          <p14:tracePt t="12471" x="7747000" y="2336800"/>
          <p14:tracePt t="12476" x="7747000" y="2370138"/>
          <p14:tracePt t="12491" x="7747000" y="2395538"/>
          <p14:tracePt t="12492" x="7747000" y="2420938"/>
          <p14:tracePt t="12500" x="7747000" y="2438400"/>
          <p14:tracePt t="12511" x="7747000" y="2463800"/>
          <p14:tracePt t="12516" x="7729538" y="2471738"/>
          <p14:tracePt t="12533" x="7729538" y="2506663"/>
          <p14:tracePt t="12534" x="7729538" y="2532063"/>
          <p14:tracePt t="12540" x="7729538" y="2557463"/>
          <p14:tracePt t="12553" x="7729538" y="2573338"/>
          <p14:tracePt t="12557" x="7729538" y="2598738"/>
          <p14:tracePt t="12573" x="7729538" y="2624138"/>
          <p14:tracePt t="12574" x="7721600" y="2649538"/>
          <p14:tracePt t="12581" x="7721600" y="2674938"/>
          <p14:tracePt t="12593" x="7721600" y="2709863"/>
          <p14:tracePt t="12598" x="7721600" y="2717800"/>
          <p14:tracePt t="12615" x="7721600" y="2743200"/>
          <p14:tracePt t="12617" x="7721600" y="2776538"/>
          <p14:tracePt t="12622" x="7704138" y="2786063"/>
          <p14:tracePt t="12629" x="7704138" y="2811463"/>
          <p14:tracePt t="12637" x="7704138" y="2827338"/>
          <p14:tracePt t="12646" x="7704138" y="2852738"/>
          <p14:tracePt t="12654" x="7704138" y="2870200"/>
          <p14:tracePt t="12662" x="7704138" y="2878138"/>
          <p14:tracePt t="12670" x="7704138" y="2903538"/>
          <p14:tracePt t="12678" x="7704138" y="2921000"/>
          <p14:tracePt t="12686" x="7704138" y="2938463"/>
          <p14:tracePt t="12693" x="7704138" y="2963863"/>
          <p14:tracePt t="12702" x="7704138" y="2971800"/>
          <p14:tracePt t="12710" x="7704138" y="2989263"/>
          <p14:tracePt t="12718" x="7704138" y="3005138"/>
          <p14:tracePt t="12726" x="7704138" y="3030538"/>
          <p14:tracePt t="12735" x="7704138" y="3040063"/>
          <p14:tracePt t="12742" x="7688263" y="3055938"/>
          <p14:tracePt t="12752" x="7688263" y="3073400"/>
          <p14:tracePt t="12759" x="7688263" y="3081338"/>
          <p14:tracePt t="12768" x="7688263" y="3098800"/>
          <p14:tracePt t="12775" x="7688263" y="3124200"/>
          <p14:tracePt t="12784" x="7688263" y="3141663"/>
          <p14:tracePt t="12791" x="7688263" y="3149600"/>
          <p14:tracePt t="12801" x="7688263" y="3167063"/>
          <p14:tracePt t="12807" x="7688263" y="3192463"/>
          <p14:tracePt t="12818" x="7688263" y="3208338"/>
          <p14:tracePt t="12823" x="7688263" y="3233738"/>
          <p14:tracePt t="12835" x="7688263" y="3259138"/>
          <p14:tracePt t="12840" x="7688263" y="3284538"/>
          <p14:tracePt t="12852" x="7688263" y="3309938"/>
          <p14:tracePt t="12856" x="7688263" y="3344863"/>
          <p14:tracePt t="12869" x="7688263" y="3370263"/>
          <p14:tracePt t="12872" x="7688263" y="3411538"/>
          <p14:tracePt t="12885" x="7688263" y="3436938"/>
          <p14:tracePt t="12888" x="7688263" y="3462338"/>
          <p14:tracePt t="12901" x="7688263" y="3487738"/>
          <p14:tracePt t="12904" x="7688263" y="3530600"/>
          <p14:tracePt t="12919" x="7688263" y="3548063"/>
          <p14:tracePt t="12922" x="7688263" y="3573463"/>
          <p14:tracePt t="12935" x="7688263" y="3598863"/>
          <p14:tracePt t="12939" x="7688263" y="3624263"/>
          <p14:tracePt t="12952" x="7688263" y="3649663"/>
          <p14:tracePt t="12955" x="7688263" y="3665538"/>
          <p14:tracePt t="12969" x="7688263" y="3690938"/>
          <p14:tracePt t="12971" x="7688263" y="3716338"/>
          <p14:tracePt t="12985" x="7688263" y="3751263"/>
          <p14:tracePt t="12986" x="7688263" y="3759200"/>
          <p14:tracePt t="12993" x="7688263" y="3784600"/>
          <p14:tracePt t="13002" x="7688263" y="3802063"/>
          <p14:tracePt t="13009" x="7688263" y="3827463"/>
          <p14:tracePt t="13018" x="7688263" y="3852863"/>
          <p14:tracePt t="13026" x="7688263" y="3868738"/>
          <p14:tracePt t="13035" x="7688263" y="3886200"/>
          <p14:tracePt t="13042" x="7688263" y="3911600"/>
          <p14:tracePt t="13052" x="7688263" y="3919538"/>
          <p14:tracePt t="13058" x="7688263" y="3937000"/>
          <p14:tracePt t="13068" x="7688263" y="3962400"/>
          <p14:tracePt t="13074" x="7688263" y="3979863"/>
          <p14:tracePt t="13084" x="7704138" y="3987800"/>
          <p14:tracePt t="13090" x="7704138" y="4005263"/>
          <p14:tracePt t="13101" x="7704138" y="4013200"/>
          <p14:tracePt t="13106" x="7704138" y="4030663"/>
          <p14:tracePt t="13118" x="7704138" y="4046538"/>
          <p14:tracePt t="13123" x="7704138" y="4056063"/>
          <p14:tracePt t="13135" x="7704138" y="4071938"/>
          <p14:tracePt t="13140" x="7704138" y="4081463"/>
          <p14:tracePt t="13152" x="7721600" y="4097338"/>
          <p14:tracePt t="13357" x="7721600" y="4114800"/>
          <p14:tracePt t="13365" x="7721600" y="4122738"/>
          <p14:tracePt t="13373" x="7721600" y="4140200"/>
          <p14:tracePt t="13384" x="7721600" y="4148138"/>
          <p14:tracePt t="13390" x="7721600" y="4165600"/>
          <p14:tracePt t="13398" x="7721600" y="4183063"/>
          <p14:tracePt t="13406" x="7721600" y="4216400"/>
          <p14:tracePt t="13414" x="7721600" y="4233863"/>
          <p14:tracePt t="13425" x="7721600" y="4275138"/>
          <p14:tracePt t="13431" x="7721600" y="4318000"/>
          <p14:tracePt t="13446" x="7721600" y="4325938"/>
          <p14:tracePt t="13446" x="7729538" y="4351338"/>
          <p14:tracePt t="13454" x="7729538" y="4386263"/>
          <p14:tracePt t="13467" x="7729538" y="4419600"/>
          <p14:tracePt t="13471" x="7747000" y="4437063"/>
          <p14:tracePt t="13488" x="7747000" y="4462463"/>
          <p14:tracePt t="13489" x="7754938" y="4487863"/>
          <p14:tracePt t="13495" x="7754938" y="4503738"/>
          <p14:tracePt t="13508" x="7754938" y="4521200"/>
          <p14:tracePt t="13512" x="7772400" y="4529138"/>
          <p14:tracePt t="13536" x="7772400" y="4546600"/>
          <p14:tracePt t="13559" x="7789863" y="4546600"/>
          <p14:tracePt t="13632" x="7797800" y="4546600"/>
          <p14:tracePt t="13664" x="7815263" y="4529138"/>
          <p14:tracePt t="13673" x="7815263" y="4521200"/>
          <p14:tracePt t="13681" x="7823200" y="4503738"/>
          <p14:tracePt t="13689" x="7823200" y="4487863"/>
          <p14:tracePt t="13698" x="7840663" y="4478338"/>
          <p14:tracePt t="13705" x="7840663" y="4462463"/>
          <p14:tracePt t="13714" x="7856538" y="4437063"/>
          <p14:tracePt t="13721" x="7856538" y="4411663"/>
          <p14:tracePt t="13731" x="7856538" y="4394200"/>
          <p14:tracePt t="13737" x="7866063" y="4368800"/>
          <p14:tracePt t="13746" x="7866063" y="4325938"/>
          <p14:tracePt t="13754" x="7881938" y="4284663"/>
          <p14:tracePt t="13762" x="7881938" y="4249738"/>
          <p14:tracePt t="13770" x="7891463" y="4208463"/>
          <p14:tracePt t="13778" x="7891463" y="4165600"/>
          <p14:tracePt t="13786" x="7907338" y="4122738"/>
          <p14:tracePt t="13794" x="7907338" y="4071938"/>
          <p14:tracePt t="13802" x="7907338" y="4030663"/>
          <p14:tracePt t="13810" x="7924800" y="3987800"/>
          <p14:tracePt t="13818" x="7924800" y="3937000"/>
          <p14:tracePt t="13826" x="7924800" y="3911600"/>
          <p14:tracePt t="13835" x="7924800" y="3843338"/>
          <p14:tracePt t="13842" x="7924800" y="3802063"/>
          <p14:tracePt t="13851" x="7924800" y="3759200"/>
          <p14:tracePt t="13859" x="7924800" y="3716338"/>
          <p14:tracePt t="13867" x="7924800" y="3665538"/>
          <p14:tracePt t="13875" x="7924800" y="3614738"/>
          <p14:tracePt t="13883" x="7924800" y="3556000"/>
          <p14:tracePt t="13891" x="7924800" y="3505200"/>
          <p14:tracePt t="13899" x="7924800" y="3446463"/>
          <p14:tracePt t="13907" x="7924800" y="3421063"/>
          <p14:tracePt t="13916" x="7924800" y="3378200"/>
          <p14:tracePt t="13923" x="7924800" y="3344863"/>
          <p14:tracePt t="13932" x="7924800" y="3302000"/>
          <p14:tracePt t="13940" x="7907338" y="3259138"/>
          <p14:tracePt t="13948" x="7907338" y="3217863"/>
          <p14:tracePt t="13956" x="7907338" y="3175000"/>
          <p14:tracePt t="13965" x="7907338" y="3149600"/>
          <p14:tracePt t="13971" x="7891463" y="3106738"/>
          <p14:tracePt t="13981" x="7891463" y="3098800"/>
          <p14:tracePt t="13988" x="7891463" y="3030538"/>
          <p14:tracePt t="13997" x="7891463" y="3014663"/>
          <p14:tracePt t="14004" x="7881938" y="2989263"/>
          <p14:tracePt t="14015" x="7881938" y="2963863"/>
          <p14:tracePt t="14021" x="7881938" y="2938463"/>
          <p14:tracePt t="14031" x="7881938" y="2921000"/>
          <p14:tracePt t="14037" x="7881938" y="2895600"/>
          <p14:tracePt t="14048" x="7881938" y="2878138"/>
          <p14:tracePt t="14053" x="7881938" y="2870200"/>
          <p14:tracePt t="14065" x="7866063" y="2844800"/>
          <p14:tracePt t="14070" x="7866063" y="2827338"/>
          <p14:tracePt t="14082" x="7866063" y="2811463"/>
          <p14:tracePt t="14086" x="7866063" y="2786063"/>
          <p14:tracePt t="14099" x="7866063" y="2776538"/>
          <p14:tracePt t="14102" x="7856538" y="2760663"/>
          <p14:tracePt t="14115" x="7856538" y="2735263"/>
          <p14:tracePt t="14119" x="7856538" y="2709863"/>
          <p14:tracePt t="14132" x="7856538" y="2674938"/>
          <p14:tracePt t="14135" x="7840663" y="2649538"/>
          <p14:tracePt t="14149" x="7840663" y="2624138"/>
          <p14:tracePt t="14152" x="7840663" y="2608263"/>
          <p14:tracePt t="14166" x="7840663" y="2582863"/>
          <p14:tracePt t="14166" x="7840663" y="2557463"/>
          <p14:tracePt t="14174" x="7840663" y="2540000"/>
          <p14:tracePt t="14182" x="7840663" y="2514600"/>
          <p14:tracePt t="14190" x="7840663" y="2506663"/>
          <p14:tracePt t="14199" x="7823200" y="2471738"/>
          <p14:tracePt t="14206" x="7823200" y="2446338"/>
          <p14:tracePt t="14215" x="7823200" y="2438400"/>
          <p14:tracePt t="14222" x="7823200" y="2405063"/>
          <p14:tracePt t="14232" x="7823200" y="2379663"/>
          <p14:tracePt t="14239" x="7823200" y="2370138"/>
          <p14:tracePt t="14248" x="7823200" y="2336800"/>
          <p14:tracePt t="14255" x="7823200" y="2311400"/>
          <p14:tracePt t="14265" x="7815263" y="2286000"/>
          <p14:tracePt t="14271" x="7815263" y="2268538"/>
          <p14:tracePt t="14282" x="7815263" y="2243138"/>
          <p14:tracePt t="14287" x="7815263" y="2235200"/>
          <p14:tracePt t="14298" x="7815263" y="2217738"/>
          <p14:tracePt t="14304" x="7815263" y="2201863"/>
          <p14:tracePt t="14315" x="7815263" y="2192338"/>
          <p14:tracePt t="14320" x="7815263" y="2176463"/>
          <p14:tracePt t="14336" x="7815263" y="2166938"/>
          <p14:tracePt t="14344" x="7815263" y="2151063"/>
          <p14:tracePt t="14360" x="7815263" y="2133600"/>
          <p14:tracePt t="14368" x="7815263" y="2125663"/>
          <p14:tracePt t="14385" x="7815263" y="2108200"/>
          <p14:tracePt t="14393" x="7797800" y="2108200"/>
          <p14:tracePt t="14401" x="7797800" y="2100263"/>
          <p14:tracePt t="14417" x="7797800" y="2082800"/>
          <p14:tracePt t="14425" x="7797800" y="2065338"/>
          <p14:tracePt t="14433" x="7797800" y="2057400"/>
          <p14:tracePt t="14441" x="7797800" y="2039938"/>
          <p14:tracePt t="14457" x="7797800" y="2032000"/>
          <p14:tracePt t="14466" x="7797800" y="2014538"/>
          <p14:tracePt t="14474" x="7797800" y="1998663"/>
          <p14:tracePt t="14490" x="7797800" y="1989138"/>
          <p14:tracePt t="14498" x="7797800" y="1973263"/>
          <p14:tracePt t="14506" x="7797800" y="1963738"/>
          <p14:tracePt t="14522" x="7789863" y="1947863"/>
          <p14:tracePt t="14538" x="7789863" y="1930400"/>
          <p14:tracePt t="14548" x="7789863" y="1922463"/>
          <p14:tracePt t="14563" x="7789863" y="1905000"/>
          <p14:tracePt t="14579" x="7789863" y="1897063"/>
          <p14:tracePt t="14595" x="7789863" y="1879600"/>
          <p14:tracePt t="14619" x="7772400" y="1879600"/>
          <p14:tracePt t="14627" x="7772400" y="1862138"/>
          <p14:tracePt t="14757" x="7772400" y="1879600"/>
          <p14:tracePt t="14765" x="7772400" y="1897063"/>
          <p14:tracePt t="14773" x="7772400" y="1905000"/>
          <p14:tracePt t="14781" x="7772400" y="1930400"/>
          <p14:tracePt t="14789" x="7772400" y="1947863"/>
          <p14:tracePt t="14797" x="7772400" y="1973263"/>
          <p14:tracePt t="14806" x="7772400" y="2014538"/>
          <p14:tracePt t="14813" x="7772400" y="2032000"/>
          <p14:tracePt t="14826" x="7772400" y="2065338"/>
          <p14:tracePt t="14830" x="7772400" y="2108200"/>
          <p14:tracePt t="14847" x="7772400" y="2133600"/>
          <p14:tracePt t="14848" x="7772400" y="2166938"/>
          <p14:tracePt t="14854" x="7772400" y="2217738"/>
          <p14:tracePt t="14868" x="7772400" y="2268538"/>
          <p14:tracePt t="14871" x="7772400" y="2328863"/>
          <p14:tracePt t="14888" x="7772400" y="2379663"/>
          <p14:tracePt t="14889" x="7772400" y="2446338"/>
          <p14:tracePt t="14895" x="7772400" y="2506663"/>
          <p14:tracePt t="14909" x="7772400" y="2557463"/>
          <p14:tracePt t="14913" x="7772400" y="2624138"/>
          <p14:tracePt t="14928" x="7772400" y="2717800"/>
          <p14:tracePt t="14934" x="7772400" y="2743200"/>
          <p14:tracePt t="14949" x="7772400" y="2801938"/>
          <p14:tracePt t="14952" x="7772400" y="2827338"/>
          <p14:tracePt t="14969" x="7772400" y="2903538"/>
          <p14:tracePt t="14975" x="7772400" y="2946400"/>
          <p14:tracePt t="14990" x="7772400" y="3005138"/>
          <p14:tracePt t="14991" x="7772400" y="3030538"/>
          <p14:tracePt t="15000" x="7772400" y="3055938"/>
          <p14:tracePt t="15010" x="7772400" y="3098800"/>
          <p14:tracePt t="15016" x="7772400" y="3124200"/>
          <p14:tracePt t="15031" x="7772400" y="3149600"/>
          <p14:tracePt t="15032" x="7772400" y="3175000"/>
          <p14:tracePt t="15040" x="7772400" y="3217863"/>
          <p14:tracePt t="15051" x="7772400" y="3243263"/>
          <p14:tracePt t="15056" x="7772400" y="3276600"/>
          <p14:tracePt t="15072" x="7772400" y="3302000"/>
          <p14:tracePt t="15073" x="7772400" y="3344863"/>
          <p14:tracePt t="15081" x="7772400" y="3370263"/>
          <p14:tracePt t="15092" x="7772400" y="3411538"/>
          <p14:tracePt t="15098" x="7772400" y="3436938"/>
          <p14:tracePt t="15113" x="7772400" y="3487738"/>
          <p14:tracePt t="15121" x="7772400" y="3513138"/>
          <p14:tracePt t="15132" x="7772400" y="3548063"/>
          <p14:tracePt t="15138" x="7772400" y="3573463"/>
          <p14:tracePt t="15153" x="7772400" y="3598863"/>
          <p14:tracePt t="15154" x="7772400" y="3624263"/>
          <p14:tracePt t="15162" x="7772400" y="3649663"/>
          <p14:tracePt t="15173" x="7772400" y="3683000"/>
          <p14:tracePt t="15178" x="7772400" y="3708400"/>
          <p14:tracePt t="15194" x="7772400" y="3733800"/>
          <p14:tracePt t="15195" x="7772400" y="3759200"/>
          <p14:tracePt t="15202" x="7772400" y="3784600"/>
          <p14:tracePt t="15215" x="7772400" y="3817938"/>
          <p14:tracePt t="15218" x="7772400" y="3843338"/>
          <p14:tracePt t="15235" x="7772400" y="3868738"/>
          <p14:tracePt t="15236" x="7772400" y="3886200"/>
          <p14:tracePt t="15243" x="7772400" y="3911600"/>
          <p14:tracePt t="15256" x="7772400" y="3919538"/>
          <p14:tracePt t="15259" x="7772400" y="3954463"/>
          <p14:tracePt t="15276" x="7772400" y="3987800"/>
          <p14:tracePt t="15282" x="7789863" y="4013200"/>
          <p14:tracePt t="15298" x="7789863" y="4046538"/>
          <p14:tracePt t="15301" x="7789863" y="4071938"/>
          <p14:tracePt t="15317" x="7789863" y="4114800"/>
          <p14:tracePt t="15324" x="7789863" y="4122738"/>
          <p14:tracePt t="15338" x="7789863" y="4148138"/>
          <p14:tracePt t="15342" x="7789863" y="4183063"/>
          <p14:tracePt t="15359" x="7789863" y="4208463"/>
          <p14:tracePt t="15364" x="7789863" y="4233863"/>
          <p14:tracePt t="15379" x="7789863" y="4249738"/>
          <p14:tracePt t="15380" x="7789863" y="4259263"/>
          <p14:tracePt t="15388" x="7797800" y="4275138"/>
          <p14:tracePt t="15399" x="7797800" y="4284663"/>
          <p14:tracePt t="15404" x="7797800" y="4300538"/>
          <p14:tracePt t="15420" x="7797800" y="4318000"/>
          <p14:tracePt t="15421" x="7797800" y="4325938"/>
          <p14:tracePt t="15428" x="7797800" y="4343400"/>
          <p14:tracePt t="15440" x="7797800" y="4351338"/>
          <p14:tracePt t="15444" x="7797800" y="4368800"/>
          <p14:tracePt t="15461" x="7797800" y="4386263"/>
          <p14:tracePt t="15462" x="7797800" y="4394200"/>
          <p14:tracePt t="15477" x="7797800" y="4411663"/>
          <p14:tracePt t="15486" x="7797800" y="4419600"/>
          <p14:tracePt t="15493" x="7797800" y="4452938"/>
          <p14:tracePt t="15502" x="7797800" y="4462463"/>
          <p14:tracePt t="15517" x="7797800" y="4478338"/>
          <p14:tracePt t="15525" x="7797800" y="4487863"/>
          <p14:tracePt t="15534" x="7797800" y="4503738"/>
          <p14:tracePt t="15543" x="7815263" y="4521200"/>
          <p14:tracePt t="15550" x="7815263" y="4529138"/>
          <p14:tracePt t="15563" x="7815263" y="4546600"/>
          <p14:tracePt t="15566" x="7815263" y="4554538"/>
          <p14:tracePt t="15584" x="7815263" y="4572000"/>
          <p14:tracePt t="15590" x="7815263" y="4589463"/>
          <p14:tracePt t="15605" x="7815263" y="4597400"/>
          <p14:tracePt t="15609" x="7823200" y="4597400"/>
          <p14:tracePt t="15625" x="7823200" y="4622800"/>
          <p14:tracePt t="15638" x="7823200" y="4640263"/>
          <p14:tracePt t="15646" x="7823200" y="4656138"/>
          <p14:tracePt t="15655" x="7823200" y="4665663"/>
          <p14:tracePt t="15666" x="7823200" y="4681538"/>
          <p14:tracePt t="15671" x="7823200" y="4691063"/>
          <p14:tracePt t="15686" x="7823200" y="4706938"/>
          <p14:tracePt t="15689" x="7823200" y="4724400"/>
          <p14:tracePt t="15707" x="7823200" y="4732338"/>
          <p14:tracePt t="15712" x="7823200" y="4749800"/>
          <p14:tracePt t="15728" x="7823200" y="4757738"/>
          <p14:tracePt t="15729" x="7840663" y="4775200"/>
          <p14:tracePt t="15744" x="7840663" y="4792663"/>
          <p14:tracePt t="15753" x="7840663" y="4800600"/>
          <p14:tracePt t="15759" x="7840663" y="4818063"/>
          <p14:tracePt t="15784" x="7840663" y="4826000"/>
          <p14:tracePt t="15792" x="7840663" y="4843463"/>
          <p14:tracePt t="15816" x="7840663" y="4859338"/>
          <p14:tracePt t="15824" x="7856538" y="4859338"/>
          <p14:tracePt t="16083" x="7856538" y="4843463"/>
          <p14:tracePt t="16091" x="7856538" y="4826000"/>
          <p14:tracePt t="16100" x="7856538" y="4800600"/>
          <p14:tracePt t="16107" x="7856538" y="4792663"/>
          <p14:tracePt t="16116" x="7856538" y="4757738"/>
          <p14:tracePt t="16124" x="7856538" y="4732338"/>
          <p14:tracePt t="16132" x="7856538" y="4681538"/>
          <p14:tracePt t="16141" x="7856538" y="4656138"/>
          <p14:tracePt t="16148" x="7866063" y="4597400"/>
          <p14:tracePt t="16161" x="7866063" y="4589463"/>
          <p14:tracePt t="16164" x="7881938" y="4521200"/>
          <p14:tracePt t="16182" x="7881938" y="4478338"/>
          <p14:tracePt t="16183" x="7891463" y="4437063"/>
          <p14:tracePt t="16188" x="7891463" y="4394200"/>
          <p14:tracePt t="16203" x="7891463" y="4368800"/>
          <p14:tracePt t="16208" x="7907338" y="4325938"/>
          <p14:tracePt t="16224" x="7907338" y="4284663"/>
          <p14:tracePt t="16225" x="7907338" y="4259263"/>
          <p14:tracePt t="16229" x="7924800" y="4216400"/>
          <p14:tracePt t="16244" x="7924800" y="4183063"/>
          <p14:tracePt t="16248" x="7924800" y="4140200"/>
          <p14:tracePt t="16264" x="7924800" y="4114800"/>
          <p14:tracePt t="16265" x="7932738" y="4056063"/>
          <p14:tracePt t="16271" x="7932738" y="4030663"/>
          <p14:tracePt t="16285" x="7950200" y="3987800"/>
          <p14:tracePt t="16286" x="7950200" y="3962400"/>
          <p14:tracePt t="16294" x="7950200" y="3937000"/>
          <p14:tracePt t="16304" x="7958138" y="3894138"/>
          <p14:tracePt t="16310" x="7958138" y="3852863"/>
          <p14:tracePt t="16325" x="7975600" y="3827463"/>
          <p14:tracePt t="16328" x="7975600" y="3784600"/>
          <p14:tracePt t="16345" x="8001000" y="3708400"/>
          <p14:tracePt t="16351" x="8001000" y="3690938"/>
          <p14:tracePt t="16367" x="8001000" y="3665538"/>
          <p14:tracePt t="16368" x="8018463" y="3624263"/>
          <p14:tracePt t="16375" x="8026400" y="3598863"/>
          <p14:tracePt t="16386" x="8026400" y="3556000"/>
          <p14:tracePt t="16391" x="8026400" y="3530600"/>
          <p14:tracePt t="16408" x="8043863" y="3462338"/>
          <p14:tracePt t="16416" x="8051800" y="3446463"/>
          <p14:tracePt t="16427" x="8051800" y="3411538"/>
          <p14:tracePt t="16432" x="8051800" y="3378200"/>
          <p14:tracePt t="16448" x="8051800" y="3352800"/>
          <p14:tracePt t="16449" x="8051800" y="3302000"/>
          <p14:tracePt t="16456" x="8051800" y="3276600"/>
          <p14:tracePt t="16468" x="8051800" y="3243263"/>
          <p14:tracePt t="16472" x="8051800" y="3208338"/>
          <p14:tracePt t="16488" x="8051800" y="3167063"/>
          <p14:tracePt t="16489" x="8051800" y="3124200"/>
          <p14:tracePt t="16496" x="8051800" y="3081338"/>
          <p14:tracePt t="16509" x="8051800" y="3073400"/>
          <p14:tracePt t="16513" x="8051800" y="3040063"/>
          <p14:tracePt t="16529" x="8051800" y="3005138"/>
          <p14:tracePt t="16530" x="8051800" y="2971800"/>
          <p14:tracePt t="16536" x="8043863" y="2946400"/>
          <p14:tracePt t="16549" x="8043863" y="2921000"/>
          <p14:tracePt t="16552" x="8043863" y="2895600"/>
          <p14:tracePt t="16570" x="8043863" y="2870200"/>
          <p14:tracePt t="16571" x="8026400" y="2844800"/>
          <p14:tracePt t="16577" x="8026400" y="2811463"/>
          <p14:tracePt t="16591" x="8026400" y="2776538"/>
          <p14:tracePt t="16595" x="8026400" y="2760663"/>
          <p14:tracePt t="16612" x="8026400" y="2717800"/>
          <p14:tracePt t="16613" x="8026400" y="2692400"/>
          <p14:tracePt t="16618" x="8026400" y="2667000"/>
          <p14:tracePt t="16632" x="8026400" y="2649538"/>
          <p14:tracePt t="16637" x="8026400" y="2624138"/>
          <p14:tracePt t="16652" x="8026400" y="2598738"/>
          <p14:tracePt t="16652" x="8026400" y="2582863"/>
          <p14:tracePt t="16658" x="8026400" y="2573338"/>
          <p14:tracePt t="16672" x="8026400" y="2540000"/>
          <p14:tracePt t="16675" x="8026400" y="2514600"/>
          <p14:tracePt t="16693" x="8026400" y="2489200"/>
          <p14:tracePt t="16698" x="8026400" y="2463800"/>
          <p14:tracePt t="16714" x="8026400" y="2446338"/>
          <p14:tracePt t="16716" x="8026400" y="2438400"/>
          <p14:tracePt t="16722" x="8026400" y="2405063"/>
          <p14:tracePt t="16734" x="8026400" y="2379663"/>
          <p14:tracePt t="16739" x="8026400" y="2370138"/>
          <p14:tracePt t="16755" x="8026400" y="2336800"/>
          <p14:tracePt t="16755" x="8026400" y="2328863"/>
          <p14:tracePt t="16763" x="8018463" y="2311400"/>
          <p14:tracePt t="16775" x="8018463" y="2286000"/>
          <p14:tracePt t="16779" x="8018463" y="2268538"/>
          <p14:tracePt t="16796" x="8018463" y="2260600"/>
          <p14:tracePt t="16797" x="8018463" y="2243138"/>
          <p14:tracePt t="16803" x="8018463" y="2235200"/>
          <p14:tracePt t="16816" x="8018463" y="2217738"/>
          <p14:tracePt t="16820" x="8018463" y="2201863"/>
          <p14:tracePt t="16838" x="8018463" y="2192338"/>
          <p14:tracePt t="16844" x="8018463" y="2176463"/>
          <p14:tracePt t="16860" x="8018463" y="2166938"/>
          <p14:tracePt t="16877" x="8018463" y="2151063"/>
          <p14:tracePt t="16892" x="8018463" y="2133600"/>
          <p14:tracePt t="16908" x="8018463" y="2125663"/>
          <p14:tracePt t="16924" x="8018463" y="2108200"/>
          <p14:tracePt t="16933" x="8018463" y="2100263"/>
          <p14:tracePt t="16941" x="8018463" y="2082800"/>
          <p14:tracePt t="16958" x="8018463" y="2065338"/>
          <p14:tracePt t="16965" x="8018463" y="2057400"/>
          <p14:tracePt t="16973" x="8018463" y="2039938"/>
          <p14:tracePt t="16981" x="8018463" y="2032000"/>
          <p14:tracePt t="16999" x="8026400" y="2014538"/>
          <p14:tracePt t="17013" x="8026400" y="1998663"/>
          <p14:tracePt t="17037" x="8026400" y="1989138"/>
          <p14:tracePt t="17167" x="8026400" y="1998663"/>
          <p14:tracePt t="17183" x="8026400" y="2032000"/>
          <p14:tracePt t="17191" x="8026400" y="2039938"/>
          <p14:tracePt t="17200" x="8026400" y="2082800"/>
          <p14:tracePt t="17208" x="8026400" y="2108200"/>
          <p14:tracePt t="17218" x="8026400" y="2151063"/>
          <p14:tracePt t="17224" x="8026400" y="2201863"/>
          <p14:tracePt t="17232" x="8026400" y="2243138"/>
          <p14:tracePt t="17240" x="8026400" y="2311400"/>
          <p14:tracePt t="17248" x="8026400" y="2354263"/>
          <p14:tracePt t="17258" x="8026400" y="2405063"/>
          <p14:tracePt t="17264" x="8026400" y="2463800"/>
          <p14:tracePt t="17279" x="8026400" y="2514600"/>
          <p14:tracePt t="17282" x="8026400" y="2573338"/>
          <p14:tracePt t="17300" x="8026400" y="2674938"/>
          <p14:tracePt t="17305" x="8026400" y="2735263"/>
          <p14:tracePt t="17321" x="8026400" y="2786063"/>
          <p14:tracePt t="17324" x="8026400" y="2852738"/>
          <p14:tracePt t="17330" x="8026400" y="2921000"/>
          <p14:tracePt t="17337" x="8026400" y="2989263"/>
          <p14:tracePt t="17345" x="8026400" y="3055938"/>
          <p14:tracePt t="17353" x="8026400" y="3124200"/>
          <p14:tracePt t="17361" x="8026400" y="3175000"/>
          <p14:tracePt t="17369" x="8026400" y="3243263"/>
          <p14:tracePt t="17377" x="8026400" y="3309938"/>
          <p14:tracePt t="17385" x="8026400" y="3378200"/>
          <p14:tracePt t="17394" x="8026400" y="3446463"/>
          <p14:tracePt t="17402" x="8026400" y="3513138"/>
          <p14:tracePt t="17410" x="8026400" y="3581400"/>
          <p14:tracePt t="17417" x="8026400" y="3640138"/>
          <p14:tracePt t="17426" x="8043863" y="3708400"/>
          <p14:tracePt t="17434" x="8043863" y="3759200"/>
          <p14:tracePt t="17442" x="8043863" y="3827463"/>
          <p14:tracePt t="17450" x="8051800" y="3894138"/>
          <p14:tracePt t="17458" x="8051800" y="3954463"/>
          <p14:tracePt t="17466" x="8051800" y="4005263"/>
          <p14:tracePt t="17475" x="8069263" y="4056063"/>
          <p14:tracePt t="17483" x="8069263" y="4081463"/>
          <p14:tracePt t="17492" x="8069263" y="4122738"/>
          <p14:tracePt t="17499" x="8085138" y="4208463"/>
          <p14:tracePt t="17508" x="8085138" y="4249738"/>
          <p14:tracePt t="17515" x="8085138" y="4284663"/>
          <p14:tracePt t="17525" x="8094663" y="4325938"/>
          <p14:tracePt t="17531" x="8094663" y="4386263"/>
          <p14:tracePt t="17541" x="8094663" y="4419600"/>
          <p14:tracePt t="17547" x="8110538" y="4462463"/>
          <p14:tracePt t="17558" x="8110538" y="4478338"/>
          <p14:tracePt t="17563" x="8120063" y="4521200"/>
          <p14:tracePt t="17574" x="8120063" y="4554538"/>
          <p14:tracePt t="17580" x="8120063" y="4589463"/>
          <p14:tracePt t="17591" x="8135938" y="4622800"/>
          <p14:tracePt t="17596" x="8135938" y="4656138"/>
          <p14:tracePt t="17608" x="8135938" y="4681538"/>
          <p14:tracePt t="17613" x="8153400" y="4706938"/>
          <p14:tracePt t="17625" x="8153400" y="4724400"/>
          <p14:tracePt t="17629" x="8153400" y="4732338"/>
          <p14:tracePt t="17642" x="8153400" y="4757738"/>
          <p14:tracePt t="19351" x="8153400" y="4775200"/>
          <p14:tracePt t="19360" x="8153400" y="4800600"/>
          <p14:tracePt t="19367" x="8153400" y="4826000"/>
          <p14:tracePt t="19376" x="8153400" y="4843463"/>
          <p14:tracePt t="19383" x="8153400" y="4868863"/>
          <p14:tracePt t="19392" x="8153400" y="4894263"/>
          <p14:tracePt t="19401" x="8153400" y="4927600"/>
          <p14:tracePt t="19407" x="8153400" y="4953000"/>
          <p14:tracePt t="19421" x="8153400" y="4978400"/>
          <p14:tracePt t="19425" x="8153400" y="5003800"/>
          <p14:tracePt t="19442" x="8153400" y="5021263"/>
          <p14:tracePt t="19442" x="8161338" y="5046663"/>
          <p14:tracePt t="19448" x="8161338" y="5072063"/>
          <p14:tracePt t="19463" x="8161338" y="5097463"/>
          <p14:tracePt t="19466" x="8161338" y="5130800"/>
          <p14:tracePt t="19483" x="8161338" y="5181600"/>
          <p14:tracePt t="19489" x="8178800" y="5224463"/>
          <p14:tracePt t="19503" x="8178800" y="5249863"/>
          <p14:tracePt t="19505" x="8178800" y="5275263"/>
          <p14:tracePt t="19523" x="8186738" y="5326063"/>
          <p14:tracePt t="19530" x="8186738" y="5359400"/>
          <p14:tracePt t="19543" x="8204200" y="53848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4D83-2D51-6447-AC2D-F5500187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749" y="357809"/>
            <a:ext cx="11251095" cy="1336606"/>
          </a:xfrm>
        </p:spPr>
        <p:txBody>
          <a:bodyPr>
            <a:normAutofit/>
          </a:bodyPr>
          <a:lstStyle/>
          <a:p>
            <a:pPr algn="l"/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Pronostico de Ventas </a:t>
            </a:r>
            <a:br>
              <a:rPr lang="es-ES_tradn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_tradnl" sz="2800" dirty="0"/>
          </a:p>
        </p:txBody>
      </p:sp>
      <p:pic>
        <p:nvPicPr>
          <p:cNvPr id="6" name="Picture 2" descr="Platform Logo">
            <a:extLst>
              <a:ext uri="{FF2B5EF4-FFF2-40B4-BE49-F238E27FC236}">
                <a16:creationId xmlns:a16="http://schemas.microsoft.com/office/drawing/2014/main" id="{5840922E-DB1B-E948-A1F3-501BBF47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36" y="410818"/>
            <a:ext cx="1563321" cy="46267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593612-EBE1-8D48-BD29-F7F353F30AF0}"/>
              </a:ext>
            </a:extLst>
          </p:cNvPr>
          <p:cNvSpPr txBox="1"/>
          <p:nvPr/>
        </p:nvSpPr>
        <p:spPr>
          <a:xfrm>
            <a:off x="439129" y="2684436"/>
            <a:ext cx="46551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/>
              <a:t>Analizar la base de Datos de Ventas y realizar un pronostico y </a:t>
            </a:r>
            <a:r>
              <a:rPr lang="es-ES_tradnl" dirty="0" err="1"/>
              <a:t>forecast</a:t>
            </a:r>
            <a:r>
              <a:rPr lang="es-ES_tradnl" dirty="0"/>
              <a:t> 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Crecimiento de Tiendas por año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9BD2E7-5C2E-654E-BCB5-CC635A61D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31" y="1538050"/>
            <a:ext cx="65278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BF4E36FC-241A-0F4D-8E9F-C51D39209E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8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90"/>
    </mc:Choice>
    <mc:Fallback>
      <p:transition spd="slow" advTm="167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4D83-2D51-6447-AC2D-F5500187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749" y="357809"/>
            <a:ext cx="11251095" cy="1336606"/>
          </a:xfrm>
        </p:spPr>
        <p:txBody>
          <a:bodyPr>
            <a:normAutofit/>
          </a:bodyPr>
          <a:lstStyle/>
          <a:p>
            <a:pPr algn="l"/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Pronostico de Ventas </a:t>
            </a:r>
            <a:br>
              <a:rPr lang="es-ES_tradn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_tradnl" sz="2800" dirty="0"/>
          </a:p>
        </p:txBody>
      </p:sp>
      <p:pic>
        <p:nvPicPr>
          <p:cNvPr id="6" name="Picture 2" descr="Platform Logo">
            <a:extLst>
              <a:ext uri="{FF2B5EF4-FFF2-40B4-BE49-F238E27FC236}">
                <a16:creationId xmlns:a16="http://schemas.microsoft.com/office/drawing/2014/main" id="{5840922E-DB1B-E948-A1F3-501BBF47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36" y="410818"/>
            <a:ext cx="1563321" cy="46267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593612-EBE1-8D48-BD29-F7F353F30AF0}"/>
              </a:ext>
            </a:extLst>
          </p:cNvPr>
          <p:cNvSpPr txBox="1"/>
          <p:nvPr/>
        </p:nvSpPr>
        <p:spPr>
          <a:xfrm>
            <a:off x="439129" y="2684436"/>
            <a:ext cx="46551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/>
              <a:t>Analizar la base de Datos de Ventas y realizar un pronostico y </a:t>
            </a:r>
            <a:r>
              <a:rPr lang="es-ES_tradnl" dirty="0" err="1"/>
              <a:t>forecast</a:t>
            </a:r>
            <a:r>
              <a:rPr lang="es-ES_tradnl" dirty="0"/>
              <a:t> 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Crecimiento de Tiendas por año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9BD2E7-5C2E-654E-BCB5-CC635A61D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31" y="1538050"/>
            <a:ext cx="65278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4B437AAD-28E0-DF40-AE9F-AC73383C02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34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58"/>
    </mc:Choice>
    <mc:Fallback>
      <p:transition spd="slow" advTm="3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397" x="8204200" y="5384800"/>
          <p14:tracePt t="2406" x="8178800" y="5384800"/>
          <p14:tracePt t="2414" x="8161338" y="5384800"/>
          <p14:tracePt t="2421" x="8135938" y="5384800"/>
          <p14:tracePt t="2430" x="8110538" y="5392738"/>
          <p14:tracePt t="2438" x="8069263" y="5410200"/>
          <p14:tracePt t="2446" x="8018463" y="5427663"/>
          <p14:tracePt t="2454" x="7975600" y="5453063"/>
          <p14:tracePt t="2462" x="7924800" y="5478463"/>
          <p14:tracePt t="2470" x="7856538" y="5519738"/>
          <p14:tracePt t="2479" x="7797800" y="5529263"/>
          <p14:tracePt t="2487" x="7747000" y="5570538"/>
          <p14:tracePt t="2495" x="7688263" y="5595938"/>
          <p14:tracePt t="2503" x="7637463" y="5638800"/>
          <p14:tracePt t="2511" x="7586663" y="5697538"/>
          <p14:tracePt t="2519" x="7526338" y="5722938"/>
          <p14:tracePt t="2527" x="7485063" y="5765800"/>
          <p14:tracePt t="2535" x="7450138" y="5816600"/>
          <p14:tracePt t="2543" x="7434263" y="5834063"/>
          <p14:tracePt t="2552" x="7408863" y="5867400"/>
          <p14:tracePt t="2559" x="7391400" y="5900738"/>
          <p14:tracePt t="2569" x="7366000" y="5926138"/>
          <p14:tracePt t="2576" x="7348538" y="5951538"/>
          <p14:tracePt t="2585" x="7340600" y="5969000"/>
          <p14:tracePt t="2592" x="7323138" y="5994400"/>
          <p14:tracePt t="2602" x="7315200" y="6002338"/>
          <p14:tracePt t="2608" x="7315200" y="6019800"/>
          <p14:tracePt t="2618" x="7297738" y="6037263"/>
          <p14:tracePt t="2624" x="7297738" y="6045200"/>
          <p14:tracePt t="2635" x="7281863" y="6062663"/>
          <p14:tracePt t="2641" x="7272338" y="6088063"/>
          <p14:tracePt t="2652" x="7246938" y="6113463"/>
          <p14:tracePt t="2657" x="7221538" y="6138863"/>
          <p14:tracePt t="2668" x="7188200" y="6172200"/>
          <p14:tracePt t="2674" x="7154863" y="6223000"/>
          <p14:tracePt t="2685" x="7112000" y="6265863"/>
          <p14:tracePt t="2690" x="7069138" y="6299200"/>
          <p14:tracePt t="2702" x="7018338" y="6357938"/>
          <p14:tracePt t="2706" x="6977063" y="6408738"/>
          <p14:tracePt t="2719" x="6916738" y="6469063"/>
          <p14:tracePt t="2722" x="6850063" y="6519863"/>
          <p14:tracePt t="2735" x="6815138" y="6545263"/>
          <p14:tracePt t="2740" x="6781800" y="6570663"/>
          <p14:tracePt t="2752" x="6748463" y="6611938"/>
          <p14:tracePt t="2756" x="6713538" y="6637338"/>
          <p14:tracePt t="2769" x="6705600" y="6654800"/>
          <p14:tracePt t="2770" x="6688138" y="6672263"/>
          <p14:tracePt t="2778" x="6680200" y="6680200"/>
          <p14:tracePt t="2988" x="6545263" y="6680200"/>
          <p14:tracePt t="2997" x="6392863" y="6705600"/>
          <p14:tracePt t="3004" x="6164263" y="6748463"/>
          <p14:tracePt t="3013" x="5918200" y="6773863"/>
          <p14:tracePt t="3021" x="5621338" y="68326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4D83-2D51-6447-AC2D-F5500187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749" y="357809"/>
            <a:ext cx="11251095" cy="1336606"/>
          </a:xfrm>
        </p:spPr>
        <p:txBody>
          <a:bodyPr>
            <a:normAutofit/>
          </a:bodyPr>
          <a:lstStyle/>
          <a:p>
            <a:pPr algn="l"/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Pronostico de Ventas </a:t>
            </a:r>
            <a:br>
              <a:rPr lang="es-ES_tradn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_tradnl" sz="2800" dirty="0"/>
          </a:p>
        </p:txBody>
      </p:sp>
      <p:pic>
        <p:nvPicPr>
          <p:cNvPr id="6" name="Picture 2" descr="Platform Logo">
            <a:extLst>
              <a:ext uri="{FF2B5EF4-FFF2-40B4-BE49-F238E27FC236}">
                <a16:creationId xmlns:a16="http://schemas.microsoft.com/office/drawing/2014/main" id="{5840922E-DB1B-E948-A1F3-501BBF47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36" y="410818"/>
            <a:ext cx="1563321" cy="46267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593612-EBE1-8D48-BD29-F7F353F30AF0}"/>
              </a:ext>
            </a:extLst>
          </p:cNvPr>
          <p:cNvSpPr txBox="1"/>
          <p:nvPr/>
        </p:nvSpPr>
        <p:spPr>
          <a:xfrm>
            <a:off x="439129" y="2684436"/>
            <a:ext cx="46551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/>
              <a:t>Analizar la base de Datos de Ventas y realizar un pronostico y </a:t>
            </a:r>
            <a:r>
              <a:rPr lang="es-ES_tradnl" dirty="0" err="1"/>
              <a:t>forecast</a:t>
            </a:r>
            <a:r>
              <a:rPr lang="es-ES_tradnl" dirty="0"/>
              <a:t> 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Tipo de Tiendas con mas Ventas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77335C0-B35D-694C-9863-1D749A69B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01" y="1192365"/>
            <a:ext cx="6223000" cy="53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8F2EDBD6-098C-9046-8E87-B50620DF38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2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96"/>
    </mc:Choice>
    <mc:Fallback>
      <p:transition spd="slow" advTm="192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339" x="2540000" y="6840538"/>
          <p14:tracePt t="2345" x="2608263" y="6815138"/>
          <p14:tracePt t="2354" x="2674938" y="6789738"/>
          <p14:tracePt t="2362" x="2743200" y="6764338"/>
          <p14:tracePt t="2370" x="2811463" y="6748463"/>
          <p14:tracePt t="2378" x="2895600" y="6723063"/>
          <p14:tracePt t="2386" x="2963863" y="6705600"/>
          <p14:tracePt t="2394" x="3030538" y="6680200"/>
          <p14:tracePt t="2403" x="3098800" y="6654800"/>
          <p14:tracePt t="2410" x="3167063" y="6637338"/>
          <p14:tracePt t="2420" x="3243263" y="6611938"/>
          <p14:tracePt t="2427" x="3335338" y="6586538"/>
          <p14:tracePt t="2436" x="3403600" y="6561138"/>
          <p14:tracePt t="2443" x="3487738" y="6535738"/>
          <p14:tracePt t="2452" x="3581400" y="6494463"/>
          <p14:tracePt t="2459" x="3665538" y="6469063"/>
          <p14:tracePt t="2467" x="3759200" y="6434138"/>
          <p14:tracePt t="2475" x="3835400" y="6408738"/>
          <p14:tracePt t="2483" x="3919538" y="6383338"/>
          <p14:tracePt t="2491" x="4005263" y="6357938"/>
          <p14:tracePt t="2500" x="4081463" y="6332538"/>
          <p14:tracePt t="2507" x="4148138" y="6316663"/>
          <p14:tracePt t="2516" x="4216400" y="6291263"/>
          <p14:tracePt t="2524" x="4284663" y="6273800"/>
          <p14:tracePt t="2532" x="4335463" y="6248400"/>
          <p14:tracePt t="2539" x="4394200" y="6248400"/>
          <p14:tracePt t="2548" x="4437063" y="6223000"/>
          <p14:tracePt t="2556" x="4487863" y="6205538"/>
          <p14:tracePt t="2564" x="4503738" y="6197600"/>
          <p14:tracePt t="2572" x="4538663" y="6180138"/>
          <p14:tracePt t="2581" x="4579938" y="6172200"/>
          <p14:tracePt t="2588" x="4597400" y="6154738"/>
          <p14:tracePt t="2863" x="4605338" y="6154738"/>
          <p14:tracePt t="2872" x="4622800" y="6154738"/>
          <p14:tracePt t="2880" x="4665663" y="6138863"/>
          <p14:tracePt t="2888" x="4691063" y="6129338"/>
          <p14:tracePt t="2896" x="4732338" y="6103938"/>
          <p14:tracePt t="2904" x="4783138" y="6088063"/>
          <p14:tracePt t="2912" x="4868863" y="6062663"/>
          <p14:tracePt t="2920" x="4919663" y="6045200"/>
          <p14:tracePt t="2928" x="5011738" y="6019800"/>
          <p14:tracePt t="2936" x="5097463" y="5994400"/>
          <p14:tracePt t="2945" x="5207000" y="5969000"/>
          <p14:tracePt t="2953" x="5308600" y="5935663"/>
          <p14:tracePt t="2961" x="5418138" y="5926138"/>
          <p14:tracePt t="2970" x="5511800" y="5900738"/>
          <p14:tracePt t="2977" x="5613400" y="5884863"/>
          <p14:tracePt t="2987" x="5707063" y="5867400"/>
          <p14:tracePt t="2993" x="5799138" y="5867400"/>
          <p14:tracePt t="3003" x="5867400" y="5859463"/>
          <p14:tracePt t="3009" x="5943600" y="5859463"/>
          <p14:tracePt t="3017" x="6011863" y="5859463"/>
          <p14:tracePt t="3025" x="6096000" y="5842000"/>
          <p14:tracePt t="3034" x="6113463" y="5842000"/>
          <p14:tracePt t="3042" x="6164263" y="5842000"/>
          <p14:tracePt t="3049" x="6205538" y="5842000"/>
          <p14:tracePt t="3058" x="6230938" y="5842000"/>
          <p14:tracePt t="3066" x="6273800" y="5834063"/>
          <p14:tracePt t="3074" x="6299200" y="5834063"/>
          <p14:tracePt t="3082" x="6316663" y="5834063"/>
          <p14:tracePt t="3090" x="6324600" y="5834063"/>
          <p14:tracePt t="3098" x="6350000" y="5816600"/>
          <p14:tracePt t="3106" x="6367463" y="5816600"/>
          <p14:tracePt t="3114" x="6383338" y="5816600"/>
          <p14:tracePt t="3130" x="6392863" y="5799138"/>
          <p14:tracePt t="3365" x="6408738" y="5799138"/>
          <p14:tracePt t="3373" x="6418263" y="5799138"/>
          <p14:tracePt t="3381" x="6434138" y="5799138"/>
          <p14:tracePt t="3389" x="6459538" y="5799138"/>
          <p14:tracePt t="3397" x="6477000" y="5799138"/>
          <p14:tracePt t="3406" x="6502400" y="5799138"/>
          <p14:tracePt t="3414" x="6527800" y="5799138"/>
          <p14:tracePt t="3422" x="6553200" y="5799138"/>
          <p14:tracePt t="3429" x="6578600" y="5799138"/>
          <p14:tracePt t="3438" x="6596063" y="5799138"/>
          <p14:tracePt t="3446" x="6621463" y="5799138"/>
          <p14:tracePt t="3455" x="6637338" y="5791200"/>
          <p14:tracePt t="3462" x="6646863" y="5791200"/>
          <p14:tracePt t="3470" x="6662738" y="5791200"/>
          <p14:tracePt t="3478" x="6680200" y="5791200"/>
          <p14:tracePt t="3486" x="6688138" y="5773738"/>
          <p14:tracePt t="3494" x="6705600" y="5773738"/>
          <p14:tracePt t="3510" x="6713538" y="5773738"/>
          <p14:tracePt t="3535" x="6713538" y="5765800"/>
          <p14:tracePt t="3543" x="6731000" y="5765800"/>
          <p14:tracePt t="3576" x="6748463" y="5765800"/>
          <p14:tracePt t="3591" x="6748463" y="5748338"/>
          <p14:tracePt t="3600" x="6756400" y="5748338"/>
          <p14:tracePt t="3618" x="6773863" y="5732463"/>
          <p14:tracePt t="3631" x="6773863" y="5722938"/>
          <p14:tracePt t="3640" x="6781800" y="5722938"/>
          <p14:tracePt t="3657" x="6781800" y="5707063"/>
          <p14:tracePt t="3665" x="6799263" y="5707063"/>
          <p14:tracePt t="3688" x="6799263" y="5697538"/>
          <p14:tracePt t="3721" x="6799263" y="5681663"/>
          <p14:tracePt t="3769" x="6799263" y="5664200"/>
          <p14:tracePt t="3818" x="6799263" y="5656263"/>
          <p14:tracePt t="3850" x="6781800" y="5638800"/>
          <p14:tracePt t="3868" x="6773863" y="5630863"/>
          <p14:tracePt t="3884" x="6756400" y="5630863"/>
          <p14:tracePt t="3901" x="6748463" y="5613400"/>
          <p14:tracePt t="3915" x="6731000" y="5613400"/>
          <p14:tracePt t="3923" x="6731000" y="5595938"/>
          <p14:tracePt t="3931" x="6713538" y="5595938"/>
          <p14:tracePt t="3956" x="6705600" y="5595938"/>
          <p14:tracePt t="3972" x="6688138" y="5588000"/>
          <p14:tracePt t="3996" x="6680200" y="5588000"/>
          <p14:tracePt t="4011" x="6662738" y="5588000"/>
          <p14:tracePt t="4028" x="6662738" y="5570538"/>
          <p14:tracePt t="4037" x="6646863" y="5570538"/>
          <p14:tracePt t="4053" x="6637338" y="5570538"/>
          <p14:tracePt t="4077" x="6621463" y="5562600"/>
          <p14:tracePt t="4101" x="6611938" y="5562600"/>
          <p14:tracePt t="4118" x="6596063" y="5562600"/>
          <p14:tracePt t="4135" x="6578600" y="5545138"/>
          <p14:tracePt t="4151" x="6570663" y="5545138"/>
          <p14:tracePt t="4158" x="6570663" y="5529263"/>
          <p14:tracePt t="4167" x="6553200" y="5529263"/>
          <p14:tracePt t="4182" x="6545263" y="5529263"/>
          <p14:tracePt t="4198" x="6527800" y="5519738"/>
          <p14:tracePt t="4206" x="6510338" y="5519738"/>
          <p14:tracePt t="4223" x="6502400" y="5519738"/>
          <p14:tracePt t="4231" x="6502400" y="5503863"/>
          <p14:tracePt t="4239" x="6484938" y="5503863"/>
          <p14:tracePt t="4247" x="6477000" y="5503863"/>
          <p14:tracePt t="4263" x="6459538" y="5494338"/>
          <p14:tracePt t="4279" x="6451600" y="5494338"/>
          <p14:tracePt t="4287" x="6434138" y="5494338"/>
          <p14:tracePt t="4304" x="6418263" y="5494338"/>
          <p14:tracePt t="4320" x="6408738" y="5494338"/>
          <p14:tracePt t="4344" x="6392863" y="5494338"/>
          <p14:tracePt t="4360" x="6383338" y="5494338"/>
          <p14:tracePt t="4376" x="6367463" y="5478463"/>
          <p14:tracePt t="4401" x="6350000" y="5478463"/>
          <p14:tracePt t="4425" x="6342063" y="5478463"/>
          <p14:tracePt t="4450" x="6324600" y="5478463"/>
          <p14:tracePt t="4473" x="6316663" y="5478463"/>
          <p14:tracePt t="4506" x="6299200" y="5478463"/>
          <p14:tracePt t="4522" x="6281738" y="5478463"/>
          <p14:tracePt t="4546" x="6273800" y="5478463"/>
          <p14:tracePt t="4570" x="6256338" y="5478463"/>
          <p14:tracePt t="4587" x="6248400" y="5478463"/>
          <p14:tracePt t="4611" x="6230938" y="5478463"/>
          <p14:tracePt t="4635" x="6215063" y="5478463"/>
          <p14:tracePt t="4652" x="6205538" y="5494338"/>
          <p14:tracePt t="4668" x="6189663" y="5494338"/>
          <p14:tracePt t="4685" x="6180138" y="5494338"/>
          <p14:tracePt t="4701" x="6164263" y="5494338"/>
          <p14:tracePt t="4708" x="6164263" y="5503863"/>
          <p14:tracePt t="4724" x="6146800" y="5503863"/>
          <p14:tracePt t="4741" x="6138863" y="5503863"/>
          <p14:tracePt t="4765" x="6121400" y="5519738"/>
          <p14:tracePt t="4781" x="6113463" y="5519738"/>
          <p14:tracePt t="4805" x="6096000" y="5529263"/>
          <p14:tracePt t="4821" x="6078538" y="5529263"/>
          <p14:tracePt t="4829" x="6078538" y="5545138"/>
          <p14:tracePt t="4837" x="6070600" y="5545138"/>
          <p14:tracePt t="4862" x="6053138" y="5562600"/>
          <p14:tracePt t="4877" x="6045200" y="5562600"/>
          <p14:tracePt t="4894" x="6027738" y="5570538"/>
          <p14:tracePt t="4910" x="6027738" y="5588000"/>
          <p14:tracePt t="4918" x="6011863" y="5588000"/>
          <p14:tracePt t="4935" x="6002338" y="5595938"/>
          <p14:tracePt t="4951" x="5986463" y="5613400"/>
          <p14:tracePt t="4968" x="5976938" y="5630863"/>
          <p14:tracePt t="4975" x="5976938" y="5638800"/>
          <p14:tracePt t="4984" x="5961063" y="5638800"/>
          <p14:tracePt t="4991" x="5961063" y="5656263"/>
          <p14:tracePt t="5001" x="5943600" y="5664200"/>
          <p14:tracePt t="5007" x="5943600" y="5681663"/>
          <p14:tracePt t="5015" x="5935663" y="5681663"/>
          <p14:tracePt t="5023" x="5935663" y="5697538"/>
          <p14:tracePt t="5034" x="5918200" y="5707063"/>
          <p14:tracePt t="5040" x="5918200" y="5722938"/>
          <p14:tracePt t="5048" x="5910263" y="5732463"/>
          <p14:tracePt t="5056" x="5892800" y="5748338"/>
          <p14:tracePt t="5064" x="5892800" y="5765800"/>
          <p14:tracePt t="5072" x="5875338" y="5773738"/>
          <p14:tracePt t="5080" x="5875338" y="5791200"/>
          <p14:tracePt t="5088" x="5867400" y="5799138"/>
          <p14:tracePt t="5096" x="5867400" y="5816600"/>
          <p14:tracePt t="5104" x="5867400" y="5834063"/>
          <p14:tracePt t="5112" x="5849938" y="5842000"/>
          <p14:tracePt t="5120" x="5849938" y="5859463"/>
          <p14:tracePt t="5129" x="5849938" y="5867400"/>
          <p14:tracePt t="5136" x="5849938" y="5884863"/>
          <p14:tracePt t="5145" x="5842000" y="5910263"/>
          <p14:tracePt t="5161" x="5842000" y="5935663"/>
          <p14:tracePt t="5169" x="5842000" y="5951538"/>
          <p14:tracePt t="5177" x="5842000" y="5976938"/>
          <p14:tracePt t="5185" x="5842000" y="5994400"/>
          <p14:tracePt t="5194" x="5842000" y="6002338"/>
          <p14:tracePt t="5201" x="5842000" y="6037263"/>
          <p14:tracePt t="5209" x="5842000" y="6045200"/>
          <p14:tracePt t="5218" x="5842000" y="6062663"/>
          <p14:tracePt t="5225" x="5842000" y="6088063"/>
          <p14:tracePt t="5234" x="5842000" y="6103938"/>
          <p14:tracePt t="5242" x="5842000" y="6113463"/>
          <p14:tracePt t="5251" x="5842000" y="6129338"/>
          <p14:tracePt t="5258" x="5842000" y="6138863"/>
          <p14:tracePt t="5265" x="5842000" y="6172200"/>
          <p14:tracePt t="5274" x="5842000" y="6180138"/>
          <p14:tracePt t="5284" x="5842000" y="6197600"/>
          <p14:tracePt t="5290" x="5842000" y="6205538"/>
          <p14:tracePt t="5298" x="5849938" y="6223000"/>
          <p14:tracePt t="5306" x="5849938" y="6248400"/>
          <p14:tracePt t="5315" x="5867400" y="6265863"/>
          <p14:tracePt t="5323" x="5867400" y="6273800"/>
          <p14:tracePt t="5330" x="5875338" y="6273800"/>
          <p14:tracePt t="5339" x="5892800" y="6291263"/>
          <p14:tracePt t="5347" x="5892800" y="6299200"/>
          <p14:tracePt t="5355" x="5910263" y="6316663"/>
          <p14:tracePt t="5363" x="5918200" y="6332538"/>
          <p14:tracePt t="5371" x="5935663" y="6342063"/>
          <p14:tracePt t="5379" x="5943600" y="6357938"/>
          <p14:tracePt t="5388" x="5961063" y="6367463"/>
          <p14:tracePt t="5396" x="5986463" y="6383338"/>
          <p14:tracePt t="5404" x="6002338" y="6383338"/>
          <p14:tracePt t="5412" x="6011863" y="6408738"/>
          <p14:tracePt t="5420" x="6027738" y="6408738"/>
          <p14:tracePt t="5428" x="6053138" y="6426200"/>
          <p14:tracePt t="5436" x="6070600" y="6434138"/>
          <p14:tracePt t="5444" x="6078538" y="6451600"/>
          <p14:tracePt t="5452" x="6113463" y="6451600"/>
          <p14:tracePt t="5460" x="6138863" y="6451600"/>
          <p14:tracePt t="5468" x="6146800" y="6469063"/>
          <p14:tracePt t="5476" x="6180138" y="6469063"/>
          <p14:tracePt t="5485" x="6205538" y="6469063"/>
          <p14:tracePt t="5492" x="6230938" y="6469063"/>
          <p14:tracePt t="5501" x="6256338" y="6469063"/>
          <p14:tracePt t="5509" x="6281738" y="6469063"/>
          <p14:tracePt t="5518" x="6316663" y="6469063"/>
          <p14:tracePt t="5525" x="6324600" y="6469063"/>
          <p14:tracePt t="5535" x="6350000" y="6469063"/>
          <p14:tracePt t="5541" x="6367463" y="6469063"/>
          <p14:tracePt t="5551" x="6383338" y="6469063"/>
          <p14:tracePt t="5557" x="6392863" y="6469063"/>
          <p14:tracePt t="5568" x="6418263" y="6451600"/>
          <p14:tracePt t="5574" x="6434138" y="6434138"/>
          <p14:tracePt t="5585" x="6451600" y="6426200"/>
          <p14:tracePt t="5590" x="6459538" y="6408738"/>
          <p14:tracePt t="5601" x="6477000" y="6400800"/>
          <p14:tracePt t="5606" x="6502400" y="6383338"/>
          <p14:tracePt t="5618" x="6510338" y="6367463"/>
          <p14:tracePt t="5622" x="6527800" y="6357938"/>
          <p14:tracePt t="5635" x="6545263" y="6332538"/>
          <p14:tracePt t="5639" x="6553200" y="6316663"/>
          <p14:tracePt t="5651" x="6596063" y="6291263"/>
          <p14:tracePt t="5655" x="6596063" y="6273800"/>
          <p14:tracePt t="5668" x="6621463" y="6248400"/>
          <p14:tracePt t="5672" x="6637338" y="6223000"/>
          <p14:tracePt t="5685" x="6662738" y="6180138"/>
          <p14:tracePt t="5689" x="6680200" y="6172200"/>
          <p14:tracePt t="5701" x="6705600" y="6129338"/>
          <p14:tracePt t="5705" x="6731000" y="6088063"/>
          <p14:tracePt t="5719" x="6748463" y="6062663"/>
          <p14:tracePt t="5719" x="6756400" y="6019800"/>
          <p14:tracePt t="5727" x="6773863" y="5976938"/>
          <p14:tracePt t="5735" x="6781800" y="5926138"/>
          <p14:tracePt t="5743" x="6799263" y="5884863"/>
          <p14:tracePt t="5752" x="6815138" y="5834063"/>
          <p14:tracePt t="5760" x="6824663" y="5773738"/>
          <p14:tracePt t="5768" x="6840538" y="5722938"/>
          <p14:tracePt t="5775" x="6850063" y="5638800"/>
          <p14:tracePt t="5785" x="6865938" y="5570538"/>
          <p14:tracePt t="5792" x="6883400" y="5503863"/>
          <p14:tracePt t="5801" x="6883400" y="5427663"/>
          <p14:tracePt t="5808" x="6891338" y="5359400"/>
          <p14:tracePt t="5818" x="6908800" y="5275263"/>
          <p14:tracePt t="5824" x="6916738" y="5189538"/>
          <p14:tracePt t="5835" x="6916738" y="5097463"/>
          <p14:tracePt t="5840" x="6934200" y="5003800"/>
          <p14:tracePt t="5851" x="6934200" y="4927600"/>
          <p14:tracePt t="5856" x="6934200" y="4818063"/>
          <p14:tracePt t="5868" x="6934200" y="4724400"/>
          <p14:tracePt t="5873" x="6951663" y="4614863"/>
          <p14:tracePt t="5884" x="6951663" y="4521200"/>
          <p14:tracePt t="5889" x="6951663" y="4411663"/>
          <p14:tracePt t="5901" x="6951663" y="4284663"/>
          <p14:tracePt t="5906" x="6951663" y="4183063"/>
          <p14:tracePt t="5918" x="6951663" y="4056063"/>
          <p14:tracePt t="5923" x="6951663" y="3886200"/>
          <p14:tracePt t="5935" x="6951663" y="3817938"/>
          <p14:tracePt t="5939" x="6951663" y="3708400"/>
          <p14:tracePt t="5952" x="6934200" y="3614738"/>
          <p14:tracePt t="5956" x="6934200" y="3513138"/>
          <p14:tracePt t="5968" x="6934200" y="3487738"/>
          <p14:tracePt t="5972" x="6934200" y="3411538"/>
          <p14:tracePt t="5985" x="6916738" y="3352800"/>
          <p14:tracePt t="5986" x="6916738" y="3309938"/>
          <p14:tracePt t="5994" x="6916738" y="3284538"/>
          <p14:tracePt t="6002" x="6916738" y="3259138"/>
          <p14:tracePt t="6011" x="6916738" y="3243263"/>
          <p14:tracePt t="6285" x="6916738" y="3233738"/>
          <p14:tracePt t="6293" x="6916738" y="3208338"/>
          <p14:tracePt t="6301" x="6934200" y="3167063"/>
          <p14:tracePt t="6309" x="6934200" y="3124200"/>
          <p14:tracePt t="6318" x="6951663" y="3081338"/>
          <p14:tracePt t="6326" x="6951663" y="3040063"/>
          <p14:tracePt t="6334" x="6959600" y="3005138"/>
          <p14:tracePt t="6342" x="6959600" y="2946400"/>
          <p14:tracePt t="6350" x="6959600" y="2938463"/>
          <p14:tracePt t="6358" x="6959600" y="2870200"/>
          <p14:tracePt t="6366" x="6977063" y="2844800"/>
          <p14:tracePt t="6374" x="6977063" y="2776538"/>
          <p14:tracePt t="6382" x="6977063" y="2760663"/>
          <p14:tracePt t="6390" x="6985000" y="2717800"/>
          <p14:tracePt t="6399" x="6985000" y="2674938"/>
          <p14:tracePt t="6407" x="6985000" y="2649538"/>
          <p14:tracePt t="6414" x="6985000" y="2608263"/>
          <p14:tracePt t="6422" x="6985000" y="2582863"/>
          <p14:tracePt t="6431" x="6985000" y="2557463"/>
          <p14:tracePt t="6439" x="6985000" y="2532063"/>
          <p14:tracePt t="6448" x="6985000" y="2506663"/>
          <p14:tracePt t="6455" x="6985000" y="2471738"/>
          <p14:tracePt t="6465" x="6985000" y="2446338"/>
          <p14:tracePt t="6471" x="6985000" y="2438400"/>
          <p14:tracePt t="6480" x="6985000" y="2405063"/>
          <p14:tracePt t="6487" x="6985000" y="2379663"/>
          <p14:tracePt t="6498" x="6985000" y="2354263"/>
          <p14:tracePt t="6504" x="6985000" y="2336800"/>
          <p14:tracePt t="6514" x="6985000" y="2311400"/>
          <p14:tracePt t="6520" x="6985000" y="2286000"/>
          <p14:tracePt t="6531" x="6985000" y="2260600"/>
          <p14:tracePt t="6536" x="6985000" y="2235200"/>
          <p14:tracePt t="6547" x="6985000" y="2201863"/>
          <p14:tracePt t="6552" x="6977063" y="2192338"/>
          <p14:tracePt t="6564" x="6977063" y="2166938"/>
          <p14:tracePt t="6569" x="6977063" y="2151063"/>
          <p14:tracePt t="6581" x="6959600" y="2125663"/>
          <p14:tracePt t="6593" x="6951663" y="2108200"/>
          <p14:tracePt t="6601" x="6934200" y="2100263"/>
          <p14:tracePt t="6608" x="6934200" y="2082800"/>
          <p14:tracePt t="6617" x="6934200" y="2065338"/>
          <p14:tracePt t="6625" x="6916738" y="2065338"/>
          <p14:tracePt t="6633" x="6908800" y="2057400"/>
          <p14:tracePt t="6641" x="6908800" y="2039938"/>
          <p14:tracePt t="6657" x="6891338" y="2039938"/>
          <p14:tracePt t="6665" x="6883400" y="2039938"/>
          <p14:tracePt t="6682" x="6865938" y="2039938"/>
          <p14:tracePt t="6698" x="6850063" y="2039938"/>
          <p14:tracePt t="6706" x="6840538" y="2039938"/>
          <p14:tracePt t="6722" x="6824663" y="2039938"/>
          <p14:tracePt t="6731" x="6815138" y="2039938"/>
          <p14:tracePt t="6738" x="6799263" y="2039938"/>
          <p14:tracePt t="6754" x="6781800" y="2039938"/>
          <p14:tracePt t="6764" x="6773863" y="2039938"/>
          <p14:tracePt t="6780" x="6756400" y="2039938"/>
          <p14:tracePt t="6787" x="6748463" y="2057400"/>
          <p14:tracePt t="6794" x="6731000" y="2057400"/>
          <p14:tracePt t="6803" x="6713538" y="2065338"/>
          <p14:tracePt t="6811" x="6713538" y="2082800"/>
          <p14:tracePt t="6819" x="6705600" y="2082800"/>
          <p14:tracePt t="6827" x="6688138" y="2082800"/>
          <p14:tracePt t="6835" x="6680200" y="2100263"/>
          <p14:tracePt t="6843" x="6680200" y="2108200"/>
          <p14:tracePt t="6860" x="6662738" y="2108200"/>
          <p14:tracePt t="6867" x="6646863" y="2125663"/>
          <p14:tracePt t="6876" x="6646863" y="2133600"/>
          <p14:tracePt t="6884" x="6637338" y="2151063"/>
          <p14:tracePt t="6892" x="6621463" y="2166938"/>
          <p14:tracePt t="6900" x="6621463" y="2176463"/>
          <p14:tracePt t="6908" x="6611938" y="2201863"/>
          <p14:tracePt t="6916" x="6596063" y="2217738"/>
          <p14:tracePt t="6924" x="6578600" y="2243138"/>
          <p14:tracePt t="6932" x="6570663" y="2268538"/>
          <p14:tracePt t="6940" x="6553200" y="2303463"/>
          <p14:tracePt t="6949" x="6545263" y="2328863"/>
          <p14:tracePt t="6957" x="6510338" y="2354263"/>
          <p14:tracePt t="6965" x="6510338" y="2370138"/>
          <p14:tracePt t="6973" x="6502400" y="2395538"/>
          <p14:tracePt t="6981" x="6477000" y="2446338"/>
          <p14:tracePt t="6989" x="6459538" y="2489200"/>
          <p14:tracePt t="6997" x="6459538" y="2514600"/>
          <p14:tracePt t="7005" x="6434138" y="2557463"/>
          <p14:tracePt t="7014" x="6434138" y="2598738"/>
          <p14:tracePt t="7021" x="6418263" y="2649538"/>
          <p14:tracePt t="7031" x="6408738" y="2692400"/>
          <p14:tracePt t="7037" x="6392863" y="2735263"/>
          <p14:tracePt t="7047" x="6383338" y="2776538"/>
          <p14:tracePt t="7054" x="6383338" y="2827338"/>
          <p14:tracePt t="7061" x="6367463" y="2870200"/>
          <p14:tracePt t="7070" x="6350000" y="2921000"/>
          <p14:tracePt t="7078" x="6342063" y="2963863"/>
          <p14:tracePt t="7086" x="6342063" y="3014663"/>
          <p14:tracePt t="7097" x="6324600" y="3073400"/>
          <p14:tracePt t="7103" x="6316663" y="3124200"/>
          <p14:tracePt t="7111" x="6316663" y="3167063"/>
          <p14:tracePt t="7118" x="6299200" y="3217863"/>
          <p14:tracePt t="7126" x="6281738" y="3276600"/>
          <p14:tracePt t="7134" x="6281738" y="3327400"/>
          <p14:tracePt t="7143" x="6273800" y="3378200"/>
          <p14:tracePt t="7151" x="6273800" y="3446463"/>
          <p14:tracePt t="7159" x="6273800" y="3513138"/>
          <p14:tracePt t="7167" x="6256338" y="3581400"/>
          <p14:tracePt t="7175" x="6256338" y="3649663"/>
          <p14:tracePt t="7183" x="6256338" y="3708400"/>
          <p14:tracePt t="7191" x="6256338" y="3759200"/>
          <p14:tracePt t="7199" x="6256338" y="3827463"/>
          <p14:tracePt t="7207" x="6256338" y="3894138"/>
          <p14:tracePt t="7215" x="6256338" y="3954463"/>
          <p14:tracePt t="7224" x="6256338" y="4005263"/>
          <p14:tracePt t="7232" x="6256338" y="4071938"/>
          <p14:tracePt t="7240" x="6256338" y="4122738"/>
          <p14:tracePt t="7248" x="6256338" y="4183063"/>
          <p14:tracePt t="7256" x="6256338" y="4233863"/>
          <p14:tracePt t="7264" x="6256338" y="4284663"/>
          <p14:tracePt t="7272" x="6256338" y="4343400"/>
          <p14:tracePt t="7281" x="6256338" y="4394200"/>
          <p14:tracePt t="7288" x="6256338" y="4462463"/>
          <p14:tracePt t="7298" x="6273800" y="4503738"/>
          <p14:tracePt t="7305" x="6281738" y="4529138"/>
          <p14:tracePt t="7314" x="6281738" y="4589463"/>
          <p14:tracePt t="7321" x="6299200" y="4622800"/>
          <p14:tracePt t="7331" x="6324600" y="4665663"/>
          <p14:tracePt t="7337" x="6324600" y="4691063"/>
          <p14:tracePt t="7347" x="6350000" y="4732338"/>
          <p14:tracePt t="7353" x="6367463" y="4757738"/>
          <p14:tracePt t="7364" x="6383338" y="4792663"/>
          <p14:tracePt t="7370" x="6392863" y="4800600"/>
          <p14:tracePt t="7381" x="6418263" y="4826000"/>
          <p14:tracePt t="7387" x="6434138" y="4859338"/>
          <p14:tracePt t="7397" x="6459538" y="4868863"/>
          <p14:tracePt t="7402" x="6477000" y="4894263"/>
          <p14:tracePt t="7414" x="6502400" y="4910138"/>
          <p14:tracePt t="7418" x="6510338" y="4927600"/>
          <p14:tracePt t="7431" x="6545263" y="4935538"/>
          <p14:tracePt t="7434" x="6570663" y="4953000"/>
          <p14:tracePt t="7448" x="6596063" y="4960938"/>
          <p14:tracePt t="7451" x="6611938" y="4960938"/>
          <p14:tracePt t="7464" x="6637338" y="4978400"/>
          <p14:tracePt t="7468" x="6662738" y="4978400"/>
          <p14:tracePt t="7481" x="6688138" y="4978400"/>
          <p14:tracePt t="7485" x="6713538" y="4978400"/>
          <p14:tracePt t="7498" x="6748463" y="4978400"/>
          <p14:tracePt t="7501" x="6773863" y="4978400"/>
          <p14:tracePt t="7514" x="6799263" y="4978400"/>
          <p14:tracePt t="7515" x="6815138" y="4978400"/>
          <p14:tracePt t="7523" x="6840538" y="4960938"/>
          <p14:tracePt t="7531" x="6865938" y="4953000"/>
          <p14:tracePt t="7539" x="6883400" y="4935538"/>
          <p14:tracePt t="7548" x="6891338" y="4927600"/>
          <p14:tracePt t="7555" x="6934200" y="4894263"/>
          <p14:tracePt t="7564" x="6951663" y="4868863"/>
          <p14:tracePt t="7571" x="6959600" y="4843463"/>
          <p14:tracePt t="7581" x="6985000" y="4818063"/>
          <p14:tracePt t="7587" x="7018338" y="4792663"/>
          <p14:tracePt t="7598" x="7043738" y="4757738"/>
          <p14:tracePt t="7604" x="7069138" y="4706938"/>
          <p14:tracePt t="7614" x="7094538" y="4665663"/>
          <p14:tracePt t="7620" x="7119938" y="4622800"/>
          <p14:tracePt t="7631" x="7154863" y="4572000"/>
          <p14:tracePt t="7636" x="7188200" y="4529138"/>
          <p14:tracePt t="7647" x="7205663" y="4478338"/>
          <p14:tracePt t="7653" x="7231063" y="4437063"/>
          <p14:tracePt t="7665" x="7256463" y="4394200"/>
          <p14:tracePt t="7670" x="7272338" y="4343400"/>
          <p14:tracePt t="7681" x="7281863" y="4300538"/>
          <p14:tracePt t="7685" x="7315200" y="4249738"/>
          <p14:tracePt t="7698" x="7315200" y="4208463"/>
          <p14:tracePt t="7701" x="7323138" y="4140200"/>
          <p14:tracePt t="7714" x="7340600" y="4081463"/>
          <p14:tracePt t="7718" x="7340600" y="4013200"/>
          <p14:tracePt t="7731" x="7348538" y="3962400"/>
          <p14:tracePt t="7736" x="7348538" y="3886200"/>
          <p14:tracePt t="7748" x="7366000" y="3817938"/>
          <p14:tracePt t="7753" x="7366000" y="3751263"/>
          <p14:tracePt t="7764" x="7366000" y="3665538"/>
          <p14:tracePt t="7768" x="7366000" y="3581400"/>
          <p14:tracePt t="7781" x="7366000" y="3505200"/>
          <p14:tracePt t="7782" x="7366000" y="3421063"/>
          <p14:tracePt t="7790" x="7366000" y="3352800"/>
          <p14:tracePt t="7798" x="7348538" y="3276600"/>
          <p14:tracePt t="7806" x="7348538" y="3192463"/>
          <p14:tracePt t="7815" x="7340600" y="3106738"/>
          <p14:tracePt t="7822" x="7323138" y="3040063"/>
          <p14:tracePt t="7831" x="7297738" y="2971800"/>
          <p14:tracePt t="7838" x="7281863" y="2903538"/>
          <p14:tracePt t="7848" x="7272338" y="2844800"/>
          <p14:tracePt t="7854" x="7246938" y="2786063"/>
          <p14:tracePt t="7864" x="7231063" y="2717800"/>
          <p14:tracePt t="7871" x="7205663" y="2667000"/>
          <p14:tracePt t="7881" x="7180263" y="2608263"/>
          <p14:tracePt t="7886" x="7154863" y="2573338"/>
          <p14:tracePt t="7897" x="7137400" y="2557463"/>
          <p14:tracePt t="7903" x="7094538" y="2471738"/>
          <p14:tracePt t="7914" x="7086600" y="2463800"/>
          <p14:tracePt t="7919" x="7053263" y="2420938"/>
          <p14:tracePt t="7931" x="7043738" y="2395538"/>
          <p14:tracePt t="7936" x="7018338" y="2370138"/>
          <p14:tracePt t="7947" x="7002463" y="2336800"/>
          <p14:tracePt t="7952" x="6985000" y="2311400"/>
          <p14:tracePt t="7964" x="6959600" y="2286000"/>
          <p14:tracePt t="7968" x="6951663" y="2268538"/>
          <p14:tracePt t="7981" x="6916738" y="2243138"/>
          <p14:tracePt t="7985" x="6891338" y="2201863"/>
          <p14:tracePt t="7998" x="6883400" y="2192338"/>
          <p14:tracePt t="8002" x="6850063" y="2151063"/>
          <p14:tracePt t="8014" x="6840538" y="2151063"/>
          <p14:tracePt t="8018" x="6815138" y="2125663"/>
          <p14:tracePt t="8031" x="6799263" y="2108200"/>
          <p14:tracePt t="8035" x="6773863" y="2082800"/>
          <p14:tracePt t="8048" x="6756400" y="2065338"/>
          <p14:tracePt t="8051" x="6731000" y="2057400"/>
          <p14:tracePt t="8065" x="6713538" y="2039938"/>
          <p14:tracePt t="8065" x="6705600" y="2032000"/>
          <p14:tracePt t="8073" x="6688138" y="2014538"/>
          <p14:tracePt t="8081" x="6680200" y="2014538"/>
          <p14:tracePt t="8089" x="6680200" y="1998663"/>
          <p14:tracePt t="8097" x="6662738" y="1998663"/>
          <p14:tracePt t="8121" x="6646863" y="1989138"/>
          <p14:tracePt t="8138" x="6637338" y="1989138"/>
          <p14:tracePt t="8202" x="6621463" y="1989138"/>
          <p14:tracePt t="8219" x="6611938" y="1989138"/>
          <p14:tracePt t="8235" x="6596063" y="1998663"/>
          <p14:tracePt t="8243" x="6578600" y="1998663"/>
          <p14:tracePt t="8251" x="6578600" y="2014538"/>
          <p14:tracePt t="8259" x="6570663" y="2032000"/>
          <p14:tracePt t="8267" x="6553200" y="2032000"/>
          <p14:tracePt t="8276" x="6545263" y="2039938"/>
          <p14:tracePt t="8283" x="6527800" y="2065338"/>
          <p14:tracePt t="8291" x="6510338" y="2065338"/>
          <p14:tracePt t="8299" x="6502400" y="2082800"/>
          <p14:tracePt t="8307" x="6484938" y="2100263"/>
          <p14:tracePt t="8316" x="6477000" y="2108200"/>
          <p14:tracePt t="8324" x="6459538" y="2125663"/>
          <p14:tracePt t="8339" x="6434138" y="2133600"/>
          <p14:tracePt t="8348" x="6418263" y="2151063"/>
          <p14:tracePt t="8356" x="6418263" y="2166938"/>
          <p14:tracePt t="8364" x="6408738" y="2176463"/>
          <p14:tracePt t="8372" x="6392863" y="2192338"/>
          <p14:tracePt t="8381" x="6383338" y="2201863"/>
          <p14:tracePt t="8389" x="6367463" y="2217738"/>
          <p14:tracePt t="8397" x="6342063" y="2243138"/>
          <p14:tracePt t="8405" x="6324600" y="2260600"/>
          <p14:tracePt t="8414" x="6299200" y="2303463"/>
          <p14:tracePt t="8421" x="6281738" y="2311400"/>
          <p14:tracePt t="8431" x="6273800" y="2336800"/>
          <p14:tracePt t="8438" x="6256338" y="2379663"/>
          <p14:tracePt t="8447" x="6230938" y="2405063"/>
          <p14:tracePt t="8453" x="6215063" y="2446338"/>
          <p14:tracePt t="8462" x="6189663" y="2489200"/>
          <p14:tracePt t="8469" x="6180138" y="2532063"/>
          <p14:tracePt t="8477" x="6164263" y="2540000"/>
          <p14:tracePt t="8486" x="6138863" y="2608263"/>
          <p14:tracePt t="8494" x="6121400" y="2649538"/>
          <p14:tracePt t="8502" x="6113463" y="2692400"/>
          <p14:tracePt t="8510" x="6096000" y="2735263"/>
          <p14:tracePt t="8518" x="6078538" y="2786063"/>
          <p14:tracePt t="8525" x="6070600" y="2827338"/>
          <p14:tracePt t="8534" x="6053138" y="2878138"/>
          <p14:tracePt t="8542" x="6053138" y="2938463"/>
          <p14:tracePt t="8550" x="6045200" y="2971800"/>
          <p14:tracePt t="8558" x="6045200" y="3030538"/>
          <p14:tracePt t="8566" x="6027738" y="3073400"/>
          <p14:tracePt t="8575" x="6027738" y="3124200"/>
          <p14:tracePt t="8583" x="6027738" y="3175000"/>
          <p14:tracePt t="8591" x="6027738" y="3243263"/>
          <p14:tracePt t="8599" x="6027738" y="3302000"/>
          <p14:tracePt t="8607" x="6027738" y="3352800"/>
          <p14:tracePt t="8615" x="6027738" y="3411538"/>
          <p14:tracePt t="8623" x="6027738" y="3462338"/>
          <p14:tracePt t="8631" x="6027738" y="3513138"/>
          <p14:tracePt t="8639" x="6027738" y="3573463"/>
          <p14:tracePt t="8648" x="6027738" y="3624263"/>
          <p14:tracePt t="8656" x="6027738" y="3683000"/>
          <p14:tracePt t="8665" x="6027738" y="3733800"/>
          <p14:tracePt t="8672" x="6045200" y="3776663"/>
          <p14:tracePt t="8681" x="6053138" y="3843338"/>
          <p14:tracePt t="8688" x="6070600" y="3886200"/>
          <p14:tracePt t="8698" x="6078538" y="3954463"/>
          <p14:tracePt t="8704" x="6096000" y="3987800"/>
          <p14:tracePt t="8714" x="6113463" y="4046538"/>
          <p14:tracePt t="8720" x="6138863" y="4081463"/>
          <p14:tracePt t="8731" x="6146800" y="4122738"/>
          <p14:tracePt t="8736" x="6180138" y="4165600"/>
          <p14:tracePt t="8747" x="6189663" y="4208463"/>
          <p14:tracePt t="8752" x="6215063" y="4249738"/>
          <p14:tracePt t="8764" x="6248400" y="4284663"/>
          <p14:tracePt t="8769" x="6256338" y="4325938"/>
          <p14:tracePt t="8781" x="6281738" y="4351338"/>
          <p14:tracePt t="8785" x="6316663" y="4394200"/>
          <p14:tracePt t="8798" x="6324600" y="4411663"/>
          <p14:tracePt t="8802" x="6350000" y="4452938"/>
          <p14:tracePt t="8814" x="6392863" y="4487863"/>
          <p14:tracePt t="8818" x="6408738" y="4503738"/>
          <p14:tracePt t="8831" x="6434138" y="4529138"/>
          <p14:tracePt t="8836" x="6484938" y="4554538"/>
          <p14:tracePt t="8848" x="6502400" y="4572000"/>
          <p14:tracePt t="8851" x="6527800" y="4597400"/>
          <p14:tracePt t="8864" x="6553200" y="4614863"/>
          <p14:tracePt t="8869" x="6578600" y="4622800"/>
          <p14:tracePt t="8881" x="6621463" y="4640263"/>
          <p14:tracePt t="8882" x="6637338" y="4656138"/>
          <p14:tracePt t="8890" x="6662738" y="4665663"/>
          <p14:tracePt t="8898" x="6688138" y="4665663"/>
          <p14:tracePt t="8906" x="6705600" y="4665663"/>
          <p14:tracePt t="8915" x="6731000" y="4681538"/>
          <p14:tracePt t="8922" x="6756400" y="4681538"/>
          <p14:tracePt t="8931" x="6773863" y="4681538"/>
          <p14:tracePt t="8939" x="6781800" y="4681538"/>
          <p14:tracePt t="8948" x="6815138" y="4681538"/>
          <p14:tracePt t="8955" x="6824663" y="4665663"/>
          <p14:tracePt t="8965" x="6850063" y="4656138"/>
          <p14:tracePt t="8972" x="6865938" y="4640263"/>
          <p14:tracePt t="8981" x="6883400" y="4622800"/>
          <p14:tracePt t="8988" x="6891338" y="4614863"/>
          <p14:tracePt t="8997" x="6908800" y="4589463"/>
          <p14:tracePt t="9003" x="6934200" y="4546600"/>
          <p14:tracePt t="9014" x="6951663" y="4529138"/>
          <p14:tracePt t="9020" x="6959600" y="4487863"/>
          <p14:tracePt t="9031" x="6977063" y="4462463"/>
          <p14:tracePt t="9036" x="7002463" y="4419600"/>
          <p14:tracePt t="9047" x="7018338" y="4368800"/>
          <p14:tracePt t="9052" x="7027863" y="4325938"/>
          <p14:tracePt t="9064" x="7053263" y="4275138"/>
          <p14:tracePt t="9069" x="7069138" y="4216400"/>
          <p14:tracePt t="9081" x="7094538" y="4165600"/>
          <p14:tracePt t="9085" x="7112000" y="4097338"/>
          <p14:tracePt t="9098" x="7119938" y="4030663"/>
          <p14:tracePt t="9102" x="7137400" y="3954463"/>
          <p14:tracePt t="9134" x="7188200" y="3530600"/>
          <p14:tracePt t="9141" x="7188200" y="3462338"/>
          <p14:tracePt t="9149" x="7205663" y="3378200"/>
          <p14:tracePt t="9157" x="7221538" y="3284538"/>
          <p14:tracePt t="9165" x="7221538" y="3192463"/>
          <p14:tracePt t="9173" x="7231063" y="3167063"/>
          <p14:tracePt t="9181" x="7231063" y="3098800"/>
          <p14:tracePt t="9189" x="7231063" y="3055938"/>
          <p14:tracePt t="9199" x="7246938" y="3014663"/>
          <p14:tracePt t="9206" x="7246938" y="2971800"/>
          <p14:tracePt t="9215" x="7246938" y="2946400"/>
          <p14:tracePt t="9222" x="7246938" y="2921000"/>
          <p14:tracePt t="9231" x="7246938" y="2903538"/>
          <p14:tracePt t="9238" x="7246938" y="2878138"/>
          <p14:tracePt t="9248" x="7246938" y="2870200"/>
          <p14:tracePt t="9254" x="7246938" y="2844800"/>
          <p14:tracePt t="9264" x="7246938" y="2827338"/>
          <p14:tracePt t="9270" x="7231063" y="2801938"/>
          <p14:tracePt t="9281" x="7231063" y="2776538"/>
          <p14:tracePt t="9287" x="7221538" y="2760663"/>
          <p14:tracePt t="9297" x="7221538" y="2735263"/>
          <p14:tracePt t="9303" x="7205663" y="2709863"/>
          <p14:tracePt t="9314" x="7205663" y="2674938"/>
          <p14:tracePt t="9319" x="7188200" y="2649538"/>
          <p14:tracePt t="9331" x="7188200" y="2641600"/>
          <p14:tracePt t="9335" x="7180263" y="2608263"/>
          <p14:tracePt t="9348" x="7180263" y="2582863"/>
          <p14:tracePt t="9352" x="7154863" y="2540000"/>
          <p14:tracePt t="9364" x="7154863" y="2514600"/>
          <p14:tracePt t="9368" x="7137400" y="2506663"/>
          <p14:tracePt t="9381" x="7112000" y="2446338"/>
          <p14:tracePt t="9384" x="7094538" y="2438400"/>
          <p14:tracePt t="9397" x="7086600" y="2405063"/>
          <p14:tracePt t="9401" x="7069138" y="2370138"/>
          <p14:tracePt t="9414" x="7053263" y="2354263"/>
          <p14:tracePt t="9418" x="7043738" y="2328863"/>
          <p14:tracePt t="9431" x="7027863" y="2303463"/>
          <p14:tracePt t="9432" x="7018338" y="2286000"/>
          <p14:tracePt t="9440" x="7002463" y="2268538"/>
          <p14:tracePt t="9448" x="6985000" y="2260600"/>
          <p14:tracePt t="9456" x="6959600" y="2243138"/>
          <p14:tracePt t="9465" x="6951663" y="2235200"/>
          <p14:tracePt t="9472" x="6934200" y="2217738"/>
          <p14:tracePt t="9488" x="6916738" y="2201863"/>
          <p14:tracePt t="9497" x="6908800" y="2201863"/>
          <p14:tracePt t="9505" x="6891338" y="2201863"/>
          <p14:tracePt t="9514" x="6883400" y="2201863"/>
          <p14:tracePt t="9531" x="6865938" y="2201863"/>
          <p14:tracePt t="9537" x="6850063" y="2201863"/>
          <p14:tracePt t="9547" x="6840538" y="2201863"/>
          <p14:tracePt t="9553" x="6824663" y="2201863"/>
          <p14:tracePt t="9562" x="6815138" y="2201863"/>
          <p14:tracePt t="9569" x="6799263" y="2201863"/>
          <p14:tracePt t="9577" x="6781800" y="2235200"/>
          <p14:tracePt t="9586" x="6756400" y="2243138"/>
          <p14:tracePt t="9594" x="6748463" y="2260600"/>
          <p14:tracePt t="9602" x="6713538" y="2286000"/>
          <p14:tracePt t="9610" x="6688138" y="2328863"/>
          <p14:tracePt t="9617" x="6662738" y="2354263"/>
          <p14:tracePt t="9626" x="6637338" y="2379663"/>
          <p14:tracePt t="9634" x="6611938" y="2420938"/>
          <p14:tracePt t="9642" x="6596063" y="2446338"/>
          <p14:tracePt t="9650" x="6570663" y="2489200"/>
          <p14:tracePt t="9658" x="6545263" y="2532063"/>
          <p14:tracePt t="9667" x="6510338" y="2573338"/>
          <p14:tracePt t="9674" x="6502400" y="2598738"/>
          <p14:tracePt t="9682" x="6477000" y="2649538"/>
          <p14:tracePt t="9691" x="6459538" y="2692400"/>
          <p14:tracePt t="9699" x="6451600" y="2735263"/>
          <p14:tracePt t="9707" x="6434138" y="2760663"/>
          <p14:tracePt t="9715" x="6408738" y="2811463"/>
          <p14:tracePt t="9723" x="6392863" y="2852738"/>
          <p14:tracePt t="9731" x="6383338" y="2903538"/>
          <p14:tracePt t="9740" x="6367463" y="2946400"/>
          <p14:tracePt t="9748" x="6350000" y="2989263"/>
          <p14:tracePt t="9755" x="6342063" y="3040063"/>
          <p14:tracePt t="9764" x="6342063" y="3098800"/>
          <p14:tracePt t="9772" x="6324600" y="3149600"/>
          <p14:tracePt t="9781" x="6316663" y="3192463"/>
          <p14:tracePt t="9788" x="6316663" y="3259138"/>
          <p14:tracePt t="9798" x="6299200" y="3309938"/>
          <p14:tracePt t="9804" x="6299200" y="3370263"/>
          <p14:tracePt t="9814" x="6299200" y="3421063"/>
          <p14:tracePt t="9820" x="6299200" y="3479800"/>
          <p14:tracePt t="9831" x="6299200" y="3505200"/>
          <p14:tracePt t="9836" x="6299200" y="3573463"/>
          <p14:tracePt t="9848" x="6281738" y="3624263"/>
          <p14:tracePt t="9853" x="6281738" y="3665538"/>
          <p14:tracePt t="9864" x="6281738" y="3683000"/>
          <p14:tracePt t="9869" x="6281738" y="3716338"/>
          <p14:tracePt t="9881" x="6281738" y="3784600"/>
          <p14:tracePt t="9885" x="6281738" y="3802063"/>
          <p14:tracePt t="9897" x="6281738" y="3843338"/>
          <p14:tracePt t="9902" x="6281738" y="3868738"/>
          <p14:tracePt t="9914" x="6281738" y="3894138"/>
          <p14:tracePt t="9918" x="6281738" y="3919538"/>
          <p14:tracePt t="9931" x="6281738" y="3954463"/>
          <p14:tracePt t="9934" x="6281738" y="3962400"/>
          <p14:tracePt t="9947" x="6281738" y="3979863"/>
          <p14:tracePt t="9951" x="6281738" y="3987800"/>
          <p14:tracePt t="9964" x="6281738" y="4005263"/>
          <p14:tracePt t="9974" x="6281738" y="4013200"/>
          <p14:tracePt t="10006" x="6281738" y="4030663"/>
          <p14:tracePt t="10087" x="6281738" y="4046538"/>
          <p14:tracePt t="10111" x="6281738" y="4056063"/>
          <p14:tracePt t="10120" x="6281738" y="4071938"/>
          <p14:tracePt t="10127" x="6281738" y="4081463"/>
          <p14:tracePt t="10136" x="6281738" y="4097338"/>
          <p14:tracePt t="10144" x="6281738" y="4114800"/>
          <p14:tracePt t="10152" x="6281738" y="4122738"/>
          <p14:tracePt t="10160" x="6281738" y="4148138"/>
          <p14:tracePt t="10168" x="6281738" y="4183063"/>
          <p14:tracePt t="10176" x="6281738" y="4191000"/>
          <p14:tracePt t="10184" x="6281738" y="4216400"/>
          <p14:tracePt t="10193" x="6281738" y="4249738"/>
          <p14:tracePt t="10200" x="6281738" y="4275138"/>
          <p14:tracePt t="10208" x="6299200" y="4284663"/>
          <p14:tracePt t="10216" x="6299200" y="4318000"/>
          <p14:tracePt t="10225" x="6299200" y="4325938"/>
          <p14:tracePt t="10233" x="6299200" y="4351338"/>
          <p14:tracePt t="10241" x="6299200" y="4386263"/>
          <p14:tracePt t="10249" x="6299200" y="4394200"/>
          <p14:tracePt t="10258" x="6299200" y="4411663"/>
          <p14:tracePt t="10265" x="6299200" y="4437063"/>
          <p14:tracePt t="10275" x="6316663" y="4462463"/>
          <p14:tracePt t="10281" x="6316663" y="4487863"/>
          <p14:tracePt t="10291" x="6316663" y="4521200"/>
          <p14:tracePt t="10297" x="6316663" y="4529138"/>
          <p14:tracePt t="10306" x="6316663" y="4554538"/>
          <p14:tracePt t="10314" x="6316663" y="4572000"/>
          <p14:tracePt t="10321" x="6316663" y="4597400"/>
          <p14:tracePt t="10330" x="6324600" y="4614863"/>
          <p14:tracePt t="10338" x="6324600" y="4622800"/>
          <p14:tracePt t="10346" x="6324600" y="4640263"/>
          <p14:tracePt t="10362" x="6324600" y="4656138"/>
          <p14:tracePt t="10370" x="6324600" y="4665663"/>
          <p14:tracePt t="10378" x="6342063" y="4681538"/>
          <p14:tracePt t="10386" x="6342063" y="4691063"/>
          <p14:tracePt t="10394" x="6342063" y="4706938"/>
          <p14:tracePt t="10403" x="6350000" y="4724400"/>
          <p14:tracePt t="10411" x="6350000" y="4732338"/>
          <p14:tracePt t="10419" x="6367463" y="4749800"/>
          <p14:tracePt t="10426" x="6367463" y="4757738"/>
          <p14:tracePt t="10435" x="6367463" y="4775200"/>
          <p14:tracePt t="10443" x="6383338" y="4775200"/>
          <p14:tracePt t="10451" x="6383338" y="4792663"/>
          <p14:tracePt t="10459" x="6392863" y="4800600"/>
          <p14:tracePt t="10467" x="6392863" y="4818063"/>
          <p14:tracePt t="10475" x="6408738" y="4818063"/>
          <p14:tracePt t="10483" x="6408738" y="4826000"/>
          <p14:tracePt t="10491" x="6408738" y="4843463"/>
          <p14:tracePt t="10500" x="6418263" y="4859338"/>
          <p14:tracePt t="10516" x="6434138" y="4868863"/>
          <p14:tracePt t="10855" x="6451600" y="4868863"/>
          <p14:tracePt t="10864" x="6459538" y="4868863"/>
          <p14:tracePt t="10872" x="6484938" y="4884738"/>
          <p14:tracePt t="10879" x="6502400" y="4884738"/>
          <p14:tracePt t="10888" x="6510338" y="4894263"/>
          <p14:tracePt t="10896" x="6527800" y="4894263"/>
          <p14:tracePt t="10904" x="6545263" y="4910138"/>
          <p14:tracePt t="10912" x="6553200" y="4910138"/>
          <p14:tracePt t="10920" x="6570663" y="4927600"/>
          <p14:tracePt t="10929" x="6578600" y="4927600"/>
          <p14:tracePt t="10936" x="6596063" y="4927600"/>
          <p14:tracePt t="10945" x="6611938" y="4927600"/>
          <p14:tracePt t="10953" x="6621463" y="4927600"/>
          <p14:tracePt t="10969" x="6637338" y="4927600"/>
          <p14:tracePt t="10977" x="6646863" y="4927600"/>
          <p14:tracePt t="10985" x="6662738" y="4927600"/>
          <p14:tracePt t="11001" x="6688138" y="4927600"/>
          <p14:tracePt t="11009" x="6705600" y="4910138"/>
          <p14:tracePt t="11017" x="6713538" y="4894263"/>
          <p14:tracePt t="11025" x="6731000" y="4894263"/>
          <p14:tracePt t="11033" x="6748463" y="4884738"/>
          <p14:tracePt t="11042" x="6773863" y="4868863"/>
          <p14:tracePt t="11050" x="6781800" y="4859338"/>
          <p14:tracePt t="11059" x="6799263" y="4843463"/>
          <p14:tracePt t="11065" x="6815138" y="4818063"/>
          <p14:tracePt t="11075" x="6824663" y="4800600"/>
          <p14:tracePt t="11082" x="6840538" y="4775200"/>
          <p14:tracePt t="11091" x="6865938" y="4757738"/>
          <p14:tracePt t="11098" x="6883400" y="4732338"/>
          <p14:tracePt t="11106" x="6891338" y="4706938"/>
          <p14:tracePt t="11114" x="6916738" y="4665663"/>
          <p14:tracePt t="11123" x="6934200" y="4622800"/>
          <p14:tracePt t="11131" x="6934200" y="4614863"/>
          <p14:tracePt t="11142" x="6959600" y="4554538"/>
          <p14:tracePt t="11148" x="6977063" y="4529138"/>
          <p14:tracePt t="11155" x="6985000" y="4487863"/>
          <p14:tracePt t="11163" x="7002463" y="4437063"/>
          <p14:tracePt t="11171" x="7002463" y="4386263"/>
          <p14:tracePt t="11179" x="7018338" y="4343400"/>
          <p14:tracePt t="11187" x="7018338" y="4275138"/>
          <p14:tracePt t="11195" x="7027863" y="4216400"/>
          <p14:tracePt t="11203" x="7027863" y="4165600"/>
          <p14:tracePt t="11211" x="7043738" y="4097338"/>
          <p14:tracePt t="11219" x="7043738" y="4030663"/>
          <p14:tracePt t="11227" x="7043738" y="3962400"/>
          <p14:tracePt t="11235" x="7053263" y="3886200"/>
          <p14:tracePt t="11243" x="7053263" y="3802063"/>
          <p14:tracePt t="11251" x="7053263" y="3716338"/>
          <p14:tracePt t="11259" x="7053263" y="3640138"/>
          <p14:tracePt t="11267" x="7053263" y="3530600"/>
          <p14:tracePt t="11276" x="7053263" y="3436938"/>
          <p14:tracePt t="11284" x="7053263" y="3344863"/>
          <p14:tracePt t="11292" x="7053263" y="3233738"/>
          <p14:tracePt t="11300" x="7053263" y="3141663"/>
          <p14:tracePt t="11310" x="7053263" y="3055938"/>
          <p14:tracePt t="11316" x="7053263" y="2971800"/>
          <p14:tracePt t="11326" x="7053263" y="2903538"/>
          <p14:tracePt t="11332" x="7053263" y="2844800"/>
          <p14:tracePt t="11342" x="7053263" y="2776538"/>
          <p14:tracePt t="11348" x="7043738" y="2717800"/>
          <p14:tracePt t="11359" x="7043738" y="2667000"/>
          <p14:tracePt t="11365" x="7043738" y="2641600"/>
          <p14:tracePt t="11375" x="7018338" y="2557463"/>
          <p14:tracePt t="11381" x="7018338" y="2532063"/>
          <p14:tracePt t="11392" x="7002463" y="2506663"/>
          <p14:tracePt t="11398" x="6985000" y="2463800"/>
          <p14:tracePt t="11409" x="6977063" y="2420938"/>
          <p14:tracePt t="11414" x="6959600" y="2405063"/>
          <p14:tracePt t="11425" x="6951663" y="2370138"/>
          <p14:tracePt t="11431" x="6916738" y="2328863"/>
          <p14:tracePt t="11442" x="6908800" y="2303463"/>
          <p14:tracePt t="11446" x="6883400" y="2268538"/>
          <p14:tracePt t="11459" x="6865938" y="2260600"/>
          <p14:tracePt t="11463" x="6850063" y="2235200"/>
          <p14:tracePt t="11475" x="6824663" y="2217738"/>
          <p14:tracePt t="11479" x="6815138" y="2192338"/>
          <p14:tracePt t="11492" x="6781800" y="2176463"/>
          <p14:tracePt t="11496" x="6756400" y="2166938"/>
          <p14:tracePt t="11509" x="6748463" y="2151063"/>
          <p14:tracePt t="11513" x="6731000" y="2133600"/>
          <p14:tracePt t="11526" x="6705600" y="2125663"/>
          <p14:tracePt t="11529" x="6688138" y="2125663"/>
          <p14:tracePt t="11542" x="6662738" y="2125663"/>
          <p14:tracePt t="11551" x="6637338" y="2125663"/>
          <p14:tracePt t="11559" x="6611938" y="2125663"/>
          <p14:tracePt t="11568" x="6578600" y="2125663"/>
          <p14:tracePt t="11576" x="6570663" y="2125663"/>
          <p14:tracePt t="11584" x="6545263" y="2151063"/>
          <p14:tracePt t="11593" x="6510338" y="2176463"/>
          <p14:tracePt t="11600" x="6477000" y="2201863"/>
          <p14:tracePt t="11609" x="6451600" y="2235200"/>
          <p14:tracePt t="11616" x="6408738" y="2268538"/>
          <p14:tracePt t="11626" x="6383338" y="2311400"/>
          <p14:tracePt t="11633" x="6342063" y="2354263"/>
          <p14:tracePt t="11642" x="6316663" y="2405063"/>
          <p14:tracePt t="11648" x="6273800" y="2446338"/>
          <p14:tracePt t="11660" x="6248400" y="2506663"/>
          <p14:tracePt t="11665" x="6215063" y="2557463"/>
          <p14:tracePt t="11676" x="6164263" y="2624138"/>
          <p14:tracePt t="11681" x="6138863" y="2692400"/>
          <p14:tracePt t="11692" x="6096000" y="2760663"/>
          <p14:tracePt t="11697" x="6053138" y="2852738"/>
          <p14:tracePt t="11709" x="6011863" y="2938463"/>
          <p14:tracePt t="11713" x="5976938" y="3014663"/>
          <p14:tracePt t="11725" x="5935663" y="3106738"/>
          <p14:tracePt t="11730" x="5910263" y="3192463"/>
          <p14:tracePt t="11742" x="5875338" y="3284538"/>
          <p14:tracePt t="11746" x="5849938" y="3370263"/>
          <p14:tracePt t="11759" x="5824538" y="3446463"/>
          <p14:tracePt t="11763" x="5808663" y="3530600"/>
          <p14:tracePt t="11776" x="5799138" y="3598863"/>
          <p14:tracePt t="11780" x="5783263" y="3683000"/>
          <p14:tracePt t="11792" x="5783263" y="3751263"/>
          <p14:tracePt t="11795" x="5783263" y="3827463"/>
          <p14:tracePt t="11810" x="5783263" y="3911600"/>
          <p14:tracePt t="11811" x="5783263" y="3979863"/>
          <p14:tracePt t="11818" x="5783263" y="4071938"/>
          <p14:tracePt t="11827" x="5783263" y="4148138"/>
          <p14:tracePt t="11834" x="5783263" y="4233863"/>
          <p14:tracePt t="11842" x="5799138" y="4318000"/>
          <p14:tracePt t="11851" x="5842000" y="4394200"/>
          <p14:tracePt t="11859" x="5849938" y="4462463"/>
          <p14:tracePt t="11867" x="5875338" y="4529138"/>
          <p14:tracePt t="11876" x="5910263" y="4597400"/>
          <p14:tracePt t="11883" x="5935663" y="4665663"/>
          <p14:tracePt t="11892" x="5961063" y="4724400"/>
          <p14:tracePt t="11899" x="5986463" y="4792663"/>
          <p14:tracePt t="11909" x="6027738" y="4843463"/>
          <p14:tracePt t="11915" x="6045200" y="4894263"/>
          <p14:tracePt t="11925" x="6070600" y="4935538"/>
          <p14:tracePt t="11931" x="6113463" y="4995863"/>
          <p14:tracePt t="11942" x="6138863" y="5021263"/>
          <p14:tracePt t="11947" x="6146800" y="5046663"/>
          <p14:tracePt t="11959" x="6189663" y="5087938"/>
          <p14:tracePt t="11964" x="6215063" y="5113338"/>
          <p14:tracePt t="11975" x="6256338" y="5138738"/>
          <p14:tracePt t="11980" x="6299200" y="5164138"/>
          <p14:tracePt t="11992" x="6324600" y="5181600"/>
          <p14:tracePt t="11997" x="6367463" y="5189538"/>
          <p14:tracePt t="12009" x="6383338" y="5189538"/>
          <p14:tracePt t="12013" x="6418263" y="5207000"/>
          <p14:tracePt t="12026" x="6459538" y="5207000"/>
          <p14:tracePt t="12029" x="6484938" y="5224463"/>
          <p14:tracePt t="12042" x="6510338" y="5224463"/>
          <p14:tracePt t="12046" x="6545263" y="5224463"/>
          <p14:tracePt t="12059" x="6578600" y="5224463"/>
          <p14:tracePt t="12063" x="6611938" y="5224463"/>
          <p14:tracePt t="12076" x="6646863" y="5224463"/>
          <p14:tracePt t="12079" x="6680200" y="5224463"/>
          <p14:tracePt t="12092" x="6705600" y="5189538"/>
          <p14:tracePt t="12093" x="6731000" y="5181600"/>
          <p14:tracePt t="12101" x="6773863" y="5156200"/>
          <p14:tracePt t="12110" x="6799263" y="5130800"/>
          <p14:tracePt t="12118" x="6824663" y="5097463"/>
          <p14:tracePt t="12126" x="6865938" y="5046663"/>
          <p14:tracePt t="12134" x="6908800" y="5003800"/>
          <p14:tracePt t="12142" x="6934200" y="4953000"/>
          <p14:tracePt t="12150" x="6977063" y="4894263"/>
          <p14:tracePt t="12159" x="7002463" y="4826000"/>
          <p14:tracePt t="12166" x="7043738" y="4775200"/>
          <p14:tracePt t="12176" x="7069138" y="4691063"/>
          <p14:tracePt t="12182" x="7094538" y="4622800"/>
          <p14:tracePt t="12192" x="7154863" y="4478338"/>
          <p14:tracePt t="12198" x="7162800" y="4437063"/>
          <p14:tracePt t="12209" x="7188200" y="4343400"/>
          <p14:tracePt t="12214" x="7205663" y="4233863"/>
          <p14:tracePt t="12225" x="7246938" y="4071938"/>
          <p14:tracePt t="12231" x="7256463" y="3962400"/>
          <p14:tracePt t="12242" x="7272338" y="3894138"/>
          <p14:tracePt t="12247" x="7272338" y="3776663"/>
          <p14:tracePt t="12259" x="7281863" y="3649663"/>
          <p14:tracePt t="12264" x="7281863" y="3548063"/>
          <p14:tracePt t="12276" x="7281863" y="3352800"/>
          <p14:tracePt t="12280" x="7281863" y="3284538"/>
          <p14:tracePt t="12292" x="7281863" y="3192463"/>
          <p14:tracePt t="12296" x="7281863" y="3073400"/>
          <p14:tracePt t="12309" x="7272338" y="2963863"/>
          <p14:tracePt t="12314" x="7246938" y="2878138"/>
          <p14:tracePt t="12325" x="7221538" y="2776538"/>
          <p14:tracePt t="12330" x="7205663" y="2674938"/>
          <p14:tracePt t="12343" x="7180263" y="2598738"/>
          <p14:tracePt t="12344" x="7137400" y="2514600"/>
          <p14:tracePt t="12351" x="7112000" y="2463800"/>
          <p14:tracePt t="12360" x="7086600" y="2395538"/>
          <p14:tracePt t="12368" x="7043738" y="2336800"/>
          <p14:tracePt t="12376" x="7027863" y="2311400"/>
          <p14:tracePt t="12384" x="6977063" y="2243138"/>
          <p14:tracePt t="12393" x="6951663" y="2201863"/>
          <p14:tracePt t="12401" x="6934200" y="2192338"/>
          <p14:tracePt t="12409" x="6908800" y="2166938"/>
          <p14:tracePt t="12417" x="6883400" y="2133600"/>
          <p14:tracePt t="12425" x="6850063" y="2125663"/>
          <p14:tracePt t="12433" x="6824663" y="2108200"/>
          <p14:tracePt t="12442" x="6799263" y="2100263"/>
          <p14:tracePt t="12449" x="6773863" y="2082800"/>
          <p14:tracePt t="12459" x="6756400" y="2082800"/>
          <p14:tracePt t="12465" x="6731000" y="2065338"/>
          <p14:tracePt t="12475" x="6705600" y="2065338"/>
          <p14:tracePt t="12481" x="6688138" y="2065338"/>
          <p14:tracePt t="12492" x="6646863" y="2065338"/>
          <p14:tracePt t="12498" x="6621463" y="2065338"/>
          <p14:tracePt t="12509" x="6596063" y="2082800"/>
          <p14:tracePt t="12514" x="6553200" y="2108200"/>
          <p14:tracePt t="12525" x="6527800" y="2151063"/>
          <p14:tracePt t="12531" x="6477000" y="2192338"/>
          <p14:tracePt t="12542" x="6434138" y="2243138"/>
          <p14:tracePt t="12547" x="6383338" y="2303463"/>
          <p14:tracePt t="12559" x="6342063" y="2370138"/>
          <p14:tracePt t="12563" x="6281738" y="2438400"/>
          <p14:tracePt t="12576" x="6248400" y="2506663"/>
          <p14:tracePt t="12580" x="6189663" y="2573338"/>
          <p14:tracePt t="12592" x="6164263" y="2667000"/>
          <p14:tracePt t="12597" x="6113463" y="2735263"/>
          <p14:tracePt t="12609" x="6078538" y="2811463"/>
          <p14:tracePt t="12611" x="6045200" y="2895600"/>
          <p14:tracePt t="12619" x="6027738" y="2989263"/>
          <p14:tracePt t="12627" x="6002338" y="3073400"/>
          <p14:tracePt t="12635" x="5976938" y="3167063"/>
          <p14:tracePt t="12643" x="5943600" y="3327400"/>
          <p14:tracePt t="12651" x="5943600" y="3446463"/>
          <p14:tracePt t="12660" x="5943600" y="3581400"/>
          <p14:tracePt t="12667" x="5943600" y="3640138"/>
          <p14:tracePt t="12676" x="5943600" y="3759200"/>
          <p14:tracePt t="12684" x="5943600" y="3868738"/>
          <p14:tracePt t="12692" x="5943600" y="3979863"/>
          <p14:tracePt t="12700" x="5943600" y="4081463"/>
          <p14:tracePt t="12709" x="5961063" y="4165600"/>
          <p14:tracePt t="12716" x="5976938" y="4259263"/>
          <p14:tracePt t="12725" x="6002338" y="4343400"/>
          <p14:tracePt t="12732" x="6011863" y="4411663"/>
          <p14:tracePt t="12742" x="6027738" y="4462463"/>
          <p14:tracePt t="12749" x="6045200" y="4529138"/>
          <p14:tracePt t="12759" x="6053138" y="4589463"/>
          <p14:tracePt t="12764" x="6070600" y="4640263"/>
          <p14:tracePt t="12775" x="6078538" y="4691063"/>
          <p14:tracePt t="12781" x="6096000" y="4724400"/>
          <p14:tracePt t="12792" x="6113463" y="4757738"/>
          <p14:tracePt t="12797" x="6121400" y="4800600"/>
          <p14:tracePt t="12809" x="6138863" y="4826000"/>
          <p14:tracePt t="12814" x="6146800" y="4859338"/>
          <p14:tracePt t="12826" x="6180138" y="4884738"/>
          <p14:tracePt t="12830" x="6189663" y="4884738"/>
          <p14:tracePt t="13080" x="6189663" y="4894263"/>
          <p14:tracePt t="13088" x="6189663" y="4927600"/>
          <p14:tracePt t="13096" x="6180138" y="4960938"/>
          <p14:tracePt t="13105" x="6180138" y="4995863"/>
          <p14:tracePt t="13113" x="6164263" y="5003800"/>
          <p14:tracePt t="13120" x="6164263" y="5046663"/>
          <p14:tracePt t="13129" x="6164263" y="5097463"/>
          <p14:tracePt t="13137" x="6164263" y="5138738"/>
          <p14:tracePt t="13145" x="6146800" y="5189538"/>
          <p14:tracePt t="13153" x="6146800" y="5249863"/>
          <p14:tracePt t="13161" x="6146800" y="5300663"/>
          <p14:tracePt t="13169" x="6146800" y="5359400"/>
          <p14:tracePt t="13177" x="6146800" y="5410200"/>
          <p14:tracePt t="13185" x="6146800" y="5461000"/>
          <p14:tracePt t="13193" x="6146800" y="5519738"/>
          <p14:tracePt t="13201" x="6146800" y="5570538"/>
          <p14:tracePt t="13209" x="6146800" y="5588000"/>
          <p14:tracePt t="13218" x="6146800" y="5630863"/>
          <p14:tracePt t="13226" x="6146800" y="5664200"/>
          <p14:tracePt t="13234" x="6146800" y="5707063"/>
          <p14:tracePt t="13242" x="6146800" y="5732463"/>
          <p14:tracePt t="13250" x="6138863" y="5765800"/>
          <p14:tracePt t="13258" x="6138863" y="5791200"/>
          <p14:tracePt t="13267" x="6138863" y="5816600"/>
          <p14:tracePt t="13274" x="6138863" y="5834063"/>
          <p14:tracePt t="13284" x="6138863" y="5859463"/>
          <p14:tracePt t="13290" x="6121400" y="5867400"/>
          <p14:tracePt t="13300" x="6121400" y="5900738"/>
          <p14:tracePt t="13306" x="6121400" y="5910263"/>
          <p14:tracePt t="13317" x="6121400" y="5926138"/>
          <p14:tracePt t="13323" x="6113463" y="5951538"/>
          <p14:tracePt t="13333" x="6113463" y="5969000"/>
          <p14:tracePt t="13339" x="6113463" y="5976938"/>
          <p14:tracePt t="13350" x="6113463" y="5994400"/>
          <p14:tracePt t="13355" x="6096000" y="6019800"/>
          <p14:tracePt t="13367" x="6096000" y="6037263"/>
          <p14:tracePt t="13372" x="6096000" y="6045200"/>
          <p14:tracePt t="13383" x="6078538" y="6070600"/>
          <p14:tracePt t="13388" x="6078538" y="6088063"/>
          <p14:tracePt t="13401" x="6078538" y="6113463"/>
          <p14:tracePt t="13404" x="6078538" y="6129338"/>
          <p14:tracePt t="13417" x="6078538" y="6154738"/>
          <p14:tracePt t="13421" x="6078538" y="6180138"/>
          <p14:tracePt t="13434" x="6078538" y="6197600"/>
          <p14:tracePt t="13437" x="6078538" y="6223000"/>
          <p14:tracePt t="13451" x="6078538" y="6240463"/>
          <p14:tracePt t="13455" x="6078538" y="6248400"/>
          <p14:tracePt t="13467" x="6078538" y="6265863"/>
          <p14:tracePt t="13470" x="6078538" y="6291263"/>
          <p14:tracePt t="13485" x="6078538" y="6299200"/>
          <p14:tracePt t="13493" x="6078538" y="6316663"/>
          <p14:tracePt t="13509" x="6078538" y="6332538"/>
          <p14:tracePt t="13517" x="6078538" y="6342063"/>
          <p14:tracePt t="13541" x="6078538" y="6357938"/>
          <p14:tracePt t="13550" x="6078538" y="6367463"/>
          <p14:tracePt t="13573" x="6078538" y="6383338"/>
          <p14:tracePt t="13583" x="6078538" y="6400800"/>
          <p14:tracePt t="13606" x="6078538" y="6408738"/>
          <p14:tracePt t="13630" x="6078538" y="6426200"/>
          <p14:tracePt t="13646" x="6078538" y="6434138"/>
          <p14:tracePt t="13663" x="6078538" y="6451600"/>
          <p14:tracePt t="13671" x="6078538" y="6469063"/>
          <p14:tracePt t="13679" x="6096000" y="6469063"/>
          <p14:tracePt t="13695" x="6096000" y="6477000"/>
          <p14:tracePt t="13703" x="6096000" y="6494463"/>
          <p14:tracePt t="13727" x="6096000" y="6502400"/>
          <p14:tracePt t="13735" x="6096000" y="6519863"/>
          <p14:tracePt t="13752" x="6113463" y="6535738"/>
          <p14:tracePt t="13776" x="6113463" y="6545263"/>
          <p14:tracePt t="13800" x="6113463" y="6561138"/>
          <p14:tracePt t="13873" x="6113463" y="6570663"/>
          <p14:tracePt t="13881" x="6121400" y="6570663"/>
          <p14:tracePt t="13913" x="6121400" y="6586538"/>
          <p14:tracePt t="14148" x="6121400" y="6570663"/>
          <p14:tracePt t="14156" x="6121400" y="6561138"/>
          <p14:tracePt t="14164" x="6121400" y="6545263"/>
          <p14:tracePt t="14172" x="6138863" y="6535738"/>
          <p14:tracePt t="14180" x="6138863" y="6519863"/>
          <p14:tracePt t="14188" x="6138863" y="6494463"/>
          <p14:tracePt t="14197" x="6146800" y="6477000"/>
          <p14:tracePt t="14205" x="6146800" y="6469063"/>
          <p14:tracePt t="14212" x="6146800" y="6434138"/>
          <p14:tracePt t="14221" x="6146800" y="6426200"/>
          <p14:tracePt t="14229" x="6146800" y="6408738"/>
          <p14:tracePt t="14237" x="6164263" y="6400800"/>
          <p14:tracePt t="14245" x="6164263" y="6383338"/>
          <p14:tracePt t="14253" x="6164263" y="6367463"/>
          <p14:tracePt t="14261" x="6164263" y="6357938"/>
          <p14:tracePt t="14269" x="6164263" y="6342063"/>
          <p14:tracePt t="14277" x="6164263" y="6332538"/>
          <p14:tracePt t="14285" x="6164263" y="6316663"/>
          <p14:tracePt t="14294" x="6164263" y="6299200"/>
          <p14:tracePt t="14301" x="6164263" y="6291263"/>
          <p14:tracePt t="14310" x="6164263" y="6265863"/>
          <p14:tracePt t="14318" x="6164263" y="6248400"/>
          <p14:tracePt t="14326" x="6164263" y="6223000"/>
          <p14:tracePt t="14334" x="6164263" y="6205538"/>
          <p14:tracePt t="14343" x="6164263" y="6197600"/>
          <p14:tracePt t="14350" x="6164263" y="6180138"/>
          <p14:tracePt t="14360" x="6164263" y="6172200"/>
          <p14:tracePt t="14366" x="6164263" y="6154738"/>
          <p14:tracePt t="14383" x="6164263" y="6138863"/>
          <p14:tracePt t="14398" x="6164263" y="6129338"/>
          <p14:tracePt t="14415" x="6164263" y="6113463"/>
          <p14:tracePt t="14431" x="6164263" y="6103938"/>
          <p14:tracePt t="14471" x="6164263" y="6088063"/>
          <p14:tracePt t="14746" x="6164263" y="6070600"/>
          <p14:tracePt t="14771" x="6164263" y="6062663"/>
          <p14:tracePt t="14787" x="6164263" y="6045200"/>
          <p14:tracePt t="14844" x="6164263" y="6037263"/>
          <p14:tracePt t="14932" x="6164263" y="6019800"/>
          <p14:tracePt t="14957" x="6164263" y="6002338"/>
          <p14:tracePt t="14973" x="6164263" y="5994400"/>
          <p14:tracePt t="14989" x="6164263" y="5976938"/>
          <p14:tracePt t="14997" x="6180138" y="5976938"/>
          <p14:tracePt t="15030" x="6180138" y="5969000"/>
          <p14:tracePt t="15240" x="6180138" y="5951538"/>
          <p14:tracePt t="15256" x="6180138" y="5935663"/>
          <p14:tracePt t="15272" x="6180138" y="5926138"/>
          <p14:tracePt t="15281" x="6189663" y="5910263"/>
          <p14:tracePt t="15296" x="6189663" y="5900738"/>
          <p14:tracePt t="15321" x="6189663" y="5884863"/>
          <p14:tracePt t="15337" x="6189663" y="5867400"/>
          <p14:tracePt t="15345" x="6205538" y="5867400"/>
          <p14:tracePt t="15361" x="6205538" y="5859463"/>
          <p14:tracePt t="15385" x="6205538" y="5842000"/>
          <p14:tracePt t="15402" x="6205538" y="5834063"/>
          <p14:tracePt t="15426" x="6205538" y="5816600"/>
          <p14:tracePt t="15442" x="6205538" y="5799138"/>
          <p14:tracePt t="15451" x="6215063" y="5799138"/>
          <p14:tracePt t="15458" x="6215063" y="5791200"/>
          <p14:tracePt t="15483" x="6215063" y="5773738"/>
          <p14:tracePt t="15491" x="6215063" y="5765800"/>
          <p14:tracePt t="15499" x="6215063" y="5748338"/>
          <p14:tracePt t="15507" x="6230938" y="5732463"/>
          <p14:tracePt t="15517" x="6230938" y="5722938"/>
          <p14:tracePt t="15524" x="6230938" y="5707063"/>
          <p14:tracePt t="15531" x="6230938" y="5697538"/>
          <p14:tracePt t="15539" x="6248400" y="5681663"/>
          <p14:tracePt t="15547" x="6248400" y="5664200"/>
          <p14:tracePt t="15555" x="6248400" y="5638800"/>
          <p14:tracePt t="15564" x="6248400" y="5630863"/>
          <p14:tracePt t="15572" x="6248400" y="5613400"/>
          <p14:tracePt t="15580" x="6248400" y="5595938"/>
          <p14:tracePt t="15588" x="6256338" y="5588000"/>
          <p14:tracePt t="15596" x="6256338" y="5562600"/>
          <p14:tracePt t="15604" x="6256338" y="5545138"/>
          <p14:tracePt t="15611" x="6256338" y="5529263"/>
          <p14:tracePt t="15620" x="6256338" y="5503863"/>
          <p14:tracePt t="15628" x="6256338" y="5478463"/>
          <p14:tracePt t="15636" x="6256338" y="5461000"/>
          <p14:tracePt t="15644" x="6256338" y="5435600"/>
          <p14:tracePt t="15652" x="6273800" y="5410200"/>
          <p14:tracePt t="15661" x="6273800" y="5384800"/>
          <p14:tracePt t="15669" x="6273800" y="5367338"/>
          <p14:tracePt t="15676" x="6281738" y="5341938"/>
          <p14:tracePt t="15685" x="6281738" y="5326063"/>
          <p14:tracePt t="15701" x="6281738" y="5316538"/>
          <p14:tracePt t="15718" x="6299200" y="5316538"/>
          <p14:tracePt t="16065" x="6299200" y="5300663"/>
          <p14:tracePt t="16073" x="6316663" y="5291138"/>
          <p14:tracePt t="16081" x="6324600" y="5257800"/>
          <p14:tracePt t="16089" x="6342063" y="5249863"/>
          <p14:tracePt t="16097" x="6342063" y="5232400"/>
          <p14:tracePt t="16106" x="6367463" y="5224463"/>
          <p14:tracePt t="16114" x="6367463" y="5207000"/>
          <p14:tracePt t="16122" x="6383338" y="5189538"/>
          <p14:tracePt t="16129" x="6392863" y="5181600"/>
          <p14:tracePt t="16138" x="6392863" y="5164138"/>
          <p14:tracePt t="16146" x="6408738" y="5156200"/>
          <p14:tracePt t="16154" x="6418263" y="5138738"/>
          <p14:tracePt t="16162" x="6418263" y="5130800"/>
          <p14:tracePt t="16170" x="6434138" y="5113338"/>
          <p14:tracePt t="16178" x="6434138" y="5097463"/>
          <p14:tracePt t="16186" x="6451600" y="5087938"/>
          <p14:tracePt t="16194" x="6459538" y="5062538"/>
          <p14:tracePt t="16202" x="6459538" y="5046663"/>
          <p14:tracePt t="16210" x="6477000" y="5021263"/>
          <p14:tracePt t="16218" x="6484938" y="4995863"/>
          <p14:tracePt t="16227" x="6502400" y="4960938"/>
          <p14:tracePt t="16235" x="6502400" y="4953000"/>
          <p14:tracePt t="16243" x="6510338" y="4927600"/>
          <p14:tracePt t="16251" x="6510338" y="4894263"/>
          <p14:tracePt t="16260" x="6527800" y="4884738"/>
          <p14:tracePt t="16267" x="6527800" y="4843463"/>
          <p14:tracePt t="16277" x="6545263" y="4800600"/>
          <p14:tracePt t="16283" x="6553200" y="4757738"/>
          <p14:tracePt t="16293" x="6570663" y="4749800"/>
          <p14:tracePt t="16299" x="6570663" y="4691063"/>
          <p14:tracePt t="16309" x="6578600" y="4656138"/>
          <p14:tracePt t="16316" x="6596063" y="4614863"/>
          <p14:tracePt t="16326" x="6611938" y="4572000"/>
          <p14:tracePt t="16332" x="6621463" y="4529138"/>
          <p14:tracePt t="16343" x="6621463" y="4487863"/>
          <p14:tracePt t="16348" x="6637338" y="4452938"/>
          <p14:tracePt t="16360" x="6646863" y="4411663"/>
          <p14:tracePt t="16365" x="6646863" y="4351338"/>
          <p14:tracePt t="16377" x="6646863" y="4318000"/>
          <p14:tracePt t="16381" x="6662738" y="4259263"/>
          <p14:tracePt t="16393" x="6662738" y="4208463"/>
          <p14:tracePt t="16397" x="6680200" y="4165600"/>
          <p14:tracePt t="16410" x="6680200" y="4114800"/>
          <p14:tracePt t="16413" x="6680200" y="4071938"/>
          <p14:tracePt t="16427" x="6680200" y="4005263"/>
          <p14:tracePt t="16430" x="6680200" y="3937000"/>
          <p14:tracePt t="16444" x="6680200" y="3868738"/>
          <p14:tracePt t="16447" x="6688138" y="3784600"/>
          <p14:tracePt t="16460" x="6688138" y="3690938"/>
          <p14:tracePt t="16461" x="6688138" y="3614738"/>
          <p14:tracePt t="16470" x="6705600" y="3548063"/>
          <p14:tracePt t="16477" x="6705600" y="3462338"/>
          <p14:tracePt t="16486" x="6713538" y="3378200"/>
          <p14:tracePt t="16494" x="6731000" y="3309938"/>
          <p14:tracePt t="16502" x="6748463" y="3243263"/>
          <p14:tracePt t="16510" x="6756400" y="3175000"/>
          <p14:tracePt t="16518" x="6756400" y="3149600"/>
          <p14:tracePt t="16527" x="6781800" y="3081338"/>
          <p14:tracePt t="16534" x="6799263" y="3073400"/>
          <p14:tracePt t="16543" x="6815138" y="3030538"/>
          <p14:tracePt t="16550" x="6824663" y="3005138"/>
          <p14:tracePt t="16560" x="6840538" y="2971800"/>
          <p14:tracePt t="16566" x="6840538" y="2946400"/>
          <p14:tracePt t="16850" x="6840538" y="2938463"/>
          <p14:tracePt t="16858" x="6850063" y="2895600"/>
          <p14:tracePt t="16866" x="6865938" y="2870200"/>
          <p14:tracePt t="16874" x="6883400" y="2827338"/>
          <p14:tracePt t="16882" x="6891338" y="2786063"/>
          <p14:tracePt t="16889" x="6908800" y="2735263"/>
          <p14:tracePt t="16898" x="6916738" y="2674938"/>
          <p14:tracePt t="16906" x="6916738" y="2624138"/>
          <p14:tracePt t="16914" x="6934200" y="2557463"/>
          <p14:tracePt t="16922" x="6934200" y="2506663"/>
          <p14:tracePt t="16930" x="6951663" y="2446338"/>
          <p14:tracePt t="16939" x="6951663" y="2420938"/>
          <p14:tracePt t="16947" x="6951663" y="2370138"/>
          <p14:tracePt t="16954" x="6959600" y="2328863"/>
          <p14:tracePt t="16963" x="6959600" y="2286000"/>
          <p14:tracePt t="16971" x="6977063" y="2217738"/>
          <p14:tracePt t="16979" x="6977063" y="2201863"/>
          <p14:tracePt t="16987" x="6977063" y="2176463"/>
          <p14:tracePt t="16995" x="6977063" y="2133600"/>
          <p14:tracePt t="17003" x="6977063" y="2108200"/>
          <p14:tracePt t="17012" x="6977063" y="2082800"/>
          <p14:tracePt t="17019" x="6977063" y="2065338"/>
          <p14:tracePt t="17029" x="6977063" y="2039938"/>
          <p14:tracePt t="17036" x="6977063" y="2032000"/>
          <p14:tracePt t="17045" x="6977063" y="2014538"/>
          <p14:tracePt t="17052" x="6977063" y="1998663"/>
          <p14:tracePt t="17062" x="6977063" y="1989138"/>
          <p14:tracePt t="17068" x="6959600" y="1973263"/>
          <p14:tracePt t="17078" x="6959600" y="1963738"/>
          <p14:tracePt t="17092" x="6959600" y="1947863"/>
          <p14:tracePt t="17100" x="6951663" y="1930400"/>
          <p14:tracePt t="17116" x="6951663" y="1922463"/>
          <p14:tracePt t="17125" x="6934200" y="1905000"/>
          <p14:tracePt t="17133" x="6934200" y="1897063"/>
          <p14:tracePt t="17141" x="6916738" y="1897063"/>
          <p14:tracePt t="17148" x="6916738" y="1879600"/>
          <p14:tracePt t="17157" x="6916738" y="1862138"/>
          <p14:tracePt t="17165" x="6908800" y="1854200"/>
          <p14:tracePt t="17173" x="6908800" y="1836738"/>
          <p14:tracePt t="17181" x="6891338" y="1836738"/>
          <p14:tracePt t="17189" x="6883400" y="1828800"/>
          <p14:tracePt t="17198" x="6865938" y="1811338"/>
          <p14:tracePt t="17205" x="6850063" y="1795463"/>
          <p14:tracePt t="17213" x="6850063" y="1785938"/>
          <p14:tracePt t="17222" x="6840538" y="1770063"/>
          <p14:tracePt t="17230" x="6824663" y="1770063"/>
          <p14:tracePt t="17238" x="6815138" y="1760538"/>
          <p14:tracePt t="17246" x="6799263" y="1760538"/>
          <p14:tracePt t="17254" x="6799263" y="1744663"/>
          <p14:tracePt t="17262" x="6781800" y="1744663"/>
          <p14:tracePt t="17270" x="6773863" y="1727200"/>
          <p14:tracePt t="17278" x="6756400" y="1727200"/>
          <p14:tracePt t="17286" x="6748463" y="1727200"/>
          <p14:tracePt t="17295" x="6731000" y="1727200"/>
          <p14:tracePt t="17312" x="6713538" y="1727200"/>
          <p14:tracePt t="17319" x="6705600" y="1727200"/>
          <p14:tracePt t="17328" x="6680200" y="1727200"/>
          <p14:tracePt t="17344" x="6662738" y="1727200"/>
          <p14:tracePt t="17351" x="6646863" y="1727200"/>
          <p14:tracePt t="17362" x="6637338" y="1727200"/>
          <p14:tracePt t="17367" x="6621463" y="1727200"/>
          <p14:tracePt t="17376" x="6621463" y="1744663"/>
          <p14:tracePt t="17384" x="6611938" y="1744663"/>
          <p14:tracePt t="17392" x="6596063" y="1760538"/>
          <p14:tracePt t="17400" x="6578600" y="1760538"/>
          <p14:tracePt t="17411" x="6570663" y="1770063"/>
          <p14:tracePt t="17417" x="6553200" y="1785938"/>
          <p14:tracePt t="17424" x="6545263" y="1795463"/>
          <p14:tracePt t="17432" x="6527800" y="1811338"/>
          <p14:tracePt t="17440" x="6510338" y="1836738"/>
          <p14:tracePt t="17448" x="6502400" y="1854200"/>
          <p14:tracePt t="17457" x="6484938" y="1879600"/>
          <p14:tracePt t="17464" x="6459538" y="1897063"/>
          <p14:tracePt t="17472" x="6459538" y="1922463"/>
          <p14:tracePt t="17480" x="6451600" y="1930400"/>
          <p14:tracePt t="17489" x="6434138" y="1963738"/>
          <p14:tracePt t="17497" x="6408738" y="1989138"/>
          <p14:tracePt t="17505" x="6392863" y="2014538"/>
          <p14:tracePt t="17513" x="6383338" y="2039938"/>
          <p14:tracePt t="17521" x="6367463" y="2082800"/>
          <p14:tracePt t="17529" x="6350000" y="2125663"/>
          <p14:tracePt t="17537" x="6342063" y="2166938"/>
          <p14:tracePt t="17545" x="6324600" y="2201863"/>
          <p14:tracePt t="17553" x="6316663" y="2260600"/>
          <p14:tracePt t="17562" x="6299200" y="2311400"/>
          <p14:tracePt t="17569" x="6281738" y="2354263"/>
          <p14:tracePt t="17578" x="6281738" y="2420938"/>
          <p14:tracePt t="17586" x="6273800" y="2463800"/>
          <p14:tracePt t="17595" x="6256338" y="2532063"/>
          <p14:tracePt t="17601" x="6256338" y="2573338"/>
          <p14:tracePt t="17612" x="6248400" y="2624138"/>
          <p14:tracePt t="17618" x="6230938" y="2667000"/>
          <p14:tracePt t="17628" x="6230938" y="2709863"/>
          <p14:tracePt t="17634" x="6230938" y="2760663"/>
          <p14:tracePt t="17645" x="6215063" y="2811463"/>
          <p14:tracePt t="17651" x="6215063" y="2870200"/>
          <p14:tracePt t="17662" x="6205538" y="2921000"/>
          <p14:tracePt t="17667" x="6205538" y="2971800"/>
          <p14:tracePt t="17679" x="6189663" y="3040063"/>
          <p14:tracePt t="17683" x="6189663" y="3098800"/>
          <p14:tracePt t="17695" x="6189663" y="3149600"/>
          <p14:tracePt t="17699" x="6180138" y="3208338"/>
          <p14:tracePt t="17711" x="6180138" y="3259138"/>
          <p14:tracePt t="17716" x="6180138" y="3302000"/>
          <p14:tracePt t="17728" x="6180138" y="3352800"/>
          <p14:tracePt t="17732" x="6164263" y="3411538"/>
          <p14:tracePt t="17745" x="6164263" y="3462338"/>
          <p14:tracePt t="17749" x="6164263" y="3513138"/>
          <p14:tracePt t="17762" x="6164263" y="3548063"/>
          <p14:tracePt t="17765" x="6164263" y="3624263"/>
          <p14:tracePt t="17778" x="6164263" y="3683000"/>
          <p14:tracePt t="17781" x="6164263" y="3716338"/>
          <p14:tracePt t="17795" x="6164263" y="3776663"/>
          <p14:tracePt t="17798" x="6164263" y="3817938"/>
          <p14:tracePt t="17812" x="6164263" y="3868738"/>
          <p14:tracePt t="17812" x="6164263" y="3937000"/>
          <p14:tracePt t="17820" x="6180138" y="3979863"/>
          <p14:tracePt t="17829" x="6180138" y="4046538"/>
          <p14:tracePt t="17837" x="6189663" y="4081463"/>
          <p14:tracePt t="17845" x="6205538" y="4140200"/>
          <p14:tracePt t="17853" x="6205538" y="4183063"/>
          <p14:tracePt t="17862" x="6215063" y="4216400"/>
          <p14:tracePt t="17869" x="6230938" y="4275138"/>
          <p14:tracePt t="17879" x="6248400" y="4318000"/>
          <p14:tracePt t="17885" x="6256338" y="4368800"/>
          <p14:tracePt t="17895" x="6273800" y="4411663"/>
          <p14:tracePt t="17901" x="6281738" y="4462463"/>
          <p14:tracePt t="17911" x="6316663" y="4503738"/>
          <p14:tracePt t="17917" x="6316663" y="4529138"/>
          <p14:tracePt t="17928" x="6324600" y="4554538"/>
          <p14:tracePt t="17934" x="6350000" y="4597400"/>
          <p14:tracePt t="17945" x="6367463" y="4622800"/>
          <p14:tracePt t="17950" x="6383338" y="4656138"/>
          <p14:tracePt t="17961" x="6408738" y="4665663"/>
          <p14:tracePt t="17966" x="6418263" y="4691063"/>
          <p14:tracePt t="17978" x="6434138" y="4706938"/>
          <p14:tracePt t="17982" x="6451600" y="4706938"/>
          <p14:tracePt t="17995" x="6459538" y="4724400"/>
          <p14:tracePt t="17999" x="6477000" y="4732338"/>
          <p14:tracePt t="18011" x="6484938" y="4732338"/>
          <p14:tracePt t="18015" x="6502400" y="4749800"/>
          <p14:tracePt t="18028" x="6527800" y="4749800"/>
          <p14:tracePt t="18031" x="6545263" y="4749800"/>
          <p14:tracePt t="18045" x="6570663" y="4749800"/>
          <p14:tracePt t="18048" x="6596063" y="4749800"/>
          <p14:tracePt t="18062" x="6611938" y="4749800"/>
          <p14:tracePt t="18063" x="6646863" y="4749800"/>
          <p14:tracePt t="18071" x="6688138" y="4749800"/>
          <p14:tracePt t="18079" x="6713538" y="4724400"/>
          <p14:tracePt t="18087" x="6748463" y="4706938"/>
          <p14:tracePt t="18096" x="6781800" y="4681538"/>
          <p14:tracePt t="18103" x="6815138" y="4656138"/>
          <p14:tracePt t="18112" x="6850063" y="4597400"/>
          <p14:tracePt t="18119" x="6891338" y="4554538"/>
          <p14:tracePt t="18128" x="6934200" y="4503738"/>
          <p14:tracePt t="18136" x="6977063" y="4452938"/>
          <p14:tracePt t="18145" x="7018338" y="4394200"/>
          <p14:tracePt t="18152" x="7043738" y="4343400"/>
          <p14:tracePt t="18162" x="7086600" y="4284663"/>
          <p14:tracePt t="18168" x="7112000" y="4233863"/>
          <p14:tracePt t="18178" x="7154863" y="4183063"/>
          <p14:tracePt t="18185" x="7180263" y="4114800"/>
          <p14:tracePt t="18194" x="7188200" y="4046538"/>
          <p14:tracePt t="18200" x="7221538" y="3979863"/>
          <p14:tracePt t="18211" x="7231063" y="3894138"/>
          <p14:tracePt t="18217" x="7246938" y="3827463"/>
          <p14:tracePt t="18228" x="7272338" y="3751263"/>
          <p14:tracePt t="18233" x="7272338" y="3683000"/>
          <p14:tracePt t="18245" x="7281863" y="3581400"/>
          <p14:tracePt t="18250" x="7281863" y="3487738"/>
          <p14:tracePt t="18261" x="7281863" y="3395663"/>
          <p14:tracePt t="18266" x="7281863" y="3309938"/>
          <p14:tracePt t="18278" x="7281863" y="3233738"/>
          <p14:tracePt t="18282" x="7281863" y="3149600"/>
          <p14:tracePt t="18295" x="7281863" y="3055938"/>
          <p14:tracePt t="18298" x="7272338" y="2963863"/>
          <p14:tracePt t="18312" x="7231063" y="2878138"/>
          <p14:tracePt t="18315" x="7205663" y="2811463"/>
          <p14:tracePt t="18328" x="7180263" y="2760663"/>
          <p14:tracePt t="18332" x="7154863" y="2692400"/>
          <p14:tracePt t="18345" x="7119938" y="2649538"/>
          <p14:tracePt t="18348" x="7086600" y="2608263"/>
          <p14:tracePt t="18361" x="7069138" y="2598738"/>
          <p14:tracePt t="18362" x="7018338" y="2540000"/>
          <p14:tracePt t="18370" x="7002463" y="2532063"/>
          <p14:tracePt t="18379" x="6977063" y="2514600"/>
          <p14:tracePt t="18386" x="6951663" y="2506663"/>
          <p14:tracePt t="18395" x="6916738" y="2489200"/>
          <p14:tracePt t="18403" x="6891338" y="2471738"/>
          <p14:tracePt t="18412" x="6840538" y="2471738"/>
          <p14:tracePt t="18419" x="6815138" y="247173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4D83-2D51-6447-AC2D-F5500187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749" y="357809"/>
            <a:ext cx="11251095" cy="1336606"/>
          </a:xfrm>
        </p:spPr>
        <p:txBody>
          <a:bodyPr>
            <a:normAutofit/>
          </a:bodyPr>
          <a:lstStyle/>
          <a:p>
            <a:pPr algn="l"/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Pronostico de Ventas </a:t>
            </a:r>
            <a:br>
              <a:rPr lang="es-ES_tradn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_tradnl" sz="2800" dirty="0"/>
          </a:p>
        </p:txBody>
      </p:sp>
      <p:pic>
        <p:nvPicPr>
          <p:cNvPr id="6" name="Picture 2" descr="Platform Logo">
            <a:extLst>
              <a:ext uri="{FF2B5EF4-FFF2-40B4-BE49-F238E27FC236}">
                <a16:creationId xmlns:a16="http://schemas.microsoft.com/office/drawing/2014/main" id="{5840922E-DB1B-E948-A1F3-501BBF47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36" y="410818"/>
            <a:ext cx="1563321" cy="46267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593612-EBE1-8D48-BD29-F7F353F30AF0}"/>
              </a:ext>
            </a:extLst>
          </p:cNvPr>
          <p:cNvSpPr txBox="1"/>
          <p:nvPr/>
        </p:nvSpPr>
        <p:spPr>
          <a:xfrm>
            <a:off x="439129" y="2684436"/>
            <a:ext cx="3698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/>
              <a:t>Análisis de Variables para predicción de Ventas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BB94AEB-E86F-B341-A7A5-1BBF7BE2B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191" y="1303580"/>
            <a:ext cx="6791680" cy="532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D271F124-D689-A948-B4FA-4924E9D18D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3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05"/>
    </mc:Choice>
    <mc:Fallback>
      <p:transition spd="slow" advTm="192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4D83-2D51-6447-AC2D-F5500187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749" y="357809"/>
            <a:ext cx="11251095" cy="1336606"/>
          </a:xfrm>
        </p:spPr>
        <p:txBody>
          <a:bodyPr>
            <a:normAutofit/>
          </a:bodyPr>
          <a:lstStyle/>
          <a:p>
            <a:pPr algn="l"/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Pronostico de Ventas </a:t>
            </a:r>
            <a:br>
              <a:rPr lang="es-ES_tradn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_tradnl" sz="2800" dirty="0"/>
          </a:p>
        </p:txBody>
      </p:sp>
      <p:pic>
        <p:nvPicPr>
          <p:cNvPr id="6" name="Picture 2" descr="Platform Logo">
            <a:extLst>
              <a:ext uri="{FF2B5EF4-FFF2-40B4-BE49-F238E27FC236}">
                <a16:creationId xmlns:a16="http://schemas.microsoft.com/office/drawing/2014/main" id="{5840922E-DB1B-E948-A1F3-501BBF47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36" y="410818"/>
            <a:ext cx="1563321" cy="46267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593612-EBE1-8D48-BD29-F7F353F30AF0}"/>
              </a:ext>
            </a:extLst>
          </p:cNvPr>
          <p:cNvSpPr txBox="1"/>
          <p:nvPr/>
        </p:nvSpPr>
        <p:spPr>
          <a:xfrm>
            <a:off x="1043563" y="2668938"/>
            <a:ext cx="3698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/>
              <a:t>Análisis de Variables para predicción de Ventas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E52F9DB-FE9A-9E44-932A-6366CC4B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92" y="1260716"/>
            <a:ext cx="5507805" cy="52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DBDE4013-0B8F-1842-9888-7AC116098B3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8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92"/>
    </mc:Choice>
    <mc:Fallback>
      <p:transition spd="slow" advTm="164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946" x="6815138" y="2489200"/>
          <p14:tracePt t="2955" x="6799263" y="2506663"/>
          <p14:tracePt t="2963" x="6799263" y="2532063"/>
          <p14:tracePt t="2974" x="6799263" y="2557463"/>
          <p14:tracePt t="2979" x="6773863" y="2608263"/>
          <p14:tracePt t="2987" x="6773863" y="2667000"/>
          <p14:tracePt t="2995" x="6756400" y="2735263"/>
          <p14:tracePt t="3003" x="6756400" y="2801938"/>
          <p14:tracePt t="3011" x="6748463" y="2852738"/>
          <p14:tracePt t="3019" x="6748463" y="2921000"/>
          <p14:tracePt t="3027" x="6748463" y="2971800"/>
          <p14:tracePt t="3035" x="6748463" y="3040063"/>
          <p14:tracePt t="3044" x="6748463" y="3098800"/>
          <p14:tracePt t="3052" x="6748463" y="3149600"/>
          <p14:tracePt t="3059" x="6748463" y="3217863"/>
          <p14:tracePt t="3068" x="6748463" y="3243263"/>
          <p14:tracePt t="3076" x="6748463" y="3276600"/>
          <p14:tracePt t="3084" x="6748463" y="3327400"/>
          <p14:tracePt t="3092" x="6748463" y="3370263"/>
          <p14:tracePt t="3100" x="6748463" y="3395663"/>
          <p14:tracePt t="3108" x="6748463" y="3436938"/>
          <p14:tracePt t="3116" x="6748463" y="3479800"/>
          <p14:tracePt t="3125" x="6748463" y="3513138"/>
          <p14:tracePt t="3132" x="6748463" y="3548063"/>
          <p14:tracePt t="3141" x="6748463" y="3573463"/>
          <p14:tracePt t="3148" x="6748463" y="3614738"/>
          <p14:tracePt t="3158" x="6748463" y="3640138"/>
          <p14:tracePt t="3165" x="6748463" y="3665538"/>
          <p14:tracePt t="3174" x="6748463" y="3708400"/>
          <p14:tracePt t="3181" x="6748463" y="3733800"/>
          <p14:tracePt t="3190" x="6748463" y="3759200"/>
          <p14:tracePt t="3197" x="6748463" y="3784600"/>
          <p14:tracePt t="3207" x="6748463" y="3817938"/>
          <p14:tracePt t="3213" x="6756400" y="3843338"/>
          <p14:tracePt t="3224" x="6756400" y="3868738"/>
          <p14:tracePt t="3230" x="6756400" y="3894138"/>
          <p14:tracePt t="3240" x="6773863" y="3919538"/>
          <p14:tracePt t="3246" x="6781800" y="3954463"/>
          <p14:tracePt t="3257" x="6781800" y="3979863"/>
          <p14:tracePt t="3262" x="6799263" y="4013200"/>
          <p14:tracePt t="3274" x="6815138" y="4046538"/>
          <p14:tracePt t="3279" x="6824663" y="4081463"/>
          <p14:tracePt t="3290" x="6824663" y="4114800"/>
          <p14:tracePt t="3295" x="6840538" y="4148138"/>
          <p14:tracePt t="3307" x="6850063" y="4183063"/>
          <p14:tracePt t="3311" x="6865938" y="4216400"/>
          <p14:tracePt t="3324" x="6865938" y="4259263"/>
          <p14:tracePt t="3329" x="6883400" y="4284663"/>
          <p14:tracePt t="3341" x="6883400" y="4325938"/>
          <p14:tracePt t="3344" x="6891338" y="4368800"/>
          <p14:tracePt t="3357" x="6908800" y="4411663"/>
          <p14:tracePt t="3361" x="6908800" y="4452938"/>
          <p14:tracePt t="3374" x="6916738" y="4503738"/>
          <p14:tracePt t="3375" x="6916738" y="4529138"/>
          <p14:tracePt t="3383" x="6934200" y="4572000"/>
          <p14:tracePt t="3391" x="6934200" y="4614863"/>
          <p14:tracePt t="3400" x="6951663" y="4665663"/>
          <p14:tracePt t="3407" x="6951663" y="4681538"/>
          <p14:tracePt t="3416" x="6959600" y="4749800"/>
          <p14:tracePt t="3424" x="6959600" y="4757738"/>
          <p14:tracePt t="3432" x="6977063" y="4818063"/>
          <p14:tracePt t="3441" x="6985000" y="4843463"/>
          <p14:tracePt t="3448" x="6985000" y="4868863"/>
          <p14:tracePt t="3457" x="7002463" y="4894263"/>
          <p14:tracePt t="3464" x="7027863" y="4953000"/>
          <p14:tracePt t="3474" x="7027863" y="4960938"/>
          <p14:tracePt t="3480" x="7043738" y="5021263"/>
          <p14:tracePt t="3490" x="7053263" y="5029200"/>
          <p14:tracePt t="3497" x="7086600" y="5072063"/>
          <p14:tracePt t="3507" x="7094538" y="5113338"/>
          <p14:tracePt t="3513" x="7119938" y="5156200"/>
          <p14:tracePt t="3524" x="7154863" y="5181600"/>
          <p14:tracePt t="3529" x="7180263" y="5224463"/>
          <p14:tracePt t="3540" x="7188200" y="5249863"/>
          <p14:tracePt t="3545" x="7221538" y="5291138"/>
          <p14:tracePt t="3557" x="7246938" y="5316538"/>
          <p14:tracePt t="3562" x="7256463" y="5341938"/>
          <p14:tracePt t="3573" x="7281863" y="5367338"/>
          <p14:tracePt t="3578" x="7297738" y="5392738"/>
          <p14:tracePt t="3591" x="7323138" y="5427663"/>
          <p14:tracePt t="3594" x="7340600" y="5435600"/>
          <p14:tracePt t="3884" x="7366000" y="5435600"/>
          <p14:tracePt t="3893" x="7383463" y="5461000"/>
          <p14:tracePt t="3901" x="7416800" y="5478463"/>
          <p14:tracePt t="3909" x="7450138" y="5494338"/>
          <p14:tracePt t="3917" x="7500938" y="5519738"/>
          <p14:tracePt t="3925" x="7526338" y="5529263"/>
          <p14:tracePt t="3933" x="7543800" y="5545138"/>
          <p14:tracePt t="3941" x="7612063" y="5588000"/>
          <p14:tracePt t="3949" x="7637463" y="5595938"/>
          <p14:tracePt t="3958" x="7678738" y="5613400"/>
          <p14:tracePt t="3966" x="7721600" y="5638800"/>
          <p14:tracePt t="3974" x="7754938" y="5656263"/>
          <p14:tracePt t="3982" x="7772400" y="5664200"/>
          <p14:tracePt t="3990" x="7823200" y="5697538"/>
          <p14:tracePt t="3998" x="7840663" y="5707063"/>
          <p14:tracePt t="4006" x="7881938" y="5722938"/>
          <p14:tracePt t="4014" x="7907338" y="5748338"/>
          <p14:tracePt t="4022" x="7932738" y="5765800"/>
          <p14:tracePt t="4030" x="7958138" y="5773738"/>
          <p14:tracePt t="4039" x="7975600" y="5791200"/>
          <p14:tracePt t="4046" x="8001000" y="5799138"/>
          <p14:tracePt t="4055" x="8018463" y="5799138"/>
          <p14:tracePt t="4063" x="8026400" y="5816600"/>
          <p14:tracePt t="4289" x="8043863" y="5834063"/>
          <p14:tracePt t="4297" x="8069263" y="5842000"/>
          <p14:tracePt t="4305" x="8094663" y="5842000"/>
          <p14:tracePt t="4313" x="8120063" y="5859463"/>
          <p14:tracePt t="4324" x="8153400" y="5884863"/>
          <p14:tracePt t="4331" x="8204200" y="5910263"/>
          <p14:tracePt t="4337" x="8247063" y="5935663"/>
          <p14:tracePt t="4346" x="8272463" y="5951538"/>
          <p14:tracePt t="4354" x="8313738" y="5976938"/>
          <p14:tracePt t="4362" x="8339138" y="5994400"/>
          <p14:tracePt t="4370" x="8364538" y="6002338"/>
          <p14:tracePt t="4378" x="8407400" y="6019800"/>
          <p14:tracePt t="4387" x="8432800" y="6037263"/>
          <p14:tracePt t="4394" x="8458200" y="6045200"/>
          <p14:tracePt t="4403" x="8501063" y="6062663"/>
          <p14:tracePt t="4411" x="8526463" y="6062663"/>
          <p14:tracePt t="4419" x="8559800" y="6070600"/>
          <p14:tracePt t="4427" x="8585200" y="6070600"/>
          <p14:tracePt t="4435" x="8610600" y="6088063"/>
          <p14:tracePt t="4443" x="8636000" y="6088063"/>
          <p14:tracePt t="4451" x="8653463" y="6103938"/>
          <p14:tracePt t="4459" x="8678863" y="6103938"/>
          <p14:tracePt t="4467" x="8704263" y="6103938"/>
          <p14:tracePt t="4476" x="8720138" y="6113463"/>
          <p14:tracePt t="4483" x="8729663" y="6113463"/>
          <p14:tracePt t="4492" x="8745538" y="6113463"/>
          <p14:tracePt t="4500" x="8770938" y="6113463"/>
          <p14:tracePt t="4509" x="8788400" y="6113463"/>
          <p14:tracePt t="4516" x="8796338" y="6129338"/>
          <p14:tracePt t="4526" x="8813800" y="6129338"/>
          <p14:tracePt t="4532" x="8839200" y="6129338"/>
          <p14:tracePt t="4542" x="8856663" y="6129338"/>
          <p14:tracePt t="4548" x="8864600" y="6129338"/>
          <p14:tracePt t="4559" x="8890000" y="6129338"/>
          <p14:tracePt t="4564" x="8907463" y="6129338"/>
          <p14:tracePt t="4576" x="8923338" y="6129338"/>
          <p14:tracePt t="4581" x="8932863" y="6129338"/>
          <p14:tracePt t="4592" x="8958263" y="6129338"/>
          <p14:tracePt t="4597" x="8974138" y="6129338"/>
          <p14:tracePt t="4610" x="8991600" y="6129338"/>
          <p14:tracePt t="4621" x="8999538" y="6129338"/>
          <p14:tracePt t="4629" x="9017000" y="6129338"/>
          <p14:tracePt t="4645" x="9024938" y="6129338"/>
          <p14:tracePt t="4669" x="9042400" y="6129338"/>
          <p14:tracePt t="4677" x="9042400" y="6113463"/>
          <p14:tracePt t="4686" x="9059863" y="6113463"/>
          <p14:tracePt t="4717" x="9067800" y="6113463"/>
          <p14:tracePt t="4726" x="9067800" y="6103938"/>
          <p14:tracePt t="4750" x="9085263" y="6088063"/>
          <p14:tracePt t="4766" x="9085263" y="6070600"/>
          <p14:tracePt t="4783" x="9093200" y="6062663"/>
          <p14:tracePt t="4792" x="9093200" y="6045200"/>
          <p14:tracePt t="4799" x="9110663" y="6045200"/>
          <p14:tracePt t="4809" x="9110663" y="6037263"/>
          <p14:tracePt t="4815" x="9110663" y="6019800"/>
          <p14:tracePt t="4823" x="9126538" y="6019800"/>
          <p14:tracePt t="4831" x="9126538" y="6002338"/>
          <p14:tracePt t="4839" x="9136063" y="6002338"/>
          <p14:tracePt t="4847" x="9136063" y="5994400"/>
          <p14:tracePt t="4864" x="9136063" y="5976938"/>
          <p14:tracePt t="4872" x="9151938" y="5969000"/>
          <p14:tracePt t="4896" x="9161463" y="5951538"/>
          <p14:tracePt t="4928" x="9161463" y="5935663"/>
          <p14:tracePt t="4936" x="9177338" y="5935663"/>
          <p14:tracePt t="4945" x="9177338" y="5926138"/>
          <p14:tracePt t="4969" x="9194800" y="5910263"/>
          <p14:tracePt t="4993" x="9194800" y="5900738"/>
          <p14:tracePt t="5001" x="9202738" y="5900738"/>
          <p14:tracePt t="5025" x="9202738" y="5884863"/>
          <p14:tracePt t="5033" x="9220200" y="5884863"/>
          <p14:tracePt t="5058" x="9220200" y="5867400"/>
          <p14:tracePt t="5098" x="9228138" y="5859463"/>
          <p14:tracePt t="5146" x="9228138" y="5842000"/>
          <p14:tracePt t="5195" x="9228138" y="5834063"/>
          <p14:tracePt t="5244" x="9228138" y="5816600"/>
          <p14:tracePt t="5268" x="9228138" y="5799138"/>
          <p14:tracePt t="5300" x="9228138" y="5791200"/>
          <p14:tracePt t="5316" x="9228138" y="5773738"/>
          <p14:tracePt t="5340" x="9228138" y="5765800"/>
          <p14:tracePt t="5365" x="9228138" y="5748338"/>
          <p14:tracePt t="5381" x="9228138" y="5732463"/>
          <p14:tracePt t="5422" x="9228138" y="5722938"/>
          <p14:tracePt t="5470" x="9228138" y="5707063"/>
          <p14:tracePt t="5503" x="9220200" y="5707063"/>
          <p14:tracePt t="5511" x="9220200" y="5697538"/>
          <p14:tracePt t="5543" x="9202738" y="5681663"/>
          <p14:tracePt t="5559" x="9194800" y="5681663"/>
          <p14:tracePt t="5576" x="9194800" y="5664200"/>
          <p14:tracePt t="5593" x="9177338" y="5664200"/>
          <p14:tracePt t="5609" x="9177338" y="5656263"/>
          <p14:tracePt t="5616" x="9161463" y="5656263"/>
          <p14:tracePt t="5632" x="9151938" y="5656263"/>
          <p14:tracePt t="5642" x="9136063" y="5638800"/>
          <p14:tracePt t="5656" x="9126538" y="5638800"/>
          <p14:tracePt t="5664" x="9110663" y="5630863"/>
          <p14:tracePt t="5673" x="9093200" y="5630863"/>
          <p14:tracePt t="5681" x="9085263" y="5630863"/>
          <p14:tracePt t="5689" x="9067800" y="5613400"/>
          <p14:tracePt t="5697" x="9059863" y="5613400"/>
          <p14:tracePt t="5705" x="9042400" y="5613400"/>
          <p14:tracePt t="5713" x="9024938" y="5595938"/>
          <p14:tracePt t="5721" x="8999538" y="5595938"/>
          <p14:tracePt t="5729" x="8991600" y="5595938"/>
          <p14:tracePt t="5737" x="8958263" y="5595938"/>
          <p14:tracePt t="5746" x="8932863" y="5595938"/>
          <p14:tracePt t="5754" x="8907463" y="5595938"/>
          <p14:tracePt t="5762" x="8890000" y="5588000"/>
          <p14:tracePt t="5770" x="8864600" y="5588000"/>
          <p14:tracePt t="5778" x="8821738" y="5588000"/>
          <p14:tracePt t="5785" x="8796338" y="5588000"/>
          <p14:tracePt t="5794" x="8788400" y="5588000"/>
          <p14:tracePt t="5802" x="8763000" y="5588000"/>
          <p14:tracePt t="5810" x="8745538" y="5588000"/>
          <p14:tracePt t="5818" x="8729663" y="5588000"/>
          <p14:tracePt t="5826" x="8704263" y="5588000"/>
          <p14:tracePt t="5834" x="8694738" y="5588000"/>
          <p14:tracePt t="5843" x="8678863" y="5588000"/>
          <p14:tracePt t="5850" x="8653463" y="5588000"/>
          <p14:tracePt t="5859" x="8653463" y="5595938"/>
          <p14:tracePt t="5867" x="8628063" y="5595938"/>
          <p14:tracePt t="5876" x="8610600" y="5630863"/>
          <p14:tracePt t="5883" x="8585200" y="5638800"/>
          <p14:tracePt t="5892" x="8567738" y="5656263"/>
          <p14:tracePt t="5899" x="8542338" y="5664200"/>
          <p14:tracePt t="5909" x="8516938" y="5681663"/>
          <p14:tracePt t="5916" x="8501063" y="5697538"/>
          <p14:tracePt t="5925" x="8491538" y="5722938"/>
          <p14:tracePt t="5932" x="8458200" y="5732463"/>
          <p14:tracePt t="5942" x="8450263" y="5748338"/>
          <p14:tracePt t="5948" x="8432800" y="5765800"/>
          <p14:tracePt t="5959" x="8407400" y="5765800"/>
          <p14:tracePt t="5964" x="8389938" y="5791200"/>
          <p14:tracePt t="5976" x="8389938" y="5799138"/>
          <p14:tracePt t="5980" x="8382000" y="5799138"/>
          <p14:tracePt t="5992" x="8364538" y="5816600"/>
          <p14:tracePt t="5997" x="8364538" y="5834063"/>
          <p14:tracePt t="6010" x="8356600" y="5842000"/>
          <p14:tracePt t="6013" x="8356600" y="5859463"/>
          <p14:tracePt t="6026" x="8339138" y="5867400"/>
          <p14:tracePt t="6031" x="8339138" y="5900738"/>
          <p14:tracePt t="6043" x="8339138" y="5910263"/>
          <p14:tracePt t="6047" x="8339138" y="5926138"/>
          <p14:tracePt t="6059" x="8339138" y="5951538"/>
          <p14:tracePt t="6063" x="8339138" y="5969000"/>
          <p14:tracePt t="6077" x="8339138" y="5994400"/>
          <p14:tracePt t="6078" x="8339138" y="6002338"/>
          <p14:tracePt t="6085" x="8339138" y="6037263"/>
          <p14:tracePt t="6094" x="8339138" y="6062663"/>
          <p14:tracePt t="6101" x="8339138" y="6070600"/>
          <p14:tracePt t="6109" x="8339138" y="6103938"/>
          <p14:tracePt t="6118" x="8339138" y="6113463"/>
          <p14:tracePt t="6126" x="8339138" y="6138863"/>
          <p14:tracePt t="6133" x="8356600" y="6154738"/>
          <p14:tracePt t="6143" x="8364538" y="6172200"/>
          <p14:tracePt t="6150" x="8382000" y="6180138"/>
          <p14:tracePt t="6159" x="8389938" y="6205538"/>
          <p14:tracePt t="6166" x="8407400" y="6223000"/>
          <p14:tracePt t="6176" x="8432800" y="6240463"/>
          <p14:tracePt t="6182" x="8450263" y="6248400"/>
          <p14:tracePt t="6192" x="8475663" y="6265863"/>
          <p14:tracePt t="6198" x="8491538" y="6273800"/>
          <p14:tracePt t="6209" x="8516938" y="6291263"/>
          <p14:tracePt t="6214" x="8559800" y="6299200"/>
          <p14:tracePt t="6226" x="8585200" y="6316663"/>
          <p14:tracePt t="6231" x="8610600" y="6332538"/>
          <p14:tracePt t="6243" x="8636000" y="6342063"/>
          <p14:tracePt t="6248" x="8661400" y="6342063"/>
          <p14:tracePt t="6259" x="8694738" y="6357938"/>
          <p14:tracePt t="6264" x="8720138" y="6367463"/>
          <p14:tracePt t="6276" x="8770938" y="6367463"/>
          <p14:tracePt t="6280" x="8788400" y="6367463"/>
          <p14:tracePt t="6293" x="8821738" y="6367463"/>
          <p14:tracePt t="6297" x="8856663" y="6367463"/>
          <p14:tracePt t="6309" x="8882063" y="6367463"/>
          <p14:tracePt t="6313" x="8907463" y="6367463"/>
          <p14:tracePt t="6327" x="8948738" y="6367463"/>
          <p14:tracePt t="6328" x="8974138" y="6367463"/>
          <p14:tracePt t="6336" x="8991600" y="6367463"/>
          <p14:tracePt t="6344" x="9017000" y="6357938"/>
          <p14:tracePt t="6352" x="9024938" y="6357938"/>
          <p14:tracePt t="6360" x="9059863" y="6342063"/>
          <p14:tracePt t="6368" x="9067800" y="6332538"/>
          <p14:tracePt t="6376" x="9085263" y="6316663"/>
          <p14:tracePt t="6384" x="9093200" y="6299200"/>
          <p14:tracePt t="6393" x="9110663" y="6291263"/>
          <p14:tracePt t="6401" x="9110663" y="6273800"/>
          <p14:tracePt t="6409" x="9126538" y="6265863"/>
          <p14:tracePt t="6417" x="9136063" y="6248400"/>
          <p14:tracePt t="6426" x="9151938" y="6223000"/>
          <p14:tracePt t="6433" x="9161463" y="6223000"/>
          <p14:tracePt t="6443" x="9161463" y="6205538"/>
          <p14:tracePt t="6449" x="9177338" y="6180138"/>
          <p14:tracePt t="6459" x="9194800" y="6172200"/>
          <p14:tracePt t="6465" x="9202738" y="6154738"/>
          <p14:tracePt t="6476" x="9202738" y="6129338"/>
          <p14:tracePt t="6482" x="9220200" y="6113463"/>
          <p14:tracePt t="6492" x="9220200" y="6103938"/>
          <p14:tracePt t="6497" x="9228138" y="6070600"/>
          <p14:tracePt t="6509" x="9228138" y="6062663"/>
          <p14:tracePt t="6514" x="9228138" y="6045200"/>
          <p14:tracePt t="6526" x="9245600" y="6019800"/>
          <p14:tracePt t="6531" x="9245600" y="5994400"/>
          <p14:tracePt t="6543" x="9245600" y="5976938"/>
          <p14:tracePt t="6547" x="9245600" y="5951538"/>
          <p14:tracePt t="6559" x="9245600" y="5926138"/>
          <p14:tracePt t="6563" x="9245600" y="5900738"/>
          <p14:tracePt t="6576" x="9228138" y="5867400"/>
          <p14:tracePt t="6580" x="9228138" y="5859463"/>
          <p14:tracePt t="6593" x="9220200" y="5834063"/>
          <p14:tracePt t="6597" x="9202738" y="5799138"/>
          <p14:tracePt t="6609" x="9194800" y="5791200"/>
          <p14:tracePt t="6614" x="9161463" y="5748338"/>
          <p14:tracePt t="6626" x="9151938" y="5722938"/>
          <p14:tracePt t="6630" x="9126538" y="5697538"/>
          <p14:tracePt t="6643" x="9110663" y="5664200"/>
          <p14:tracePt t="6643" x="9085263" y="5638800"/>
          <p14:tracePt t="6651" x="9059863" y="5613400"/>
          <p14:tracePt t="6660" x="9024938" y="5588000"/>
          <p14:tracePt t="6668" x="8999538" y="5570538"/>
          <p14:tracePt t="6676" x="8974138" y="5545138"/>
          <p14:tracePt t="6684" x="8932863" y="5519738"/>
          <p14:tracePt t="6693" x="8923338" y="5503863"/>
          <p14:tracePt t="6700" x="8890000" y="5494338"/>
          <p14:tracePt t="6710" x="8856663" y="5478463"/>
          <p14:tracePt t="6716" x="8821738" y="5478463"/>
          <p14:tracePt t="6726" x="8796338" y="5461000"/>
          <p14:tracePt t="6732" x="8770938" y="5453063"/>
          <p14:tracePt t="6742" x="8745538" y="5453063"/>
          <p14:tracePt t="6748" x="8704263" y="5453063"/>
          <p14:tracePt t="6759" x="8661400" y="5453063"/>
          <p14:tracePt t="6765" x="8636000" y="5453063"/>
          <p14:tracePt t="6776" x="8593138" y="5453063"/>
          <p14:tracePt t="6781" x="8567738" y="5453063"/>
          <p14:tracePt t="6792" x="8542338" y="5453063"/>
          <p14:tracePt t="6797" x="8516938" y="5453063"/>
          <p14:tracePt t="6809" x="8491538" y="5453063"/>
          <p14:tracePt t="6813" x="8458200" y="5478463"/>
          <p14:tracePt t="6826" x="8450263" y="5478463"/>
          <p14:tracePt t="6830" x="8424863" y="5494338"/>
          <p14:tracePt t="6843" x="8389938" y="5503863"/>
          <p14:tracePt t="6846" x="8382000" y="5519738"/>
          <p14:tracePt t="6860" x="8364538" y="5545138"/>
          <p14:tracePt t="6865" x="8356600" y="5562600"/>
          <p14:tracePt t="6876" x="8339138" y="5570538"/>
          <p14:tracePt t="6879" x="8323263" y="5588000"/>
          <p14:tracePt t="6893" x="8313738" y="5613400"/>
          <p14:tracePt t="6897" x="8297863" y="5638800"/>
          <p14:tracePt t="6909" x="8297863" y="5656263"/>
          <p14:tracePt t="6913" x="8272463" y="5681663"/>
          <p14:tracePt t="6926" x="8272463" y="5707063"/>
          <p14:tracePt t="6927" x="8255000" y="5732463"/>
          <p14:tracePt t="6934" x="8247063" y="5748338"/>
          <p14:tracePt t="6943" x="8247063" y="5773738"/>
          <p14:tracePt t="6951" x="8247063" y="5799138"/>
          <p14:tracePt t="6959" x="8229600" y="5834063"/>
          <p14:tracePt t="6967" x="8229600" y="5842000"/>
          <p14:tracePt t="6976" x="8229600" y="5867400"/>
          <p14:tracePt t="6983" x="8229600" y="5884863"/>
          <p14:tracePt t="6993" x="8229600" y="5910263"/>
          <p14:tracePt t="6999" x="8229600" y="5926138"/>
          <p14:tracePt t="7010" x="8229600" y="5951538"/>
          <p14:tracePt t="7016" x="8229600" y="5969000"/>
          <p14:tracePt t="7026" x="8229600" y="5976938"/>
          <p14:tracePt t="7032" x="8229600" y="6002338"/>
          <p14:tracePt t="7042" x="8229600" y="6019800"/>
          <p14:tracePt t="7048" x="8247063" y="6037263"/>
          <p14:tracePt t="7059" x="8255000" y="6045200"/>
          <p14:tracePt t="7064" x="8272463" y="6062663"/>
          <p14:tracePt t="7080" x="8288338" y="6070600"/>
          <p14:tracePt t="7096" x="8297863" y="6088063"/>
          <p14:tracePt t="7104" x="8313738" y="6088063"/>
          <p14:tracePt t="7121" x="8323263" y="6103938"/>
          <p14:tracePt t="7128" x="8339138" y="6103938"/>
          <p14:tracePt t="7137" x="8356600" y="6103938"/>
          <p14:tracePt t="7145" x="8364538" y="6113463"/>
          <p14:tracePt t="7153" x="8389938" y="6113463"/>
          <p14:tracePt t="7161" x="8407400" y="6113463"/>
          <p14:tracePt t="7169" x="8424863" y="6129338"/>
          <p14:tracePt t="7177" x="8432800" y="6129338"/>
          <p14:tracePt t="7185" x="8458200" y="6138863"/>
          <p14:tracePt t="7194" x="8491538" y="6138863"/>
          <p14:tracePt t="7201" x="8501063" y="6138863"/>
          <p14:tracePt t="7210" x="8516938" y="6154738"/>
          <p14:tracePt t="7217" x="8526463" y="6154738"/>
          <p14:tracePt t="7226" x="8559800" y="6154738"/>
          <p14:tracePt t="7234" x="8567738" y="6172200"/>
          <p14:tracePt t="7243" x="8585200" y="6172200"/>
          <p14:tracePt t="7250" x="8593138" y="6172200"/>
          <p14:tracePt t="7260" x="8610600" y="6172200"/>
          <p14:tracePt t="7266" x="8628063" y="6172200"/>
          <p14:tracePt t="7276" x="8636000" y="6172200"/>
          <p14:tracePt t="7282" x="8653463" y="6172200"/>
          <p14:tracePt t="7292" x="8661400" y="6172200"/>
          <p14:tracePt t="7298" x="8678863" y="6172200"/>
          <p14:tracePt t="7307" x="8694738" y="6172200"/>
          <p14:tracePt t="7315" x="8720138" y="6172200"/>
          <p14:tracePt t="7323" x="8729663" y="6172200"/>
          <p14:tracePt t="7331" x="8745538" y="6172200"/>
          <p14:tracePt t="7339" x="8770938" y="6172200"/>
          <p14:tracePt t="7347" x="8796338" y="6172200"/>
          <p14:tracePt t="7355" x="8813800" y="6172200"/>
          <p14:tracePt t="7363" x="8839200" y="6172200"/>
          <p14:tracePt t="7372" x="8856663" y="6172200"/>
          <p14:tracePt t="7380" x="8864600" y="6172200"/>
          <p14:tracePt t="7387" x="8882063" y="6172200"/>
          <p14:tracePt t="7395" x="8890000" y="6154738"/>
          <p14:tracePt t="7404" x="8907463" y="6154738"/>
          <p14:tracePt t="7412" x="8923338" y="6154738"/>
          <p14:tracePt t="7428" x="8932863" y="6138863"/>
          <p14:tracePt t="7436" x="8948738" y="6138863"/>
          <p14:tracePt t="7444" x="8958263" y="6129338"/>
          <p14:tracePt t="7468" x="8974138" y="6113463"/>
          <p14:tracePt t="7476" x="8991600" y="6113463"/>
          <p14:tracePt t="7484" x="8991600" y="6103938"/>
          <p14:tracePt t="7501" x="8999538" y="6088063"/>
          <p14:tracePt t="7516" x="9017000" y="6070600"/>
          <p14:tracePt t="7526" x="9017000" y="6062663"/>
          <p14:tracePt t="7533" x="9017000" y="6045200"/>
          <p14:tracePt t="7542" x="9024938" y="6045200"/>
          <p14:tracePt t="7549" x="9024938" y="6037263"/>
          <p14:tracePt t="7558" x="9024938" y="6019800"/>
          <p14:tracePt t="7566" x="9042400" y="6002338"/>
          <p14:tracePt t="7573" x="9042400" y="5994400"/>
          <p14:tracePt t="7581" x="9042400" y="5976938"/>
          <p14:tracePt t="7592" x="9042400" y="5969000"/>
          <p14:tracePt t="7598" x="9059863" y="5951538"/>
          <p14:tracePt t="7614" x="9059863" y="5935663"/>
          <p14:tracePt t="7622" x="9059863" y="5926138"/>
          <p14:tracePt t="7630" x="9059863" y="5910263"/>
          <p14:tracePt t="7638" x="9059863" y="5900738"/>
          <p14:tracePt t="7646" x="9059863" y="5884863"/>
          <p14:tracePt t="7654" x="9059863" y="5867400"/>
          <p14:tracePt t="7662" x="9059863" y="5859463"/>
          <p14:tracePt t="7670" x="9059863" y="5842000"/>
          <p14:tracePt t="7679" x="9059863" y="5834063"/>
          <p14:tracePt t="7687" x="9059863" y="5816600"/>
          <p14:tracePt t="7695" x="9042400" y="5799138"/>
          <p14:tracePt t="7703" x="9042400" y="5791200"/>
          <p14:tracePt t="7710" x="9024938" y="5773738"/>
          <p14:tracePt t="7719" x="9017000" y="5765800"/>
          <p14:tracePt t="7727" x="8999538" y="5748338"/>
          <p14:tracePt t="7735" x="8999538" y="5732463"/>
          <p14:tracePt t="7743" x="8991600" y="5722938"/>
          <p14:tracePt t="7752" x="8974138" y="5707063"/>
          <p14:tracePt t="7760" x="8958263" y="5707063"/>
          <p14:tracePt t="7767" x="8948738" y="5697538"/>
          <p14:tracePt t="7776" x="8932863" y="5681663"/>
          <p14:tracePt t="7784" x="8923338" y="5664200"/>
          <p14:tracePt t="7792" x="8907463" y="5656263"/>
          <p14:tracePt t="7800" x="8890000" y="5638800"/>
          <p14:tracePt t="7809" x="8882063" y="5630863"/>
          <p14:tracePt t="7816" x="8864600" y="5613400"/>
          <p14:tracePt t="7826" x="8856663" y="5595938"/>
          <p14:tracePt t="7832" x="8821738" y="5595938"/>
          <p14:tracePt t="7842" x="8813800" y="5588000"/>
          <p14:tracePt t="7848" x="8796338" y="5570538"/>
          <p14:tracePt t="7865" x="8788400" y="5570538"/>
          <p14:tracePt t="7873" x="8770938" y="5562600"/>
          <p14:tracePt t="7881" x="8763000" y="5562600"/>
          <p14:tracePt t="7889" x="8745538" y="5545138"/>
          <p14:tracePt t="7897" x="8720138" y="5545138"/>
          <p14:tracePt t="7905" x="8704263" y="5545138"/>
          <p14:tracePt t="7921" x="8678863" y="5529263"/>
          <p14:tracePt t="7930" x="8661400" y="5529263"/>
          <p14:tracePt t="7946" x="8653463" y="5529263"/>
          <p14:tracePt t="7954" x="8636000" y="5529263"/>
          <p14:tracePt t="7962" x="8628063" y="5529263"/>
          <p14:tracePt t="7970" x="8610600" y="5529263"/>
          <p14:tracePt t="7986" x="8593138" y="5529263"/>
          <p14:tracePt t="8002" x="8585200" y="5529263"/>
          <p14:tracePt t="8019" x="8567738" y="5545138"/>
          <p14:tracePt t="8035" x="8559800" y="5545138"/>
          <p14:tracePt t="8043" x="8559800" y="5562600"/>
          <p14:tracePt t="8067" x="8542338" y="5570538"/>
          <p14:tracePt t="8083" x="8526463" y="5588000"/>
          <p14:tracePt t="8099" x="8526463" y="5595938"/>
          <p14:tracePt t="8109" x="8526463" y="5613400"/>
          <p14:tracePt t="8115" x="8516938" y="5630863"/>
          <p14:tracePt t="8132" x="8516938" y="5638800"/>
          <p14:tracePt t="8156" x="8516938" y="5656263"/>
          <p14:tracePt t="8172" x="8516938" y="5664200"/>
          <p14:tracePt t="8196" x="8516938" y="5681663"/>
          <p14:tracePt t="8212" x="8516938" y="5697538"/>
          <p14:tracePt t="8237" x="8526463" y="5707063"/>
          <p14:tracePt t="9377" x="8542338" y="5707063"/>
          <p14:tracePt t="9386" x="8559800" y="5722938"/>
          <p14:tracePt t="9395" x="8585200" y="5732463"/>
          <p14:tracePt t="9402" x="8610600" y="5748338"/>
          <p14:tracePt t="9410" x="8636000" y="5773738"/>
          <p14:tracePt t="9418" x="8661400" y="5791200"/>
          <p14:tracePt t="9426" x="8704263" y="5816600"/>
          <p14:tracePt t="9434" x="8729663" y="5834063"/>
          <p14:tracePt t="9442" x="8770938" y="5859463"/>
          <p14:tracePt t="9450" x="8788400" y="5859463"/>
          <p14:tracePt t="9458" x="8821738" y="5884863"/>
          <p14:tracePt t="9466" x="8856663" y="5884863"/>
          <p14:tracePt t="9474" x="8882063" y="5910263"/>
          <p14:tracePt t="9483" x="8907463" y="5910263"/>
          <p14:tracePt t="9491" x="8932863" y="5926138"/>
          <p14:tracePt t="9498" x="8958263" y="5935663"/>
          <p14:tracePt t="9507" x="8991600" y="5951538"/>
          <p14:tracePt t="9515" x="8999538" y="5951538"/>
          <p14:tracePt t="9523" x="9024938" y="5969000"/>
          <p14:tracePt t="9531" x="9042400" y="5969000"/>
          <p14:tracePt t="9539" x="9067800" y="5976938"/>
          <p14:tracePt t="9548" x="9085263" y="5976938"/>
          <p14:tracePt t="9555" x="9093200" y="5994400"/>
          <p14:tracePt t="9564" x="9110663" y="5994400"/>
          <p14:tracePt t="9571" x="9136063" y="6002338"/>
          <p14:tracePt t="9581" x="9151938" y="6002338"/>
          <p14:tracePt t="9588" x="9161463" y="6002338"/>
          <p14:tracePt t="9597" x="9177338" y="6019800"/>
          <p14:tracePt t="9604" x="9202738" y="6019800"/>
          <p14:tracePt t="9614" x="9220200" y="6019800"/>
          <p14:tracePt t="9620" x="9263063" y="6037263"/>
          <p14:tracePt t="9630" x="9288463" y="6037263"/>
          <p14:tracePt t="9636" x="9329738" y="6037263"/>
          <p14:tracePt t="9647" x="9355138" y="6045200"/>
          <p14:tracePt t="9652" x="9380538" y="6045200"/>
          <p14:tracePt t="9664" x="9423400" y="6045200"/>
          <p14:tracePt t="9669" x="9448800" y="6045200"/>
          <p14:tracePt t="9680" x="9474200" y="6045200"/>
          <p14:tracePt t="9685" x="9517063" y="6045200"/>
          <p14:tracePt t="9698" x="9525000" y="6045200"/>
          <p14:tracePt t="9702" x="9558338" y="6045200"/>
          <p14:tracePt t="9714" x="9583738" y="6045200"/>
          <p14:tracePt t="9718" x="9609138" y="6045200"/>
          <p14:tracePt t="9976" x="9626600" y="6045200"/>
          <p14:tracePt t="9984" x="9652000" y="6045200"/>
          <p14:tracePt t="9992" x="9659938" y="6045200"/>
          <p14:tracePt t="10000" x="9702800" y="6045200"/>
          <p14:tracePt t="10008" x="9720263" y="6062663"/>
          <p14:tracePt t="10016" x="9761538" y="6062663"/>
          <p14:tracePt t="10025" x="9786938" y="6070600"/>
          <p14:tracePt t="10033" x="9812338" y="6070600"/>
          <p14:tracePt t="10041" x="9837738" y="6070600"/>
          <p14:tracePt t="10049" x="9880600" y="6088063"/>
          <p14:tracePt t="10057" x="9898063" y="6088063"/>
          <p14:tracePt t="10065" x="9931400" y="6088063"/>
          <p14:tracePt t="10073" x="9964738" y="6088063"/>
          <p14:tracePt t="10081" x="9974263" y="6088063"/>
          <p14:tracePt t="10089" x="9999663" y="6088063"/>
          <p14:tracePt t="10097" x="10033000" y="6088063"/>
          <p14:tracePt t="10105" x="10058400" y="6088063"/>
          <p14:tracePt t="10114" x="10083800" y="6088063"/>
          <p14:tracePt t="10122" x="10101263" y="6088063"/>
          <p14:tracePt t="10130" x="10126663" y="6088063"/>
          <p14:tracePt t="10137" x="10134600" y="6088063"/>
          <p14:tracePt t="10147" x="10152063" y="6088063"/>
          <p14:tracePt t="10154" x="10167938" y="6088063"/>
          <p14:tracePt t="10163" x="10177463" y="6088063"/>
          <p14:tracePt t="10170" x="10193338" y="6088063"/>
          <p14:tracePt t="10179" x="10202863" y="6088063"/>
          <p14:tracePt t="10186" x="10218738" y="6070600"/>
          <p14:tracePt t="10196" x="10236200" y="6070600"/>
          <p14:tracePt t="10203" x="10244138" y="6062663"/>
          <p14:tracePt t="10212" x="10261600" y="6062663"/>
          <p14:tracePt t="10219" x="10269538" y="6045200"/>
          <p14:tracePt t="10229" x="10287000" y="6045200"/>
          <p14:tracePt t="10235" x="10294938" y="6037263"/>
          <p14:tracePt t="10245" x="10312400" y="6037263"/>
          <p14:tracePt t="10251" x="10329863" y="6019800"/>
          <p14:tracePt t="10262" x="10329863" y="6002338"/>
          <p14:tracePt t="10267" x="10337800" y="6002338"/>
          <p14:tracePt t="10279" x="10355263" y="5994400"/>
          <p14:tracePt t="10292" x="10355263" y="5976938"/>
          <p14:tracePt t="10299" x="10363200" y="5976938"/>
          <p14:tracePt t="10316" x="10363200" y="5969000"/>
          <p14:tracePt t="10324" x="10380663" y="5969000"/>
          <p14:tracePt t="10340" x="10380663" y="5951538"/>
          <p14:tracePt t="10356" x="10380663" y="5935663"/>
          <p14:tracePt t="10381" x="10380663" y="5926138"/>
          <p14:tracePt t="10413" x="10380663" y="5910263"/>
          <p14:tracePt t="10437" x="10380663" y="5900738"/>
          <p14:tracePt t="10453" x="10380663" y="5884863"/>
          <p14:tracePt t="10478" x="10380663" y="5867400"/>
          <p14:tracePt t="10510" x="10380663" y="5859463"/>
          <p14:tracePt t="10534" x="10380663" y="5842000"/>
          <p14:tracePt t="10550" x="10363200" y="5842000"/>
          <p14:tracePt t="10558" x="10363200" y="5834063"/>
          <p14:tracePt t="10566" x="10355263" y="5834063"/>
          <p14:tracePt t="10575" x="10355263" y="5816600"/>
          <p14:tracePt t="10583" x="10337800" y="5816600"/>
          <p14:tracePt t="10590" x="10329863" y="5799138"/>
          <p14:tracePt t="10607" x="10329863" y="5791200"/>
          <p14:tracePt t="10615" x="10312400" y="5791200"/>
          <p14:tracePt t="10623" x="10312400" y="5773738"/>
          <p14:tracePt t="10632" x="10294938" y="5773738"/>
          <p14:tracePt t="10647" x="10294938" y="5765800"/>
          <p14:tracePt t="10664" x="10287000" y="5765800"/>
          <p14:tracePt t="10672" x="10287000" y="5748338"/>
          <p14:tracePt t="10704" x="10269538" y="5732463"/>
          <p14:tracePt t="10745" x="10269538" y="5722938"/>
          <p14:tracePt t="10776" x="10261600" y="5722938"/>
          <p14:tracePt t="10817" x="10244138" y="5722938"/>
          <p14:tracePt t="10850" x="10236200" y="5722938"/>
          <p14:tracePt t="10882" x="10218738" y="5722938"/>
          <p14:tracePt t="10914" x="10202863" y="5722938"/>
          <p14:tracePt t="10930" x="10193338" y="5722938"/>
          <p14:tracePt t="10955" x="10177463" y="5722938"/>
          <p14:tracePt t="10979" x="10167938" y="5722938"/>
          <p14:tracePt t="10987" x="10167938" y="5732463"/>
          <p14:tracePt t="11003" x="10152063" y="5732463"/>
          <p14:tracePt t="11020" x="10152063" y="5748338"/>
          <p14:tracePt t="11030" x="10134600" y="5748338"/>
          <p14:tracePt t="11044" x="10134600" y="5765800"/>
          <p14:tracePt t="11052" x="10126663" y="5765800"/>
          <p14:tracePt t="11060" x="10126663" y="5773738"/>
          <p14:tracePt t="11068" x="10109200" y="5773738"/>
          <p14:tracePt t="11092" x="10109200" y="5791200"/>
          <p14:tracePt t="11100" x="10101263" y="5791200"/>
          <p14:tracePt t="11109" x="10101263" y="5799138"/>
          <p14:tracePt t="11125" x="10101263" y="5816600"/>
          <p14:tracePt t="11133" x="10083800" y="5816600"/>
          <p14:tracePt t="11149" x="10083800" y="5834063"/>
          <p14:tracePt t="11165" x="10066338" y="5842000"/>
          <p14:tracePt t="11173" x="10066338" y="5859463"/>
          <p14:tracePt t="11181" x="10066338" y="5867400"/>
          <p14:tracePt t="11189" x="10066338" y="5884863"/>
          <p14:tracePt t="11206" x="10058400" y="5900738"/>
          <p14:tracePt t="11214" x="10058400" y="5910263"/>
          <p14:tracePt t="11222" x="10058400" y="5926138"/>
          <p14:tracePt t="11229" x="10058400" y="5951538"/>
          <p14:tracePt t="11238" x="10058400" y="5969000"/>
          <p14:tracePt t="11246" x="10058400" y="5976938"/>
          <p14:tracePt t="11254" x="10058400" y="6002338"/>
          <p14:tracePt t="11263" x="10058400" y="6019800"/>
          <p14:tracePt t="11270" x="10058400" y="6045200"/>
          <p14:tracePt t="11279" x="10058400" y="6062663"/>
          <p14:tracePt t="11286" x="10058400" y="6070600"/>
          <p14:tracePt t="11296" x="10058400" y="6088063"/>
          <p14:tracePt t="11303" x="10058400" y="6103938"/>
          <p14:tracePt t="11319" x="10058400" y="6113463"/>
          <p14:tracePt t="11327" x="10058400" y="6129338"/>
          <p14:tracePt t="11335" x="10058400" y="6138863"/>
          <p14:tracePt t="11351" x="10058400" y="6154738"/>
          <p14:tracePt t="11362" x="10058400" y="6172200"/>
          <p14:tracePt t="11367" x="10058400" y="6180138"/>
          <p14:tracePt t="11384" x="10058400" y="6197600"/>
          <p14:tracePt t="11392" x="10066338" y="6205538"/>
          <p14:tracePt t="11408" x="10083800" y="6223000"/>
          <p14:tracePt t="11415" x="10101263" y="6223000"/>
          <p14:tracePt t="11424" x="10101263" y="6240463"/>
          <p14:tracePt t="11432" x="10109200" y="6240463"/>
          <p14:tracePt t="11448" x="10126663" y="6248400"/>
          <p14:tracePt t="11464" x="10134600" y="6248400"/>
          <p14:tracePt t="11473" x="10152063" y="6265863"/>
          <p14:tracePt t="11489" x="10167938" y="6265863"/>
          <p14:tracePt t="11521" x="10177463" y="6265863"/>
          <p14:tracePt t="11553" x="10193338" y="6265863"/>
          <p14:tracePt t="11578" x="10202863" y="6248400"/>
          <p14:tracePt t="11595" x="10218738" y="6240463"/>
          <p14:tracePt t="11609" x="10236200" y="6223000"/>
          <p14:tracePt t="11618" x="10236200" y="6205538"/>
          <p14:tracePt t="11626" x="10236200" y="6197600"/>
          <p14:tracePt t="11634" x="10244138" y="6180138"/>
          <p14:tracePt t="11642" x="10261600" y="6172200"/>
          <p14:tracePt t="11659" x="10269538" y="6154738"/>
          <p14:tracePt t="11667" x="10269538" y="6138863"/>
          <p14:tracePt t="11675" x="10287000" y="6129338"/>
          <p14:tracePt t="11683" x="10287000" y="6113463"/>
          <p14:tracePt t="11691" x="10287000" y="6088063"/>
          <p14:tracePt t="11699" x="10294938" y="6070600"/>
          <p14:tracePt t="11707" x="10294938" y="6062663"/>
          <p14:tracePt t="11715" x="10312400" y="6037263"/>
          <p14:tracePt t="11723" x="10312400" y="6019800"/>
          <p14:tracePt t="11731" x="10312400" y="5994400"/>
          <p14:tracePt t="11739" x="10329863" y="5976938"/>
          <p14:tracePt t="11748" x="10329863" y="5951538"/>
          <p14:tracePt t="11756" x="10329863" y="5926138"/>
          <p14:tracePt t="11764" x="10337800" y="5910263"/>
          <p14:tracePt t="11772" x="10337800" y="5884863"/>
          <p14:tracePt t="11780" x="10337800" y="5867400"/>
          <p14:tracePt t="11788" x="10337800" y="5859463"/>
          <p14:tracePt t="11796" x="10337800" y="5842000"/>
          <p14:tracePt t="11804" x="10337800" y="5816600"/>
          <p14:tracePt t="11812" x="10337800" y="5799138"/>
          <p14:tracePt t="11820" x="10337800" y="5791200"/>
          <p14:tracePt t="11836" x="10337800" y="5773738"/>
          <p14:tracePt t="11853" x="10337800" y="5765800"/>
          <p14:tracePt t="11862" x="10337800" y="5748338"/>
          <p14:tracePt t="11868" x="10329863" y="5748338"/>
          <p14:tracePt t="11885" x="10329863" y="5732463"/>
          <p14:tracePt t="11893" x="10312400" y="5732463"/>
          <p14:tracePt t="11901" x="10312400" y="5722938"/>
          <p14:tracePt t="11909" x="10294938" y="5722938"/>
          <p14:tracePt t="11925" x="10294938" y="5707063"/>
          <p14:tracePt t="11942" x="10287000" y="5707063"/>
          <p14:tracePt t="11998" x="10287000" y="5697538"/>
          <p14:tracePt t="12047" x="10269538" y="5697538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4D83-2D51-6447-AC2D-F5500187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749" y="357809"/>
            <a:ext cx="11251095" cy="1336606"/>
          </a:xfrm>
        </p:spPr>
        <p:txBody>
          <a:bodyPr>
            <a:normAutofit/>
          </a:bodyPr>
          <a:lstStyle/>
          <a:p>
            <a:pPr algn="l"/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Pronostico de Ventas </a:t>
            </a:r>
            <a:br>
              <a:rPr lang="es-ES_tradn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_tradnl" sz="2800" dirty="0"/>
          </a:p>
        </p:txBody>
      </p:sp>
      <p:pic>
        <p:nvPicPr>
          <p:cNvPr id="6" name="Picture 2" descr="Platform Logo">
            <a:extLst>
              <a:ext uri="{FF2B5EF4-FFF2-40B4-BE49-F238E27FC236}">
                <a16:creationId xmlns:a16="http://schemas.microsoft.com/office/drawing/2014/main" id="{5840922E-DB1B-E948-A1F3-501BBF47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36" y="410818"/>
            <a:ext cx="1563321" cy="46267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593612-EBE1-8D48-BD29-F7F353F30AF0}"/>
              </a:ext>
            </a:extLst>
          </p:cNvPr>
          <p:cNvSpPr txBox="1"/>
          <p:nvPr/>
        </p:nvSpPr>
        <p:spPr>
          <a:xfrm>
            <a:off x="1043563" y="2668938"/>
            <a:ext cx="3698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/>
              <a:t>Predicciones con diferentes modelos de Predicción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208FC8-4229-DF4F-BF6C-73335194A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30294"/>
              </p:ext>
            </p:extLst>
          </p:nvPr>
        </p:nvGraphicFramePr>
        <p:xfrm>
          <a:off x="4749167" y="1747424"/>
          <a:ext cx="1732581" cy="4023360"/>
        </p:xfrm>
        <a:graphic>
          <a:graphicData uri="http://schemas.openxmlformats.org/drawingml/2006/table">
            <a:tbl>
              <a:tblPr/>
              <a:tblGrid>
                <a:gridCol w="1732581">
                  <a:extLst>
                    <a:ext uri="{9D8B030D-6E8A-4147-A177-3AD203B41FA5}">
                      <a16:colId xmlns:a16="http://schemas.microsoft.com/office/drawing/2014/main" val="2076805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/>
                        <a:t>Regresión Lineal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99540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4129.322543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37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499.921125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549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2351.444990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125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905.072676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85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547.496040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807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950.494692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147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820.317242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30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2282.984429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27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2438.324876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 dirty="0">
                          <a:effectLst/>
                        </a:rPr>
                        <a:t>1915.421902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1255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72C85CA-8312-5C49-A8C5-64CC4A24E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83064"/>
              </p:ext>
            </p:extLst>
          </p:nvPr>
        </p:nvGraphicFramePr>
        <p:xfrm>
          <a:off x="6583230" y="1747424"/>
          <a:ext cx="1732581" cy="4023360"/>
        </p:xfrm>
        <a:graphic>
          <a:graphicData uri="http://schemas.openxmlformats.org/drawingml/2006/table">
            <a:tbl>
              <a:tblPr/>
              <a:tblGrid>
                <a:gridCol w="1732581">
                  <a:extLst>
                    <a:ext uri="{9D8B030D-6E8A-4147-A177-3AD203B41FA5}">
                      <a16:colId xmlns:a16="http://schemas.microsoft.com/office/drawing/2014/main" val="686468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Knn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90106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1162.264867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90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4177.229200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89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1769.696400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081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2693.604867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634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3740.908267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23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1862.686467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1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375.511200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14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5346.817867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837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973.399600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129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 dirty="0">
                          <a:effectLst/>
                        </a:rPr>
                        <a:t>4947.115933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6644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BA2599-1C03-3B48-ABE9-5A5CE8635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36139"/>
              </p:ext>
            </p:extLst>
          </p:nvPr>
        </p:nvGraphicFramePr>
        <p:xfrm>
          <a:off x="8315811" y="1758639"/>
          <a:ext cx="3301140" cy="4389120"/>
        </p:xfrm>
        <a:graphic>
          <a:graphicData uri="http://schemas.openxmlformats.org/drawingml/2006/table">
            <a:tbl>
              <a:tblPr/>
              <a:tblGrid>
                <a:gridCol w="1650570">
                  <a:extLst>
                    <a:ext uri="{9D8B030D-6E8A-4147-A177-3AD203B41FA5}">
                      <a16:colId xmlns:a16="http://schemas.microsoft.com/office/drawing/2014/main" val="2752844222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143953659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_trad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Árbol de Decisión - Regresión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912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Actual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/>
                        <a:t>Predicción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805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 dirty="0">
                          <a:effectLst/>
                        </a:rPr>
                        <a:t>2073.3012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1727.7510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016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 dirty="0">
                          <a:effectLst/>
                        </a:rPr>
                        <a:t>1270.3464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1384.8640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889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 dirty="0">
                          <a:effectLst/>
                        </a:rPr>
                        <a:t>810.9444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EC" dirty="0">
                          <a:effectLst/>
                        </a:rPr>
                        <a:t>2014.7108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97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 dirty="0">
                          <a:effectLst/>
                        </a:rPr>
                        <a:t>1713.7692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3894.9300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87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 dirty="0">
                          <a:effectLst/>
                        </a:rPr>
                        <a:t>1170.4764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2759.0752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46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 dirty="0">
                          <a:effectLst/>
                        </a:rPr>
                        <a:t>3199.8348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1058.6220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35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 dirty="0">
                          <a:effectLst/>
                        </a:rPr>
                        <a:t>1921.4988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EC" dirty="0">
                          <a:effectLst/>
                        </a:rPr>
                        <a:t>2524.0478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31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 dirty="0">
                          <a:effectLst/>
                        </a:rPr>
                        <a:t>5331.7264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715.0692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098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 dirty="0">
                          <a:effectLst/>
                        </a:rPr>
                        <a:t>2395.5484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EC">
                          <a:effectLst/>
                        </a:rPr>
                        <a:t>3435.5280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306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EC" dirty="0">
                          <a:effectLst/>
                        </a:rPr>
                        <a:t>703.0848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EC" dirty="0">
                          <a:effectLst/>
                        </a:rPr>
                        <a:t>2163.1842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198574"/>
                  </a:ext>
                </a:extLst>
              </a:tr>
            </a:tbl>
          </a:graphicData>
        </a:graphic>
      </p:graphicFrame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7312628B-C00D-5649-9CC2-D28CAC4C6B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59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169"/>
    </mc:Choice>
    <mc:Fallback>
      <p:transition spd="slow" advTm="321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2754" x="10269538" y="5656263"/>
          <p14:tracePt t="12763" x="10261600" y="5613400"/>
          <p14:tracePt t="12771" x="10244138" y="5570538"/>
          <p14:tracePt t="12786" x="10236200" y="5519738"/>
          <p14:tracePt t="12795" x="10236200" y="5494338"/>
          <p14:tracePt t="12804" x="10236200" y="5461000"/>
          <p14:tracePt t="12811" x="10236200" y="5427663"/>
          <p14:tracePt t="12819" x="10236200" y="5410200"/>
          <p14:tracePt t="12827" x="10218738" y="5367338"/>
          <p14:tracePt t="12835" x="10218738" y="5326063"/>
          <p14:tracePt t="12843" x="10202863" y="5275263"/>
          <p14:tracePt t="12852" x="10202863" y="5224463"/>
          <p14:tracePt t="12859" x="10193338" y="5164138"/>
          <p14:tracePt t="12868" x="10177463" y="5113338"/>
          <p14:tracePt t="12876" x="10167938" y="5046663"/>
          <p14:tracePt t="12883" x="10167938" y="4960938"/>
          <p14:tracePt t="12892" x="10152063" y="4894263"/>
          <p14:tracePt t="12900" x="10134600" y="4818063"/>
          <p14:tracePt t="12908" x="10126663" y="4732338"/>
          <p14:tracePt t="12916" x="10126663" y="4656138"/>
          <p14:tracePt t="12925" x="10109200" y="4554538"/>
          <p14:tracePt t="12932" x="10101263" y="4394200"/>
          <p14:tracePt t="12941" x="10101263" y="4351338"/>
          <p14:tracePt t="12949" x="10083800" y="4249738"/>
          <p14:tracePt t="12958" x="10066338" y="4148138"/>
          <p14:tracePt t="12965" x="10058400" y="4071938"/>
          <p14:tracePt t="12975" x="10040938" y="3979863"/>
          <p14:tracePt t="12981" x="10033000" y="3894138"/>
          <p14:tracePt t="12990" x="10015538" y="3817938"/>
          <p14:tracePt t="12998" x="9999663" y="3751263"/>
          <p14:tracePt t="13007" x="9974263" y="3683000"/>
          <p14:tracePt t="13013" x="9964738" y="3624263"/>
          <p14:tracePt t="13024" x="9948863" y="3573463"/>
          <p14:tracePt t="13030" x="9931400" y="3530600"/>
          <p14:tracePt t="13041" x="9923463" y="3479800"/>
          <p14:tracePt t="13047" x="9906000" y="3436938"/>
          <p14:tracePt t="13057" x="9898063" y="3395663"/>
          <p14:tracePt t="13063" x="9863138" y="3352800"/>
          <p14:tracePt t="13074" x="9855200" y="3309938"/>
          <p14:tracePt t="13078" x="9829800" y="3259138"/>
          <p14:tracePt t="13091" x="9812338" y="3217863"/>
          <p14:tracePt t="13095" x="9786938" y="3175000"/>
          <p14:tracePt t="13107" x="9771063" y="3149600"/>
          <p14:tracePt t="13111" x="9761538" y="3106738"/>
          <p14:tracePt t="13124" x="9728200" y="3040063"/>
          <p14:tracePt t="13128" x="9720263" y="3030538"/>
          <p14:tracePt t="13141" x="9702800" y="2989263"/>
          <p14:tracePt t="13141" x="9694863" y="2963863"/>
          <p14:tracePt t="13151" x="9677400" y="2938463"/>
          <p14:tracePt t="13159" x="9677400" y="2921000"/>
          <p14:tracePt t="13442" x="9659938" y="2903538"/>
          <p14:tracePt t="13450" x="9652000" y="2878138"/>
          <p14:tracePt t="13458" x="9634538" y="2852738"/>
          <p14:tracePt t="13466" x="9593263" y="2827338"/>
          <p14:tracePt t="13474" x="9583738" y="2786063"/>
          <p14:tracePt t="13483" x="9558338" y="2743200"/>
          <p14:tracePt t="13491" x="9517063" y="2717800"/>
          <p14:tracePt t="13499" x="9499600" y="2667000"/>
          <p14:tracePt t="13507" x="9474200" y="2641600"/>
          <p14:tracePt t="13515" x="9448800" y="2598738"/>
          <p14:tracePt t="13523" x="9423400" y="2573338"/>
          <p14:tracePt t="13531" x="9405938" y="2540000"/>
          <p14:tracePt t="13539" x="9380538" y="2532063"/>
          <p14:tracePt t="13547" x="9364663" y="2506663"/>
          <p14:tracePt t="13555" x="9339263" y="2471738"/>
          <p14:tracePt t="13565" x="9329738" y="2463800"/>
          <p14:tracePt t="13572" x="9296400" y="2446338"/>
          <p14:tracePt t="13580" x="9288463" y="2438400"/>
          <p14:tracePt t="13588" x="9271000" y="2420938"/>
          <p14:tracePt t="13596" x="9263063" y="2405063"/>
          <p14:tracePt t="13604" x="9245600" y="2405063"/>
          <p14:tracePt t="13613" x="9228138" y="2395538"/>
          <p14:tracePt t="13620" x="9220200" y="2395538"/>
          <p14:tracePt t="13629" x="9220200" y="2379663"/>
          <p14:tracePt t="13636" x="9202738" y="2379663"/>
          <p14:tracePt t="13646" x="9194800" y="2379663"/>
          <p14:tracePt t="13652" x="9177338" y="2379663"/>
          <p14:tracePt t="13668" x="9161463" y="2379663"/>
          <p14:tracePt t="13685" x="9151938" y="2379663"/>
          <p14:tracePt t="13694" x="9136063" y="2379663"/>
          <p14:tracePt t="13709" x="9126538" y="2379663"/>
          <p14:tracePt t="13717" x="9110663" y="2379663"/>
          <p14:tracePt t="13734" x="9093200" y="2395538"/>
          <p14:tracePt t="13742" x="9085263" y="2395538"/>
          <p14:tracePt t="13750" x="9059863" y="2420938"/>
          <p14:tracePt t="13758" x="9042400" y="2438400"/>
          <p14:tracePt t="13766" x="9042400" y="2446338"/>
          <p14:tracePt t="13774" x="9017000" y="2489200"/>
          <p14:tracePt t="13782" x="8999538" y="2506663"/>
          <p14:tracePt t="13791" x="8991600" y="2532063"/>
          <p14:tracePt t="13799" x="8974138" y="2557463"/>
          <p14:tracePt t="13807" x="8948738" y="2582863"/>
          <p14:tracePt t="13815" x="8948738" y="2608263"/>
          <p14:tracePt t="13823" x="8932863" y="2624138"/>
          <p14:tracePt t="13831" x="8923338" y="2649538"/>
          <p14:tracePt t="13838" x="8907463" y="2674938"/>
          <p14:tracePt t="13847" x="8890000" y="2709863"/>
          <p14:tracePt t="13855" x="8864600" y="2743200"/>
          <p14:tracePt t="13862" x="8856663" y="2776538"/>
          <p14:tracePt t="13871" x="8839200" y="2801938"/>
          <p14:tracePt t="13880" x="8821738" y="2844800"/>
          <p14:tracePt t="13887" x="8813800" y="2878138"/>
          <p14:tracePt t="13896" x="8796338" y="2938463"/>
          <p14:tracePt t="13904" x="8788400" y="2971800"/>
          <p14:tracePt t="13912" x="8770938" y="3030538"/>
          <p14:tracePt t="13919" x="8763000" y="3073400"/>
          <p14:tracePt t="13952" x="8729663" y="3175000"/>
          <p14:tracePt t="13952" x="8720138" y="3233738"/>
          <p14:tracePt t="13961" x="8704263" y="3276600"/>
          <p14:tracePt t="13968" x="8694738" y="3309938"/>
          <p14:tracePt t="13975" x="8694738" y="3370263"/>
          <p14:tracePt t="13984" x="8678863" y="3411538"/>
          <p14:tracePt t="13992" x="8678863" y="3446463"/>
          <p14:tracePt t="14000" x="8661400" y="3479800"/>
          <p14:tracePt t="14011" x="8661400" y="3513138"/>
          <p14:tracePt t="14017" x="8653463" y="3556000"/>
          <p14:tracePt t="14025" x="8653463" y="3598863"/>
          <p14:tracePt t="14033" x="8653463" y="3624263"/>
          <p14:tracePt t="14041" x="8636000" y="3665538"/>
          <p14:tracePt t="14049" x="8636000" y="3690938"/>
          <p14:tracePt t="14057" x="8628063" y="3751263"/>
          <p14:tracePt t="14065" x="8628063" y="3784600"/>
          <p14:tracePt t="14073" x="8610600" y="3827463"/>
          <p14:tracePt t="14082" x="8610600" y="3868738"/>
          <p14:tracePt t="14090" x="8610600" y="3911600"/>
          <p14:tracePt t="14098" x="8610600" y="3954463"/>
          <p14:tracePt t="14105" x="8593138" y="3987800"/>
          <p14:tracePt t="14114" x="8593138" y="4046538"/>
          <p14:tracePt t="14124" x="8593138" y="4081463"/>
          <p14:tracePt t="14131" x="8593138" y="4140200"/>
          <p14:tracePt t="14138" x="8593138" y="4183063"/>
          <p14:tracePt t="14146" x="8585200" y="4216400"/>
          <p14:tracePt t="14154" x="8585200" y="4275138"/>
          <p14:tracePt t="14162" x="8585200" y="4318000"/>
          <p14:tracePt t="14170" x="8585200" y="4343400"/>
          <p14:tracePt t="14178" x="8585200" y="4411663"/>
          <p14:tracePt t="14186" x="8585200" y="4419600"/>
          <p14:tracePt t="14196" x="8585200" y="4462463"/>
          <p14:tracePt t="14202" x="8585200" y="4503738"/>
          <p14:tracePt t="14212" x="8585200" y="4554538"/>
          <p14:tracePt t="14219" x="8585200" y="4597400"/>
          <p14:tracePt t="14228" x="8585200" y="4622800"/>
          <p14:tracePt t="14235" x="8585200" y="4681538"/>
          <p14:tracePt t="14244" x="8585200" y="4706938"/>
          <p14:tracePt t="14251" x="8585200" y="4749800"/>
          <p14:tracePt t="14261" x="8585200" y="4775200"/>
          <p14:tracePt t="14267" x="8585200" y="4818063"/>
          <p14:tracePt t="14278" x="8585200" y="4859338"/>
          <p14:tracePt t="14284" x="8585200" y="4884738"/>
          <p14:tracePt t="14295" x="8585200" y="4927600"/>
          <p14:tracePt t="14300" x="8593138" y="4935538"/>
          <p14:tracePt t="14312" x="8610600" y="4995863"/>
          <p14:tracePt t="14316" x="8610600" y="5003800"/>
          <p14:tracePt t="14328" x="8628063" y="5046663"/>
          <p14:tracePt t="14333" x="8636000" y="5087938"/>
          <p14:tracePt t="14345" x="8653463" y="5113338"/>
          <p14:tracePt t="14349" x="8661400" y="5156200"/>
          <p14:tracePt t="14362" x="8694738" y="5181600"/>
          <p14:tracePt t="14368" x="8704263" y="5224463"/>
          <p14:tracePt t="14378" x="8729663" y="5257800"/>
          <p14:tracePt t="14382" x="8745538" y="5275263"/>
          <p14:tracePt t="14396" x="8763000" y="5316538"/>
          <p14:tracePt t="14396" x="8770938" y="5341938"/>
          <p14:tracePt t="14405" x="8796338" y="5367338"/>
          <p14:tracePt t="14413" x="8821738" y="5427663"/>
          <p14:tracePt t="14420" x="8839200" y="5435600"/>
          <p14:tracePt t="14429" x="8839200" y="5461000"/>
          <p14:tracePt t="14437" x="8864600" y="5503863"/>
          <p14:tracePt t="14446" x="8882063" y="5529263"/>
          <p14:tracePt t="14453" x="8890000" y="5545138"/>
          <p14:tracePt t="14463" x="8907463" y="5570538"/>
          <p14:tracePt t="14470" x="8923338" y="5588000"/>
          <p14:tracePt t="14479" x="8932863" y="5613400"/>
          <p14:tracePt t="14485" x="8958263" y="5630863"/>
          <p14:tracePt t="14496" x="8974138" y="5638800"/>
          <p14:tracePt t="14502" x="8991600" y="5656263"/>
          <p14:tracePt t="14511" x="9017000" y="5664200"/>
          <p14:tracePt t="14518" x="9024938" y="5681663"/>
          <p14:tracePt t="14528" x="9059863" y="5697538"/>
          <p14:tracePt t="14535" x="9085263" y="5707063"/>
          <p14:tracePt t="14545" x="9110663" y="5707063"/>
          <p14:tracePt t="14551" x="9126538" y="5722938"/>
          <p14:tracePt t="14562" x="9151938" y="5732463"/>
          <p14:tracePt t="14566" x="9177338" y="5748338"/>
          <p14:tracePt t="14578" x="9194800" y="5748338"/>
          <p14:tracePt t="14583" x="9220200" y="5748338"/>
          <p14:tracePt t="14595" x="9228138" y="5765800"/>
          <p14:tracePt t="14600" x="9263063" y="5765800"/>
          <p14:tracePt t="14611" x="9271000" y="5765800"/>
          <p14:tracePt t="14615" x="9288463" y="5765800"/>
          <p14:tracePt t="14628" x="9296400" y="5765800"/>
          <p14:tracePt t="14632" x="9329738" y="5765800"/>
          <p14:tracePt t="14645" x="9339263" y="5748338"/>
          <p14:tracePt t="14649" x="9364663" y="5722938"/>
          <p14:tracePt t="14662" x="9380538" y="5707063"/>
          <p14:tracePt t="14666" x="9405938" y="5697538"/>
          <p14:tracePt t="14678" x="9431338" y="5656263"/>
          <p14:tracePt t="14682" x="9448800" y="5630863"/>
          <p14:tracePt t="14695" x="9474200" y="5595938"/>
          <p14:tracePt t="14696" x="9474200" y="5588000"/>
          <p14:tracePt t="14704" x="9499600" y="5562600"/>
          <p14:tracePt t="14712" x="9517063" y="5519738"/>
          <p14:tracePt t="14720" x="9525000" y="5494338"/>
          <p14:tracePt t="14729" x="9542463" y="5461000"/>
          <p14:tracePt t="14737" x="9558338" y="5427663"/>
          <p14:tracePt t="14746" x="9567863" y="5367338"/>
          <p14:tracePt t="14753" x="9567863" y="5341938"/>
          <p14:tracePt t="14762" x="9583738" y="5316538"/>
          <p14:tracePt t="14769" x="9593263" y="5257800"/>
          <p14:tracePt t="14778" x="9609138" y="5224463"/>
          <p14:tracePt t="14785" x="9609138" y="5181600"/>
          <p14:tracePt t="14795" x="9609138" y="5156200"/>
          <p14:tracePt t="14801" x="9626600" y="5113338"/>
          <p14:tracePt t="14812" x="9626600" y="5087938"/>
          <p14:tracePt t="14818" x="9634538" y="5021263"/>
          <p14:tracePt t="14828" x="9634538" y="4978400"/>
          <p14:tracePt t="14834" x="9634538" y="4935538"/>
          <p14:tracePt t="14845" x="9634538" y="4884738"/>
          <p14:tracePt t="14850" x="9634538" y="4826000"/>
          <p14:tracePt t="14861" x="9634538" y="4757738"/>
          <p14:tracePt t="14866" x="9634538" y="4691063"/>
          <p14:tracePt t="14878" x="9634538" y="4622800"/>
          <p14:tracePt t="14882" x="9634538" y="4572000"/>
          <p14:tracePt t="14895" x="9634538" y="4521200"/>
          <p14:tracePt t="14899" x="9634538" y="4452938"/>
          <p14:tracePt t="14912" x="9634538" y="4394200"/>
          <p14:tracePt t="14916" x="9652000" y="4343400"/>
          <p14:tracePt t="14928" x="9652000" y="4300538"/>
          <p14:tracePt t="14932" x="9652000" y="4249738"/>
          <p14:tracePt t="14945" x="9652000" y="4191000"/>
          <p14:tracePt t="14949" x="9652000" y="4148138"/>
          <p14:tracePt t="14962" x="9652000" y="4140200"/>
          <p14:tracePt t="14963" x="9652000" y="4097338"/>
          <p14:tracePt t="14971" x="9652000" y="4030663"/>
          <p14:tracePt t="14979" x="9652000" y="3987800"/>
          <p14:tracePt t="14987" x="9652000" y="3962400"/>
          <p14:tracePt t="14996" x="9652000" y="3919538"/>
          <p14:tracePt t="15003" x="9652000" y="3868738"/>
          <p14:tracePt t="15012" x="9652000" y="3827463"/>
          <p14:tracePt t="15019" x="9652000" y="3784600"/>
          <p14:tracePt t="15029" x="9652000" y="3733800"/>
          <p14:tracePt t="15036" x="9652000" y="3690938"/>
          <p14:tracePt t="15046" x="9652000" y="3640138"/>
          <p14:tracePt t="15052" x="9652000" y="3614738"/>
          <p14:tracePt t="15061" x="9634538" y="3548063"/>
          <p14:tracePt t="15068" x="9626600" y="3505200"/>
          <p14:tracePt t="15078" x="9609138" y="3462338"/>
          <p14:tracePt t="15085" x="9609138" y="3411538"/>
          <p14:tracePt t="15095" x="9593263" y="3370263"/>
          <p14:tracePt t="15101" x="9593263" y="3344863"/>
          <p14:tracePt t="15111" x="9583738" y="3302000"/>
          <p14:tracePt t="15118" x="9567863" y="3243263"/>
          <p14:tracePt t="15129" x="9567863" y="3208338"/>
          <p14:tracePt t="15133" x="9567863" y="3192463"/>
          <p14:tracePt t="15145" x="9558338" y="3149600"/>
          <p14:tracePt t="15149" x="9542463" y="3106738"/>
          <p14:tracePt t="15162" x="9525000" y="3055938"/>
          <p14:tracePt t="15167" x="9517063" y="3040063"/>
          <p14:tracePt t="15178" x="9499600" y="2971800"/>
          <p14:tracePt t="15182" x="9491663" y="2946400"/>
          <p14:tracePt t="15195" x="9474200" y="2921000"/>
          <p14:tracePt t="15200" x="9474200" y="2878138"/>
          <p14:tracePt t="15212" x="9466263" y="2870200"/>
          <p14:tracePt t="15216" x="9448800" y="2827338"/>
          <p14:tracePt t="15228" x="9431338" y="2786063"/>
          <p14:tracePt t="15232" x="9423400" y="2776538"/>
          <p14:tracePt t="15245" x="9405938" y="2743200"/>
          <p14:tracePt t="15250" x="9398000" y="2717800"/>
          <p14:tracePt t="15262" x="9380538" y="2692400"/>
          <p14:tracePt t="15263" x="9364663" y="2674938"/>
          <p14:tracePt t="15270" x="9355138" y="2649538"/>
          <p14:tracePt t="15279" x="9329738" y="2641600"/>
          <p14:tracePt t="15286" x="9313863" y="2624138"/>
          <p14:tracePt t="15296" x="9296400" y="2608263"/>
          <p14:tracePt t="15304" x="9288463" y="2598738"/>
          <p14:tracePt t="15313" x="9263063" y="2582863"/>
          <p14:tracePt t="15319" x="9228138" y="2582863"/>
          <p14:tracePt t="15328" x="9220200" y="2573338"/>
          <p14:tracePt t="15334" x="9202738" y="2573338"/>
          <p14:tracePt t="15345" x="9177338" y="2557463"/>
          <p14:tracePt t="15352" x="9151938" y="2557463"/>
          <p14:tracePt t="15361" x="9136063" y="2557463"/>
          <p14:tracePt t="15368" x="9110663" y="2557463"/>
          <p14:tracePt t="15378" x="9085263" y="2557463"/>
          <p14:tracePt t="15384" x="9059863" y="2557463"/>
          <p14:tracePt t="15395" x="9042400" y="2557463"/>
          <p14:tracePt t="15401" x="9017000" y="2557463"/>
          <p14:tracePt t="15412" x="8991600" y="2557463"/>
          <p14:tracePt t="15417" x="8974138" y="2557463"/>
          <p14:tracePt t="15428" x="8948738" y="2573338"/>
          <p14:tracePt t="15433" x="8923338" y="2598738"/>
          <p14:tracePt t="15445" x="8907463" y="2598738"/>
          <p14:tracePt t="15449" x="8882063" y="2624138"/>
          <p14:tracePt t="15462" x="8856663" y="2649538"/>
          <p14:tracePt t="15466" x="8821738" y="2692400"/>
          <p14:tracePt t="15479" x="8813800" y="2735263"/>
          <p14:tracePt t="15484" x="8788400" y="2760663"/>
          <p14:tracePt t="15495" x="8770938" y="2801938"/>
          <p14:tracePt t="15499" x="8763000" y="2811463"/>
          <p14:tracePt t="15511" x="8745538" y="2852738"/>
          <p14:tracePt t="15516" x="8729663" y="2895600"/>
          <p14:tracePt t="15528" x="8720138" y="2921000"/>
          <p14:tracePt t="15529" x="8704263" y="2963863"/>
          <p14:tracePt t="15537" x="8678863" y="3014663"/>
          <p14:tracePt t="15546" x="8678863" y="3055938"/>
          <p14:tracePt t="15553" x="8661400" y="3106738"/>
          <p14:tracePt t="15562" x="8653463" y="3149600"/>
          <p14:tracePt t="15569" x="8653463" y="3217863"/>
          <p14:tracePt t="15579" x="8636000" y="3284538"/>
          <p14:tracePt t="15586" x="8628063" y="3352800"/>
          <p14:tracePt t="15596" x="8628063" y="3446463"/>
          <p14:tracePt t="15602" x="8610600" y="3548063"/>
          <p14:tracePt t="15611" x="8593138" y="3649663"/>
          <p14:tracePt t="15618" x="8585200" y="3733800"/>
          <p14:tracePt t="15628" x="8567738" y="3827463"/>
          <p14:tracePt t="15635" x="8559800" y="3919538"/>
          <p14:tracePt t="15645" x="8559800" y="4005263"/>
          <p14:tracePt t="15651" x="8542338" y="4081463"/>
          <p14:tracePt t="15662" x="8516938" y="4148138"/>
          <p14:tracePt t="15668" x="8501063" y="4216400"/>
          <p14:tracePt t="15678" x="8501063" y="4284663"/>
          <p14:tracePt t="15684" x="8491538" y="4351338"/>
          <p14:tracePt t="15695" x="8475663" y="4419600"/>
          <p14:tracePt t="15699" x="8475663" y="4478338"/>
          <p14:tracePt t="15712" x="8475663" y="4546600"/>
          <p14:tracePt t="15715" x="8458200" y="4614863"/>
          <p14:tracePt t="15728" x="8458200" y="4665663"/>
          <p14:tracePt t="15732" x="8458200" y="4724400"/>
          <p14:tracePt t="15745" x="8458200" y="4775200"/>
          <p14:tracePt t="15749" x="8458200" y="4826000"/>
          <p14:tracePt t="15762" x="8458200" y="4884738"/>
          <p14:tracePt t="15763" x="8458200" y="4927600"/>
          <p14:tracePt t="15772" x="8458200" y="4953000"/>
          <p14:tracePt t="15780" x="8458200" y="4995863"/>
          <p14:tracePt t="15788" x="8458200" y="5029200"/>
          <p14:tracePt t="15796" x="8458200" y="5072063"/>
          <p14:tracePt t="15804" x="8458200" y="5097463"/>
          <p14:tracePt t="15813" x="8458200" y="5138738"/>
          <p14:tracePt t="15820" x="8458200" y="5181600"/>
          <p14:tracePt t="15829" x="8458200" y="5207000"/>
          <p14:tracePt t="15837" x="8475663" y="5257800"/>
          <p14:tracePt t="15846" x="8491538" y="5291138"/>
          <p14:tracePt t="15853" x="8491538" y="5316538"/>
          <p14:tracePt t="15862" x="8501063" y="5341938"/>
          <p14:tracePt t="15869" x="8516938" y="5384800"/>
          <p14:tracePt t="15879" x="8526463" y="5410200"/>
          <p14:tracePt t="15885" x="8559800" y="5427663"/>
          <p14:tracePt t="15895" x="8567738" y="5453063"/>
          <p14:tracePt t="15902" x="8585200" y="5461000"/>
          <p14:tracePt t="15911" x="8610600" y="5503863"/>
          <p14:tracePt t="15918" x="8636000" y="5519738"/>
          <p14:tracePt t="15928" x="8661400" y="5545138"/>
          <p14:tracePt t="15934" x="8694738" y="5562600"/>
          <p14:tracePt t="15944" x="8720138" y="5588000"/>
          <p14:tracePt t="15951" x="8745538" y="5595938"/>
          <p14:tracePt t="15962" x="8770938" y="5630863"/>
          <p14:tracePt t="15966" x="8788400" y="5638800"/>
          <p14:tracePt t="15978" x="8813800" y="5656263"/>
          <p14:tracePt t="15983" x="8856663" y="5664200"/>
          <p14:tracePt t="15995" x="8882063" y="5697538"/>
          <p14:tracePt t="16000" x="8907463" y="5707063"/>
          <p14:tracePt t="16011" x="8923338" y="5722938"/>
          <p14:tracePt t="16017" x="8948738" y="5732463"/>
          <p14:tracePt t="16028" x="8974138" y="5748338"/>
          <p14:tracePt t="16032" x="8991600" y="5765800"/>
          <p14:tracePt t="16045" x="9017000" y="5765800"/>
          <p14:tracePt t="16049" x="9042400" y="5773738"/>
          <p14:tracePt t="16062" x="9059863" y="5791200"/>
          <p14:tracePt t="16062" x="9067800" y="5791200"/>
          <p14:tracePt t="16071" x="9093200" y="5799138"/>
          <p14:tracePt t="16080" x="9110663" y="5799138"/>
          <p14:tracePt t="16087" x="9136063" y="5816600"/>
          <p14:tracePt t="16096" x="9151938" y="5816600"/>
          <p14:tracePt t="16104" x="9161463" y="5816600"/>
          <p14:tracePt t="16112" x="9194800" y="5834063"/>
          <p14:tracePt t="16119" x="9202738" y="5834063"/>
          <p14:tracePt t="16129" x="9220200" y="5834063"/>
          <p14:tracePt t="16135" x="9245600" y="5834063"/>
          <p14:tracePt t="16145" x="9263063" y="5834063"/>
          <p14:tracePt t="16151" x="9271000" y="5834063"/>
          <p14:tracePt t="16162" x="9288463" y="5834063"/>
          <p14:tracePt t="16168" x="9313863" y="5834063"/>
          <p14:tracePt t="16178" x="9329738" y="5834063"/>
          <p14:tracePt t="16184" x="9339263" y="5834063"/>
          <p14:tracePt t="16195" x="9364663" y="5816600"/>
          <p14:tracePt t="16201" x="9364663" y="5799138"/>
          <p14:tracePt t="16212" x="9398000" y="5791200"/>
          <p14:tracePt t="16216" x="9405938" y="5773738"/>
          <p14:tracePt t="16228" x="9423400" y="5748338"/>
          <p14:tracePt t="16232" x="9431338" y="5722938"/>
          <p14:tracePt t="16245" x="9448800" y="5707063"/>
          <p14:tracePt t="16250" x="9466263" y="5681663"/>
          <p14:tracePt t="16262" x="9474200" y="5656263"/>
          <p14:tracePt t="16266" x="9474200" y="5630863"/>
          <p14:tracePt t="16278" x="9499600" y="5595938"/>
          <p14:tracePt t="16283" x="9499600" y="5570538"/>
          <p14:tracePt t="16295" x="9517063" y="5545138"/>
          <p14:tracePt t="16300" x="9525000" y="5529263"/>
          <p14:tracePt t="16311" x="9542463" y="5503863"/>
          <p14:tracePt t="16316" x="9558338" y="5478463"/>
          <p14:tracePt t="16328" x="9558338" y="5453063"/>
          <p14:tracePt t="16332" x="9567863" y="5410200"/>
          <p14:tracePt t="16345" x="9583738" y="5367338"/>
          <p14:tracePt t="16346" x="9593263" y="5326063"/>
          <p14:tracePt t="16355" x="9609138" y="5300663"/>
          <p14:tracePt t="16364" x="9626600" y="5257800"/>
          <p14:tracePt t="16371" x="9626600" y="5224463"/>
          <p14:tracePt t="16379" x="9634538" y="5181600"/>
          <p14:tracePt t="16387" x="9652000" y="5138738"/>
          <p14:tracePt t="16396" x="9659938" y="5087938"/>
          <p14:tracePt t="16403" x="9659938" y="5046663"/>
          <p14:tracePt t="16412" x="9659938" y="4995863"/>
          <p14:tracePt t="16419" x="9677400" y="4935538"/>
          <p14:tracePt t="16428" x="9677400" y="4894263"/>
          <p14:tracePt t="16436" x="9694863" y="4843463"/>
          <p14:tracePt t="16445" x="9694863" y="4792663"/>
          <p14:tracePt t="16451" x="9702800" y="4732338"/>
          <p14:tracePt t="16461" x="9702800" y="4691063"/>
          <p14:tracePt t="16469" x="9702800" y="4640263"/>
          <p14:tracePt t="16479" x="9702800" y="4589463"/>
          <p14:tracePt t="16484" x="9720263" y="4546600"/>
          <p14:tracePt t="16495" x="9720263" y="4487863"/>
          <p14:tracePt t="16501" x="9720263" y="4452938"/>
          <p14:tracePt t="16511" x="9720263" y="4394200"/>
          <p14:tracePt t="16517" x="9720263" y="4351338"/>
          <p14:tracePt t="16528" x="9720263" y="4318000"/>
          <p14:tracePt t="16532" x="9720263" y="4284663"/>
          <p14:tracePt t="16545" x="9720263" y="4216400"/>
          <p14:tracePt t="16548" x="9720263" y="4183063"/>
          <p14:tracePt t="16562" x="9720263" y="4122738"/>
          <p14:tracePt t="16566" x="9720263" y="4081463"/>
          <p14:tracePt t="16579" x="9720263" y="4046538"/>
          <p14:tracePt t="16583" x="9720263" y="3987800"/>
          <p14:tracePt t="16595" x="9702800" y="3937000"/>
          <p14:tracePt t="16600" x="9694863" y="3894138"/>
          <p14:tracePt t="16612" x="9677400" y="3843338"/>
          <p14:tracePt t="16616" x="9677400" y="3817938"/>
          <p14:tracePt t="16629" x="9652000" y="3751263"/>
          <p14:tracePt t="16629" x="9652000" y="3708400"/>
          <p14:tracePt t="16638" x="9634538" y="3665538"/>
          <p14:tracePt t="16646" x="9626600" y="3624263"/>
          <p14:tracePt t="16654" x="9609138" y="3581400"/>
          <p14:tracePt t="16663" x="9593263" y="3556000"/>
          <p14:tracePt t="16670" x="9593263" y="3513138"/>
          <p14:tracePt t="16679" x="9583738" y="3479800"/>
          <p14:tracePt t="16686" x="9567863" y="3446463"/>
          <p14:tracePt t="16696" x="9558338" y="3421063"/>
          <p14:tracePt t="16702" x="9542463" y="3378200"/>
          <p14:tracePt t="16711" x="9542463" y="3352800"/>
          <p14:tracePt t="16718" x="9525000" y="3344863"/>
          <p14:tracePt t="16728" x="9517063" y="3309938"/>
          <p14:tracePt t="16735" x="9517063" y="3284538"/>
          <p14:tracePt t="16745" x="9499600" y="3276600"/>
          <p14:tracePt t="16751" x="9491663" y="3243263"/>
          <p14:tracePt t="16761" x="9474200" y="3217863"/>
          <p14:tracePt t="16768" x="9466263" y="3208338"/>
          <p14:tracePt t="16778" x="9466263" y="3175000"/>
          <p14:tracePt t="16784" x="9448800" y="3149600"/>
          <p14:tracePt t="16795" x="9423400" y="3106738"/>
          <p14:tracePt t="16801" x="9405938" y="3081338"/>
          <p14:tracePt t="16812" x="9398000" y="3073400"/>
          <p14:tracePt t="16817" x="9380538" y="3040063"/>
          <p14:tracePt t="16828" x="9364663" y="3014663"/>
          <p14:tracePt t="16833" x="9355138" y="3005138"/>
          <p14:tracePt t="16845" x="9339263" y="2971800"/>
          <p14:tracePt t="16850" x="9329738" y="2946400"/>
          <p14:tracePt t="16861" x="9313863" y="2938463"/>
          <p14:tracePt t="16866" x="9296400" y="2921000"/>
          <p14:tracePt t="16878" x="9288463" y="2903538"/>
          <p14:tracePt t="16882" x="9271000" y="2895600"/>
          <p14:tracePt t="16895" x="9263063" y="2895600"/>
          <p14:tracePt t="16898" x="9245600" y="2878138"/>
          <p14:tracePt t="16912" x="9228138" y="2878138"/>
          <p14:tracePt t="16915" x="9220200" y="2878138"/>
          <p14:tracePt t="16928" x="9202738" y="2870200"/>
          <p14:tracePt t="16929" x="9194800" y="2870200"/>
          <p14:tracePt t="16946" x="9177338" y="2870200"/>
          <p14:tracePt t="16953" x="9151938" y="2870200"/>
          <p14:tracePt t="16962" x="9136063" y="2870200"/>
          <p14:tracePt t="16969" x="9126538" y="2878138"/>
          <p14:tracePt t="16979" x="9110663" y="2878138"/>
          <p14:tracePt t="16985" x="9093200" y="2903538"/>
          <p14:tracePt t="16994" x="9067800" y="2921000"/>
          <p14:tracePt t="17002" x="9042400" y="2938463"/>
          <p14:tracePt t="17011" x="9017000" y="2971800"/>
          <p14:tracePt t="17018" x="8991600" y="3005138"/>
          <p14:tracePt t="17026" x="8974138" y="3030538"/>
          <p14:tracePt t="17034" x="8948738" y="3073400"/>
          <p14:tracePt t="17042" x="8923338" y="3106738"/>
          <p14:tracePt t="17050" x="8907463" y="3149600"/>
          <p14:tracePt t="17058" x="8882063" y="3192463"/>
          <p14:tracePt t="17066" x="8864600" y="3233738"/>
          <p14:tracePt t="17074" x="8856663" y="3276600"/>
          <p14:tracePt t="17083" x="8821738" y="3309938"/>
          <p14:tracePt t="17091" x="8813800" y="3370263"/>
          <p14:tracePt t="17099" x="8813800" y="3411538"/>
          <p14:tracePt t="17107" x="8796338" y="3462338"/>
          <p14:tracePt t="17115" x="8796338" y="3505200"/>
          <p14:tracePt t="17123" x="8788400" y="3556000"/>
          <p14:tracePt t="17131" x="8788400" y="3624263"/>
          <p14:tracePt t="17139" x="8788400" y="3683000"/>
          <p14:tracePt t="17147" x="8788400" y="3733800"/>
          <p14:tracePt t="17155" x="8788400" y="3817938"/>
          <p14:tracePt t="17163" x="8788400" y="3886200"/>
          <p14:tracePt t="17171" x="8788400" y="3962400"/>
          <p14:tracePt t="17179" x="8788400" y="4030663"/>
          <p14:tracePt t="17188" x="8788400" y="4114800"/>
          <p14:tracePt t="17196" x="8788400" y="4191000"/>
          <p14:tracePt t="17204" x="8788400" y="4284663"/>
          <p14:tracePt t="17212" x="8788400" y="4368800"/>
          <p14:tracePt t="17220" x="8788400" y="4462463"/>
          <p14:tracePt t="17229" x="8788400" y="4546600"/>
          <p14:tracePt t="17237" x="8796338" y="4622800"/>
          <p14:tracePt t="17245" x="8796338" y="4706938"/>
          <p14:tracePt t="17252" x="8813800" y="4775200"/>
          <p14:tracePt t="17262" x="8813800" y="4818063"/>
          <p14:tracePt t="17268" x="8821738" y="4894263"/>
          <p14:tracePt t="17278" x="8821738" y="4927600"/>
          <p14:tracePt t="17285" x="8839200" y="4960938"/>
          <p14:tracePt t="17294" x="8839200" y="5003800"/>
          <p14:tracePt t="17300" x="8839200" y="5029200"/>
          <p14:tracePt t="17311" x="8856663" y="5062538"/>
          <p14:tracePt t="17318" x="8856663" y="5087938"/>
          <p14:tracePt t="17328" x="8864600" y="5113338"/>
          <p14:tracePt t="17334" x="8864600" y="5130800"/>
          <p14:tracePt t="17345" x="8882063" y="5156200"/>
          <p14:tracePt t="17350" x="8890000" y="5164138"/>
          <p14:tracePt t="17361" x="8890000" y="5181600"/>
          <p14:tracePt t="17366" x="8907463" y="5189538"/>
          <p14:tracePt t="17378" x="8923338" y="5207000"/>
          <p14:tracePt t="17383" x="8932863" y="5232400"/>
          <p14:tracePt t="17395" x="8948738" y="5249863"/>
          <p14:tracePt t="17399" x="8958263" y="5275263"/>
          <p14:tracePt t="17738" x="8958263" y="5257800"/>
          <p14:tracePt t="17746" x="8958263" y="5249863"/>
          <p14:tracePt t="17753" x="8948738" y="5232400"/>
          <p14:tracePt t="17765" x="8923338" y="5207000"/>
          <p14:tracePt t="17774" x="8864600" y="5138738"/>
          <p14:tracePt t="17779" x="8813800" y="5072063"/>
          <p14:tracePt t="17786" x="8745538" y="5003800"/>
          <p14:tracePt t="17794" x="8661400" y="4910138"/>
          <p14:tracePt t="17802" x="8567738" y="4800600"/>
          <p14:tracePt t="17810" x="8458200" y="4681538"/>
          <p14:tracePt t="17819" x="8229600" y="4437063"/>
          <p14:tracePt t="17827" x="8135938" y="4343400"/>
          <p14:tracePt t="17835" x="7958138" y="4165600"/>
          <p14:tracePt t="17843" x="7772400" y="3987800"/>
          <p14:tracePt t="17851" x="7586663" y="3827463"/>
          <p14:tracePt t="17859" x="7391400" y="3690938"/>
          <p14:tracePt t="17868" x="7297738" y="3640138"/>
          <p14:tracePt t="17876" x="7154863" y="3513138"/>
          <p14:tracePt t="17883" x="7018338" y="3421063"/>
          <p14:tracePt t="17892" x="6916738" y="3370263"/>
          <p14:tracePt t="17899" x="6891338" y="3352800"/>
          <p14:tracePt t="17908" x="6824663" y="3309938"/>
          <p14:tracePt t="17916" x="6773863" y="3302000"/>
          <p14:tracePt t="18158" x="6756400" y="3302000"/>
          <p14:tracePt t="18166" x="6748463" y="3302000"/>
          <p14:tracePt t="18175" x="6731000" y="3284538"/>
          <p14:tracePt t="18183" x="6713538" y="3284538"/>
          <p14:tracePt t="18191" x="6688138" y="3259138"/>
          <p14:tracePt t="18199" x="6662738" y="3243263"/>
          <p14:tracePt t="18207" x="6637338" y="3217863"/>
          <p14:tracePt t="18215" x="6596063" y="3192463"/>
          <p14:tracePt t="18223" x="6570663" y="3149600"/>
          <p14:tracePt t="18231" x="6545263" y="3106738"/>
          <p14:tracePt t="18239" x="6510338" y="3073400"/>
          <p14:tracePt t="18247" x="6484938" y="3014663"/>
          <p14:tracePt t="18255" x="6459538" y="2963863"/>
          <p14:tracePt t="18263" x="6434138" y="2903538"/>
          <p14:tracePt t="18271" x="6408738" y="2870200"/>
          <p14:tracePt t="18280" x="6367463" y="2811463"/>
          <p14:tracePt t="18288" x="6350000" y="2776538"/>
          <p14:tracePt t="18296" x="6316663" y="2735263"/>
          <p14:tracePt t="18304" x="6299200" y="2692400"/>
          <p14:tracePt t="18312" x="6273800" y="2674938"/>
          <p14:tracePt t="18320" x="6248400" y="2608263"/>
          <p14:tracePt t="18328" x="6230938" y="2598738"/>
          <p14:tracePt t="18336" x="6215063" y="2573338"/>
          <p14:tracePt t="18345" x="6189663" y="2540000"/>
          <p14:tracePt t="18352" x="6180138" y="2514600"/>
          <p14:tracePt t="18362" x="6164263" y="2506663"/>
          <p14:tracePt t="18369" x="6138863" y="2471738"/>
          <p14:tracePt t="18385" x="6121400" y="2463800"/>
          <p14:tracePt t="18394" x="6113463" y="2446338"/>
          <p14:tracePt t="18401" x="6096000" y="2438400"/>
          <p14:tracePt t="18410" x="6078538" y="2420938"/>
          <p14:tracePt t="18417" x="6070600" y="2405063"/>
          <p14:tracePt t="18433" x="6053138" y="2395538"/>
          <p14:tracePt t="18442" x="6045200" y="2379663"/>
          <p14:tracePt t="18458" x="6027738" y="2370138"/>
          <p14:tracePt t="18466" x="6011863" y="2354263"/>
          <p14:tracePt t="18474" x="6002338" y="2336800"/>
          <p14:tracePt t="18482" x="5986463" y="2328863"/>
          <p14:tracePt t="18490" x="5976938" y="2311400"/>
          <p14:tracePt t="18498" x="5961063" y="2311400"/>
          <p14:tracePt t="18506" x="5961063" y="2303463"/>
          <p14:tracePt t="18514" x="5943600" y="2286000"/>
          <p14:tracePt t="18530" x="5935663" y="2268538"/>
          <p14:tracePt t="18538" x="5918200" y="2268538"/>
          <p14:tracePt t="18546" x="5918200" y="2260600"/>
          <p14:tracePt t="18555" x="5910263" y="2260600"/>
          <p14:tracePt t="18563" x="5892800" y="2243138"/>
          <p14:tracePt t="18572" x="5892800" y="2235200"/>
          <p14:tracePt t="18579" x="5875338" y="2235200"/>
          <p14:tracePt t="18595" x="5867400" y="2235200"/>
          <p14:tracePt t="18603" x="5867400" y="2217738"/>
          <p14:tracePt t="18619" x="5849938" y="2217738"/>
          <p14:tracePt t="18967" x="5842000" y="2217738"/>
          <p14:tracePt t="18977" x="5824538" y="2217738"/>
          <p14:tracePt t="18984" x="5808663" y="2217738"/>
          <p14:tracePt t="18991" x="5799138" y="2217738"/>
          <p14:tracePt t="19000" x="5773738" y="2217738"/>
          <p14:tracePt t="19008" x="5757863" y="2217738"/>
          <p14:tracePt t="19016" x="5740400" y="2217738"/>
          <p14:tracePt t="19024" x="5715000" y="2217738"/>
          <p14:tracePt t="19031" x="5689600" y="2217738"/>
          <p14:tracePt t="19040" x="5681663" y="2217738"/>
          <p14:tracePt t="19048" x="5646738" y="2217738"/>
          <p14:tracePt t="19056" x="5638800" y="2217738"/>
          <p14:tracePt t="19064" x="5621338" y="2217738"/>
          <p14:tracePt t="19072" x="5613400" y="2217738"/>
          <p14:tracePt t="19081" x="5595938" y="2217738"/>
          <p14:tracePt t="19088" x="5580063" y="2217738"/>
          <p14:tracePt t="19113" x="5570538" y="2217738"/>
          <p14:tracePt t="19202" x="5554663" y="2217738"/>
          <p14:tracePt t="19720" x="5545138" y="2217738"/>
          <p14:tracePt t="19728" x="5529263" y="2217738"/>
          <p14:tracePt t="19744" x="5511800" y="2235200"/>
          <p14:tracePt t="19752" x="5503863" y="2235200"/>
          <p14:tracePt t="19760" x="5486400" y="2243138"/>
          <p14:tracePt t="19768" x="5478463" y="2260600"/>
          <p14:tracePt t="19776" x="5478463" y="2268538"/>
          <p14:tracePt t="19784" x="5461000" y="2286000"/>
          <p14:tracePt t="19792" x="5443538" y="2303463"/>
          <p14:tracePt t="19800" x="5435600" y="2311400"/>
          <p14:tracePt t="19809" x="5418138" y="2336800"/>
          <p14:tracePt t="19817" x="5418138" y="2354263"/>
          <p14:tracePt t="19824" x="5410200" y="2370138"/>
          <p14:tracePt t="19833" x="5392738" y="2379663"/>
          <p14:tracePt t="19841" x="5392738" y="2405063"/>
          <p14:tracePt t="19849" x="5376863" y="2420938"/>
          <p14:tracePt t="19857" x="5367338" y="2438400"/>
          <p14:tracePt t="19865" x="5367338" y="2446338"/>
          <p14:tracePt t="19873" x="5351463" y="2463800"/>
          <p14:tracePt t="19881" x="5341938" y="2489200"/>
          <p14:tracePt t="19890" x="5341938" y="2506663"/>
          <p14:tracePt t="19897" x="5326063" y="2514600"/>
          <p14:tracePt t="19907" x="5326063" y="2540000"/>
          <p14:tracePt t="19914" x="5308600" y="2557463"/>
          <p14:tracePt t="19923" x="5308600" y="2582863"/>
          <p14:tracePt t="19930" x="5300663" y="2608263"/>
          <p14:tracePt t="19939" x="5283200" y="2649538"/>
          <p14:tracePt t="19946" x="5283200" y="2674938"/>
          <p14:tracePt t="19955" x="5275263" y="2709863"/>
          <p14:tracePt t="19962" x="5257800" y="2743200"/>
          <p14:tracePt t="19972" x="5257800" y="2776538"/>
          <p14:tracePt t="19978" x="5257800" y="2801938"/>
          <p14:tracePt t="19989" x="5240338" y="2827338"/>
          <p14:tracePt t="19995" x="5232400" y="2870200"/>
          <p14:tracePt t="20006" x="5232400" y="2895600"/>
          <p14:tracePt t="20011" x="5232400" y="2938463"/>
          <p14:tracePt t="20022" x="5214938" y="2963863"/>
          <p14:tracePt t="20027" x="5207000" y="2989263"/>
          <p14:tracePt t="20039" x="5207000" y="3040063"/>
          <p14:tracePt t="20044" x="5207000" y="3073400"/>
          <p14:tracePt t="20056" x="5189538" y="3106738"/>
          <p14:tracePt t="20060" x="5189538" y="3149600"/>
          <p14:tracePt t="20072" x="5189538" y="3192463"/>
          <p14:tracePt t="20076" x="5189538" y="3217863"/>
          <p14:tracePt t="20089" x="5173663" y="3276600"/>
          <p14:tracePt t="20093" x="5173663" y="3309938"/>
          <p14:tracePt t="20106" x="5173663" y="3370263"/>
          <p14:tracePt t="20109" x="5173663" y="3411538"/>
          <p14:tracePt t="20123" x="5164138" y="3446463"/>
          <p14:tracePt t="20123" x="5164138" y="3505200"/>
          <p14:tracePt t="20132" x="5164138" y="3548063"/>
          <p14:tracePt t="20140" x="5164138" y="3581400"/>
          <p14:tracePt t="20148" x="5164138" y="3640138"/>
          <p14:tracePt t="20157" x="5164138" y="3683000"/>
          <p14:tracePt t="20164" x="5164138" y="3716338"/>
          <p14:tracePt t="20173" x="5164138" y="3751263"/>
          <p14:tracePt t="20180" x="5164138" y="3817938"/>
          <p14:tracePt t="20190" x="5148263" y="3852863"/>
          <p14:tracePt t="20197" x="5148263" y="3894138"/>
          <p14:tracePt t="20206" x="5148263" y="3937000"/>
          <p14:tracePt t="20213" x="5148263" y="3987800"/>
          <p14:tracePt t="20222" x="5148263" y="4030663"/>
          <p14:tracePt t="20229" x="5148263" y="4071938"/>
          <p14:tracePt t="20239" x="5148263" y="4097338"/>
          <p14:tracePt t="20245" x="5148263" y="4140200"/>
          <p14:tracePt t="20256" x="5148263" y="4208463"/>
          <p14:tracePt t="20262" x="5148263" y="4233863"/>
          <p14:tracePt t="20272" x="5148263" y="4300538"/>
          <p14:tracePt t="20278" x="5148263" y="4343400"/>
          <p14:tracePt t="20289" x="5148263" y="4386263"/>
          <p14:tracePt t="20294" x="5148263" y="4419600"/>
          <p14:tracePt t="20306" x="5148263" y="4462463"/>
          <p14:tracePt t="20311" x="5148263" y="4487863"/>
          <p14:tracePt t="20322" x="5148263" y="4529138"/>
          <p14:tracePt t="20326" x="5148263" y="4554538"/>
          <p14:tracePt t="20339" x="5148263" y="4597400"/>
          <p14:tracePt t="20343" x="5148263" y="4622800"/>
          <p14:tracePt t="20356" x="5148263" y="4640263"/>
          <p14:tracePt t="20360" x="5148263" y="4656138"/>
          <p14:tracePt t="20372" x="5148263" y="4665663"/>
          <p14:tracePt t="20375" x="5148263" y="4681538"/>
          <p14:tracePt t="20593" x="5148263" y="4691063"/>
          <p14:tracePt t="20601" x="5148263" y="4724400"/>
          <p14:tracePt t="20610" x="5148263" y="4732338"/>
          <p14:tracePt t="20617" x="5148263" y="4775200"/>
          <p14:tracePt t="20626" x="5148263" y="4800600"/>
          <p14:tracePt t="20633" x="5148263" y="4843463"/>
          <p14:tracePt t="20642" x="5148263" y="4910138"/>
          <p14:tracePt t="20650" x="5148263" y="4978400"/>
          <p14:tracePt t="20658" x="5148263" y="5029200"/>
          <p14:tracePt t="20666" x="5148263" y="5087938"/>
          <p14:tracePt t="20674" x="5148263" y="5156200"/>
          <p14:tracePt t="20682" x="5148263" y="5207000"/>
          <p14:tracePt t="20690" x="5148263" y="5257800"/>
          <p14:tracePt t="20698" x="5148263" y="5326063"/>
          <p14:tracePt t="20706" x="5148263" y="5341938"/>
          <p14:tracePt t="20714" x="5148263" y="5392738"/>
          <p14:tracePt t="20723" x="5148263" y="5435600"/>
          <p14:tracePt t="20730" x="5148263" y="5461000"/>
          <p14:tracePt t="20739" x="5164138" y="5503863"/>
          <p14:tracePt t="20747" x="5164138" y="5529263"/>
          <p14:tracePt t="20755" x="5173663" y="5545138"/>
          <p14:tracePt t="20763" x="5173663" y="5562600"/>
          <p14:tracePt t="20771" x="5189538" y="5570538"/>
          <p14:tracePt t="20780" x="5207000" y="5588000"/>
          <p14:tracePt t="20787" x="5207000" y="5595938"/>
          <p14:tracePt t="20796" x="5214938" y="5613400"/>
          <p14:tracePt t="20804" x="5214938" y="5630863"/>
          <p14:tracePt t="20813" x="5232400" y="5638800"/>
          <p14:tracePt t="20819" x="5240338" y="5656263"/>
          <p14:tracePt t="20829" x="5257800" y="5664200"/>
          <p14:tracePt t="20836" x="5275263" y="5681663"/>
          <p14:tracePt t="20845" x="5283200" y="5681663"/>
          <p14:tracePt t="20852" x="5300663" y="5697538"/>
          <p14:tracePt t="20862" x="5326063" y="5707063"/>
          <p14:tracePt t="20868" x="5341938" y="5707063"/>
          <p14:tracePt t="20879" x="5351463" y="5722938"/>
          <p14:tracePt t="20884" x="5367338" y="5732463"/>
          <p14:tracePt t="20895" x="5376863" y="5732463"/>
          <p14:tracePt t="20901" x="5392738" y="5732463"/>
          <p14:tracePt t="20912" x="5418138" y="5748338"/>
          <p14:tracePt t="20925" x="5443538" y="5748338"/>
          <p14:tracePt t="20933" x="5461000" y="5765800"/>
          <p14:tracePt t="20941" x="5486400" y="5765800"/>
          <p14:tracePt t="20949" x="5503863" y="5765800"/>
          <p14:tracePt t="20957" x="5511800" y="5765800"/>
          <p14:tracePt t="20965" x="5529263" y="5765800"/>
          <p14:tracePt t="20973" x="5545138" y="5765800"/>
          <p14:tracePt t="20981" x="5554663" y="5765800"/>
          <p14:tracePt t="20989" x="5580063" y="5765800"/>
          <p14:tracePt t="20998" x="5580063" y="5748338"/>
          <p14:tracePt t="21006" x="5613400" y="5748338"/>
          <p14:tracePt t="21014" x="5621338" y="5732463"/>
          <p14:tracePt t="21022" x="5638800" y="5722938"/>
          <p14:tracePt t="21030" x="5646738" y="5707063"/>
          <p14:tracePt t="21038" x="5681663" y="5681663"/>
          <p14:tracePt t="21047" x="5689600" y="5664200"/>
          <p14:tracePt t="21054" x="5715000" y="5638800"/>
          <p14:tracePt t="21063" x="5732463" y="5630863"/>
          <p14:tracePt t="21071" x="5757863" y="5588000"/>
          <p14:tracePt t="21080" x="5773738" y="5562600"/>
          <p14:tracePt t="21087" x="5799138" y="5529263"/>
          <p14:tracePt t="21096" x="5808663" y="5494338"/>
          <p14:tracePt t="21103" x="5842000" y="5453063"/>
          <p14:tracePt t="21112" x="5849938" y="5410200"/>
          <p14:tracePt t="21119" x="5867400" y="5367338"/>
          <p14:tracePt t="21129" x="5875338" y="5326063"/>
          <p14:tracePt t="21136" x="5892800" y="5291138"/>
          <p14:tracePt t="21145" x="5918200" y="5232400"/>
          <p14:tracePt t="21152" x="5935663" y="5189538"/>
          <p14:tracePt t="21162" x="5935663" y="5130800"/>
          <p14:tracePt t="21169" x="5943600" y="5072063"/>
          <p14:tracePt t="21179" x="5961063" y="5021263"/>
          <p14:tracePt t="21183" x="5976938" y="4960938"/>
          <p14:tracePt t="21195" x="5986463" y="4910138"/>
          <p14:tracePt t="21201" x="6011863" y="4843463"/>
          <p14:tracePt t="21212" x="6027738" y="4792663"/>
          <p14:tracePt t="21217" x="6045200" y="4724400"/>
          <p14:tracePt t="21229" x="6053138" y="4656138"/>
          <p14:tracePt t="21234" x="6053138" y="4589463"/>
          <p14:tracePt t="21246" x="6070600" y="4521200"/>
          <p14:tracePt t="21250" x="6078538" y="4437063"/>
          <p14:tracePt t="21262" x="6078538" y="4386263"/>
          <p14:tracePt t="21266" x="6096000" y="4318000"/>
          <p14:tracePt t="21279" x="6096000" y="4249738"/>
          <p14:tracePt t="21283" x="6096000" y="4216400"/>
          <p14:tracePt t="21296" x="6096000" y="4140200"/>
          <p14:tracePt t="21299" x="6096000" y="4097338"/>
          <p14:tracePt t="21312" x="6096000" y="4046538"/>
          <p14:tracePt t="21313" x="6096000" y="4005263"/>
          <p14:tracePt t="21321" x="6096000" y="3962400"/>
          <p14:tracePt t="21330" x="6096000" y="3919538"/>
          <p14:tracePt t="21337" x="6096000" y="3894138"/>
          <p14:tracePt t="21346" x="6096000" y="3852863"/>
          <p14:tracePt t="21353" x="6096000" y="3817938"/>
          <p14:tracePt t="21363" x="6078538" y="3776663"/>
          <p14:tracePt t="21369" x="6078538" y="3733800"/>
          <p14:tracePt t="21380" x="6070600" y="3708400"/>
          <p14:tracePt t="21386" x="6070600" y="3683000"/>
          <p14:tracePt t="21395" x="6070600" y="3640138"/>
          <p14:tracePt t="21402" x="6053138" y="3614738"/>
          <p14:tracePt t="21412" x="6053138" y="3581400"/>
          <p14:tracePt t="21418" x="6053138" y="3556000"/>
          <p14:tracePt t="21429" x="6045200" y="3513138"/>
          <p14:tracePt t="21436" x="6045200" y="3505200"/>
          <p14:tracePt t="21445" x="6027738" y="3462338"/>
          <p14:tracePt t="21451" x="6027738" y="3436938"/>
          <p14:tracePt t="21462" x="6011863" y="3411538"/>
          <p14:tracePt t="21469" x="6011863" y="3378200"/>
          <p14:tracePt t="21479" x="6002338" y="3344863"/>
          <p14:tracePt t="21483" x="6002338" y="3309938"/>
          <p14:tracePt t="21496" x="5986463" y="3284538"/>
          <p14:tracePt t="21501" x="5986463" y="3259138"/>
          <p14:tracePt t="21512" x="5976938" y="3217863"/>
          <p14:tracePt t="21517" x="5961063" y="3192463"/>
          <p14:tracePt t="21529" x="5943600" y="3167063"/>
          <p14:tracePt t="21533" x="5943600" y="3141663"/>
          <p14:tracePt t="21546" x="5918200" y="3106738"/>
          <p14:tracePt t="21547" x="5918200" y="3081338"/>
          <p14:tracePt t="21556" x="5910263" y="3073400"/>
          <p14:tracePt t="21564" x="5892800" y="3040063"/>
          <p14:tracePt t="21572" x="5875338" y="3014663"/>
          <p14:tracePt t="21581" x="5867400" y="3005138"/>
          <p14:tracePt t="21588" x="5849938" y="2971800"/>
          <p14:tracePt t="21596" x="5842000" y="2963863"/>
          <p14:tracePt t="21604" x="5824538" y="2938463"/>
          <p14:tracePt t="21613" x="5808663" y="2921000"/>
          <p14:tracePt t="21620" x="5799138" y="2903538"/>
          <p14:tracePt t="21630" x="5783263" y="2878138"/>
          <p14:tracePt t="21636" x="5773738" y="2870200"/>
          <p14:tracePt t="21647" x="5757863" y="2844800"/>
          <p14:tracePt t="21653" x="5740400" y="2827338"/>
          <p14:tracePt t="21662" x="5732463" y="2801938"/>
          <p14:tracePt t="21669" x="5715000" y="2786063"/>
          <p14:tracePt t="21679" x="5707063" y="2760663"/>
          <p14:tracePt t="21685" x="5689600" y="2743200"/>
          <p14:tracePt t="21696" x="5664200" y="2735263"/>
          <p14:tracePt t="21702" x="5646738" y="2717800"/>
          <p14:tracePt t="21712" x="5638800" y="2709863"/>
          <p14:tracePt t="21718" x="5621338" y="2692400"/>
          <p14:tracePt t="21729" x="5613400" y="2674938"/>
          <p14:tracePt t="21734" x="5580063" y="2667000"/>
          <p14:tracePt t="21746" x="5570538" y="2649538"/>
          <p14:tracePt t="21752" x="5545138" y="2641600"/>
          <p14:tracePt t="21762" x="5529263" y="2641600"/>
          <p14:tracePt t="21766" x="5511800" y="2624138"/>
          <p14:tracePt t="21779" x="5503863" y="2624138"/>
          <p14:tracePt t="21783" x="5486400" y="2624138"/>
          <p14:tracePt t="21796" x="5478463" y="2608263"/>
          <p14:tracePt t="21800" x="5461000" y="2608263"/>
          <p14:tracePt t="21812" x="5443538" y="2608263"/>
          <p14:tracePt t="21822" x="5435600" y="2608263"/>
          <p14:tracePt t="21831" x="5418138" y="2608263"/>
          <p14:tracePt t="21847" x="5410200" y="2608263"/>
          <p14:tracePt t="21855" x="5392738" y="2608263"/>
          <p14:tracePt t="21863" x="5376863" y="2624138"/>
          <p14:tracePt t="21871" x="5367338" y="2641600"/>
          <p14:tracePt t="21880" x="5351463" y="2649538"/>
          <p14:tracePt t="21888" x="5326063" y="2674938"/>
          <p14:tracePt t="21896" x="5308600" y="2717800"/>
          <p14:tracePt t="21903" x="5283200" y="2743200"/>
          <p14:tracePt t="21913" x="5257800" y="2801938"/>
          <p14:tracePt t="21920" x="5232400" y="2844800"/>
          <p14:tracePt t="21928" x="5207000" y="2878138"/>
          <p14:tracePt t="21936" x="5173663" y="2921000"/>
          <p14:tracePt t="21945" x="5148263" y="2963863"/>
          <p14:tracePt t="21952" x="5122863" y="3014663"/>
          <p14:tracePt t="21962" x="5105400" y="3073400"/>
          <p14:tracePt t="21969" x="5080000" y="3106738"/>
          <p14:tracePt t="21976" x="5054600" y="3167063"/>
          <p14:tracePt t="21984" x="5037138" y="3217863"/>
          <p14:tracePt t="21995" x="5011738" y="3276600"/>
          <p14:tracePt t="22001" x="5011738" y="3344863"/>
          <p14:tracePt t="22008" x="5003800" y="3411538"/>
          <p14:tracePt t="22016" x="4986338" y="3479800"/>
          <p14:tracePt t="22025" x="4970463" y="3556000"/>
          <p14:tracePt t="22033" x="4970463" y="3640138"/>
          <p14:tracePt t="22041" x="4970463" y="3733800"/>
          <p14:tracePt t="22049" x="4970463" y="3827463"/>
          <p14:tracePt t="22057" x="4970463" y="3937000"/>
          <p14:tracePt t="22065" x="4970463" y="4030663"/>
          <p14:tracePt t="22073" x="4970463" y="4122738"/>
          <p14:tracePt t="22081" x="4986338" y="4216400"/>
          <p14:tracePt t="22089" x="5003800" y="4318000"/>
          <p14:tracePt t="22098" x="5011738" y="4394200"/>
          <p14:tracePt t="22106" x="5037138" y="4478338"/>
          <p14:tracePt t="22114" x="5054600" y="4546600"/>
          <p14:tracePt t="22122" x="5072063" y="4622800"/>
          <p14:tracePt t="22130" x="5080000" y="4724400"/>
          <p14:tracePt t="22138" x="5097463" y="4800600"/>
          <p14:tracePt t="22147" x="5122863" y="4894263"/>
          <p14:tracePt t="22154" x="5138738" y="4978400"/>
          <p14:tracePt t="22164" x="5164138" y="5046663"/>
          <p14:tracePt t="22171" x="5173663" y="5130800"/>
          <p14:tracePt t="22180" x="5189538" y="5189538"/>
          <p14:tracePt t="22187" x="5214938" y="5275263"/>
          <p14:tracePt t="22197" x="5232400" y="5341938"/>
          <p14:tracePt t="22203" x="5257800" y="5410200"/>
          <p14:tracePt t="22212" x="5283200" y="5478463"/>
          <p14:tracePt t="22219" x="5300663" y="5519738"/>
          <p14:tracePt t="22229" x="5308600" y="5545138"/>
          <p14:tracePt t="22236" x="5326063" y="5588000"/>
          <p14:tracePt t="22246" x="5351463" y="5630863"/>
          <p14:tracePt t="22252" x="5376863" y="5656263"/>
          <p14:tracePt t="22262" x="5418138" y="5697538"/>
          <p14:tracePt t="22268" x="5435600" y="5707063"/>
          <p14:tracePt t="22279" x="5461000" y="5722938"/>
          <p14:tracePt t="22283" x="5486400" y="5732463"/>
          <p14:tracePt t="22296" x="5511800" y="5765800"/>
          <p14:tracePt t="22300" x="5545138" y="5765800"/>
          <p14:tracePt t="22312" x="5570538" y="5773738"/>
          <p14:tracePt t="22317" x="5580063" y="5773738"/>
          <p14:tracePt t="22329" x="5613400" y="5791200"/>
          <p14:tracePt t="22333" x="5638800" y="5791200"/>
          <p14:tracePt t="22346" x="5664200" y="5791200"/>
          <p14:tracePt t="22349" x="5681663" y="5791200"/>
          <p14:tracePt t="22363" x="5715000" y="5791200"/>
          <p14:tracePt t="22366" x="5740400" y="5791200"/>
          <p14:tracePt t="22379" x="5773738" y="5765800"/>
          <p14:tracePt t="22380" x="5808663" y="5748338"/>
          <p14:tracePt t="22389" x="5842000" y="5707063"/>
          <p14:tracePt t="22397" x="5875338" y="5664200"/>
          <p14:tracePt t="22404" x="5910263" y="5630863"/>
          <p14:tracePt t="22413" x="5943600" y="5570538"/>
          <p14:tracePt t="22421" x="5986463" y="5519738"/>
          <p14:tracePt t="22429" x="6011863" y="5461000"/>
          <p14:tracePt t="22437" x="6045200" y="5384800"/>
          <p14:tracePt t="22446" x="6070600" y="5316538"/>
          <p14:tracePt t="22454" x="6078538" y="5232400"/>
          <p14:tracePt t="22463" x="6121400" y="5113338"/>
          <p14:tracePt t="22470" x="6121400" y="5062538"/>
          <p14:tracePt t="22480" x="6146800" y="4953000"/>
          <p14:tracePt t="22487" x="6164263" y="4859338"/>
          <p14:tracePt t="22496" x="6180138" y="4749800"/>
          <p14:tracePt t="22502" x="6189663" y="4572000"/>
          <p14:tracePt t="22512" x="6205538" y="4521200"/>
          <p14:tracePt t="22519" x="6205538" y="4394200"/>
          <p14:tracePt t="22529" x="6215063" y="4275138"/>
          <p14:tracePt t="22535" x="6230938" y="4183063"/>
          <p14:tracePt t="22545" x="6230938" y="4071938"/>
          <p14:tracePt t="22551" x="6230938" y="3979863"/>
          <p14:tracePt t="22562" x="6230938" y="3894138"/>
          <p14:tracePt t="22568" x="6230938" y="3827463"/>
          <p14:tracePt t="22579" x="6230938" y="3751263"/>
          <p14:tracePt t="22583" x="6230938" y="3683000"/>
          <p14:tracePt t="22596" x="6230938" y="3614738"/>
          <p14:tracePt t="22600" x="6230938" y="3573463"/>
          <p14:tracePt t="22612" x="6230938" y="3505200"/>
          <p14:tracePt t="22616" x="6215063" y="3462338"/>
          <p14:tracePt t="22629" x="6205538" y="3411538"/>
          <p14:tracePt t="22634" x="6189663" y="3370263"/>
          <p14:tracePt t="22645" x="6180138" y="3302000"/>
          <p14:tracePt t="22649" x="6164263" y="3259138"/>
          <p14:tracePt t="22663" x="6146800" y="3208338"/>
          <p14:tracePt t="22667" x="6146800" y="3192463"/>
          <p14:tracePt t="22679" x="6138863" y="3149600"/>
          <p14:tracePt t="22680" x="6121400" y="3106738"/>
          <p14:tracePt t="22688" x="6113463" y="3081338"/>
          <p14:tracePt t="22697" x="6096000" y="3055938"/>
          <p14:tracePt t="22704" x="6096000" y="3040063"/>
          <p14:tracePt t="22713" x="6096000" y="3030538"/>
          <p14:tracePt t="22720" x="6096000" y="3014663"/>
          <p14:tracePt t="22987" x="6096000" y="2989263"/>
          <p14:tracePt t="22996" x="6078538" y="2963863"/>
          <p14:tracePt t="23003" x="6078538" y="2921000"/>
          <p14:tracePt t="23011" x="6070600" y="2870200"/>
          <p14:tracePt t="23020" x="6053138" y="2827338"/>
          <p14:tracePt t="23028" x="6053138" y="2786063"/>
          <p14:tracePt t="23036" x="6045200" y="2735263"/>
          <p14:tracePt t="23043" x="6045200" y="2692400"/>
          <p14:tracePt t="23052" x="6027738" y="2667000"/>
          <p14:tracePt t="23060" x="6027738" y="2624138"/>
          <p14:tracePt t="23068" x="6011863" y="2582863"/>
          <p14:tracePt t="23076" x="6011863" y="2540000"/>
          <p14:tracePt t="23084" x="6002338" y="2514600"/>
          <p14:tracePt t="23093" x="5986463" y="2489200"/>
          <p14:tracePt t="23100" x="5986463" y="2463800"/>
          <p14:tracePt t="23109" x="5976938" y="2438400"/>
          <p14:tracePt t="23117" x="5976938" y="2420938"/>
          <p14:tracePt t="23125" x="5961063" y="2395538"/>
          <p14:tracePt t="23133" x="5961063" y="2379663"/>
          <p14:tracePt t="23141" x="5943600" y="2370138"/>
          <p14:tracePt t="23150" x="5935663" y="2354263"/>
          <p14:tracePt t="23157" x="5935663" y="2328863"/>
          <p14:tracePt t="23166" x="5918200" y="2328863"/>
          <p14:tracePt t="23173" x="5910263" y="2311400"/>
          <p14:tracePt t="23183" x="5910263" y="2303463"/>
          <p14:tracePt t="23200" x="5892800" y="2286000"/>
          <p14:tracePt t="23206" x="5875338" y="2268538"/>
          <p14:tracePt t="23229" x="5867400" y="2260600"/>
          <p14:tracePt t="23238" x="5849938" y="2260600"/>
          <p14:tracePt t="23246" x="5849938" y="2243138"/>
          <p14:tracePt t="23262" x="5842000" y="2243138"/>
          <p14:tracePt t="23270" x="5842000" y="2235200"/>
          <p14:tracePt t="23294" x="5824538" y="2235200"/>
          <p14:tracePt t="23384" x="5808663" y="2235200"/>
          <p14:tracePt t="23424" x="5799138" y="2235200"/>
          <p14:tracePt t="23440" x="5783263" y="2235200"/>
          <p14:tracePt t="23448" x="5783263" y="2243138"/>
          <p14:tracePt t="23457" x="5773738" y="2260600"/>
          <p14:tracePt t="23473" x="5757863" y="2268538"/>
          <p14:tracePt t="23489" x="5757863" y="2286000"/>
          <p14:tracePt t="23505" x="5740400" y="2303463"/>
          <p14:tracePt t="23513" x="5740400" y="2311400"/>
          <p14:tracePt t="23521" x="5740400" y="2328863"/>
          <p14:tracePt t="23529" x="5732463" y="2328863"/>
          <p14:tracePt t="23538" x="5732463" y="2336800"/>
          <p14:tracePt t="23546" x="5732463" y="2354263"/>
          <p14:tracePt t="23554" x="5732463" y="2370138"/>
          <p14:tracePt t="23562" x="5715000" y="2379663"/>
          <p14:tracePt t="23571" x="5715000" y="2395538"/>
          <p14:tracePt t="23578" x="5715000" y="2420938"/>
          <p14:tracePt t="23587" x="5715000" y="2438400"/>
          <p14:tracePt t="23594" x="5715000" y="2446338"/>
          <p14:tracePt t="23603" x="5715000" y="2471738"/>
          <p14:tracePt t="23610" x="5707063" y="2506663"/>
          <p14:tracePt t="23619" x="5707063" y="2514600"/>
          <p14:tracePt t="23626" x="5707063" y="2540000"/>
          <p14:tracePt t="23634" x="5707063" y="2573338"/>
          <p14:tracePt t="23643" x="5707063" y="2598738"/>
          <p14:tracePt t="23651" x="5707063" y="2624138"/>
          <p14:tracePt t="23659" x="5707063" y="2649538"/>
          <p14:tracePt t="23670" x="5707063" y="2674938"/>
          <p14:tracePt t="23676" x="5707063" y="2709863"/>
          <p14:tracePt t="23682" x="5707063" y="2735263"/>
          <p14:tracePt t="23691" x="5707063" y="2760663"/>
          <p14:tracePt t="23699" x="5707063" y="2776538"/>
          <p14:tracePt t="23707" x="5707063" y="2801938"/>
          <p14:tracePt t="23715" x="5707063" y="2827338"/>
          <p14:tracePt t="23723" x="5707063" y="2870200"/>
          <p14:tracePt t="23731" x="5707063" y="2895600"/>
          <p14:tracePt t="23739" x="5707063" y="2938463"/>
          <p14:tracePt t="23747" x="5707063" y="2963863"/>
          <p14:tracePt t="23756" x="5707063" y="2989263"/>
          <p14:tracePt t="23764" x="5707063" y="3014663"/>
          <p14:tracePt t="23772" x="5707063" y="3055938"/>
          <p14:tracePt t="23780" x="5707063" y="3081338"/>
          <p14:tracePt t="23788" x="5715000" y="3106738"/>
          <p14:tracePt t="23797" x="5732463" y="3124200"/>
          <p14:tracePt t="23805" x="5732463" y="3149600"/>
          <p14:tracePt t="23812" x="5740400" y="3167063"/>
          <p14:tracePt t="23821" x="5757863" y="3175000"/>
          <p14:tracePt t="23829" x="5757863" y="3192463"/>
          <p14:tracePt t="23837" x="5773738" y="3208338"/>
          <p14:tracePt t="23854" x="5783263" y="3208338"/>
          <p14:tracePt t="23861" x="5783263" y="3217863"/>
          <p14:tracePt t="23870" x="5799138" y="3217863"/>
          <p14:tracePt t="23877" x="5824538" y="3233738"/>
          <p14:tracePt t="23886" x="5867400" y="3243263"/>
          <p14:tracePt t="23893" x="5892800" y="3259138"/>
          <p14:tracePt t="23903" x="5935663" y="3276600"/>
          <p14:tracePt t="23910" x="5986463" y="3284538"/>
          <p14:tracePt t="23918" x="6045200" y="3302000"/>
          <p14:tracePt t="23926" x="6096000" y="3309938"/>
          <p14:tracePt t="23933" x="6138863" y="3327400"/>
          <p14:tracePt t="23942" x="6189663" y="3327400"/>
          <p14:tracePt t="23950" x="6248400" y="3327400"/>
          <p14:tracePt t="23958" x="6299200" y="3327400"/>
          <p14:tracePt t="23966" x="6350000" y="3327400"/>
          <p14:tracePt t="23974" x="6408738" y="3327400"/>
          <p14:tracePt t="23982" x="6459538" y="3309938"/>
          <p14:tracePt t="23991" x="6510338" y="3284538"/>
          <p14:tracePt t="23999" x="6527800" y="3284538"/>
          <p14:tracePt t="24007" x="6570663" y="3276600"/>
          <p14:tracePt t="24015" x="6621463" y="3259138"/>
          <p14:tracePt t="24023" x="6646863" y="3243263"/>
          <p14:tracePt t="24031" x="6688138" y="3233738"/>
          <p14:tracePt t="24039" x="6731000" y="3233738"/>
          <p14:tracePt t="24047" x="6756400" y="3217863"/>
          <p14:tracePt t="24055" x="6781800" y="3217863"/>
          <p14:tracePt t="24063" x="6815138" y="3208338"/>
          <p14:tracePt t="24071" x="6840538" y="3208338"/>
          <p14:tracePt t="24079" x="6883400" y="3192463"/>
          <p14:tracePt t="24088" x="6908800" y="3192463"/>
          <p14:tracePt t="24095" x="6934200" y="3175000"/>
          <p14:tracePt t="24104" x="6959600" y="3175000"/>
          <p14:tracePt t="24112" x="6977063" y="3167063"/>
          <p14:tracePt t="24121" x="7002463" y="3149600"/>
          <p14:tracePt t="24128" x="7027863" y="3149600"/>
          <p14:tracePt t="24137" x="7053263" y="3141663"/>
          <p14:tracePt t="24144" x="7069138" y="3141663"/>
          <p14:tracePt t="24154" x="7086600" y="3124200"/>
          <p14:tracePt t="24161" x="7112000" y="3106738"/>
          <p14:tracePt t="24170" x="7119938" y="3106738"/>
          <p14:tracePt t="24177" x="7137400" y="3098800"/>
          <p14:tracePt t="24186" x="7154863" y="3098800"/>
          <p14:tracePt t="24192" x="7162800" y="3081338"/>
          <p14:tracePt t="24203" x="7180263" y="3081338"/>
          <p14:tracePt t="24209" x="7188200" y="3073400"/>
          <p14:tracePt t="24220" x="7205663" y="3055938"/>
          <p14:tracePt t="24226" x="7221538" y="3055938"/>
          <p14:tracePt t="24237" x="7231063" y="3040063"/>
          <p14:tracePt t="24241" x="7231063" y="3030538"/>
          <p14:tracePt t="24253" x="7246938" y="3030538"/>
          <p14:tracePt t="24258" x="7256463" y="3014663"/>
          <p14:tracePt t="24270" x="7281863" y="3005138"/>
          <p14:tracePt t="24275" x="7297738" y="3005138"/>
          <p14:tracePt t="24287" x="7315200" y="2989263"/>
          <p14:tracePt t="24291" x="7323138" y="2971800"/>
          <p14:tracePt t="24303" x="7340600" y="2971800"/>
          <p14:tracePt t="24307" x="7348538" y="2963863"/>
          <p14:tracePt t="24320" x="7366000" y="2946400"/>
          <p14:tracePt t="24321" x="7366000" y="2938463"/>
          <p14:tracePt t="24330" x="7383463" y="2938463"/>
          <p14:tracePt t="24338" x="7391400" y="2921000"/>
          <p14:tracePt t="24354" x="7408863" y="2903538"/>
          <p14:tracePt t="24362" x="7408863" y="2895600"/>
          <p14:tracePt t="24371" x="7416800" y="2895600"/>
          <p14:tracePt t="24378" x="7416800" y="2878138"/>
          <p14:tracePt t="24388" x="7434263" y="2878138"/>
          <p14:tracePt t="24395" x="7434263" y="2870200"/>
          <p14:tracePt t="24404" x="7450138" y="2870200"/>
          <p14:tracePt t="24411" x="7450138" y="2852738"/>
          <p14:tracePt t="24420" x="7459663" y="2852738"/>
          <p14:tracePt t="24427" x="7459663" y="2844800"/>
          <p14:tracePt t="24436" x="7475538" y="2844800"/>
          <p14:tracePt t="24443" x="7475538" y="2827338"/>
          <p14:tracePt t="24453" x="7485063" y="2827338"/>
          <p14:tracePt t="24460" x="7500938" y="2811463"/>
          <p14:tracePt t="24469" x="7500938" y="2801938"/>
          <p14:tracePt t="24476" x="7518400" y="2801938"/>
          <p14:tracePt t="24484" x="7518400" y="2786063"/>
          <p14:tracePt t="24492" x="7526338" y="2776538"/>
          <p14:tracePt t="24500" x="7543800" y="2776538"/>
          <p14:tracePt t="24508" x="7551738" y="2743200"/>
          <p14:tracePt t="24524" x="7569200" y="2735263"/>
          <p14:tracePt t="24532" x="7569200" y="2717800"/>
          <p14:tracePt t="24540" x="7586663" y="2709863"/>
          <p14:tracePt t="24557" x="7594600" y="2692400"/>
          <p14:tracePt t="24565" x="7594600" y="2674938"/>
          <p14:tracePt t="24572" x="7612063" y="2667000"/>
          <p14:tracePt t="24581" x="7612063" y="2649538"/>
          <p14:tracePt t="24589" x="7620000" y="2641600"/>
          <p14:tracePt t="24912" x="7620000" y="2624138"/>
          <p14:tracePt t="24921" x="7620000" y="2608263"/>
          <p14:tracePt t="24929" x="7620000" y="2582863"/>
          <p14:tracePt t="24937" x="7620000" y="2557463"/>
          <p14:tracePt t="24945" x="7637463" y="2514600"/>
          <p14:tracePt t="24953" x="7653338" y="2471738"/>
          <p14:tracePt t="24961" x="7678738" y="2438400"/>
          <p14:tracePt t="24969" x="7678738" y="2405063"/>
          <p14:tracePt t="24977" x="7688263" y="2370138"/>
          <p14:tracePt t="24985" x="7704138" y="2328863"/>
          <p14:tracePt t="24993" x="7704138" y="2303463"/>
          <p14:tracePt t="25001" x="7721600" y="2268538"/>
          <p14:tracePt t="25009" x="7721600" y="2235200"/>
          <p14:tracePt t="25018" x="7721600" y="2201863"/>
          <p14:tracePt t="25025" x="7721600" y="2192338"/>
          <p14:tracePt t="25034" x="7721600" y="2176463"/>
          <p14:tracePt t="25042" x="7721600" y="2151063"/>
          <p14:tracePt t="25050" x="7704138" y="2133600"/>
          <p14:tracePt t="25058" x="7688263" y="2125663"/>
          <p14:tracePt t="25066" x="7678738" y="2125663"/>
          <p14:tracePt t="25074" x="7662863" y="2108200"/>
          <p14:tracePt t="25083" x="7653338" y="2108200"/>
          <p14:tracePt t="25091" x="7653338" y="2100263"/>
          <p14:tracePt t="25099" x="7637463" y="2100263"/>
          <p14:tracePt t="25107" x="7620000" y="2082800"/>
          <p14:tracePt t="25116" x="7612063" y="2082800"/>
          <p14:tracePt t="25132" x="7594600" y="2082800"/>
          <p14:tracePt t="25139" x="7586663" y="2082800"/>
          <p14:tracePt t="25155" x="7569200" y="2082800"/>
          <p14:tracePt t="25165" x="7551738" y="2082800"/>
          <p14:tracePt t="25171" x="7543800" y="2082800"/>
          <p14:tracePt t="25187" x="7526338" y="2082800"/>
          <p14:tracePt t="25195" x="7518400" y="2100263"/>
          <p14:tracePt t="25204" x="7500938" y="2108200"/>
          <p14:tracePt t="25211" x="7500938" y="2125663"/>
          <p14:tracePt t="25220" x="7485063" y="2133600"/>
          <p14:tracePt t="25228" x="7475538" y="2151063"/>
          <p14:tracePt t="25236" x="7450138" y="2166938"/>
          <p14:tracePt t="25244" x="7434263" y="2192338"/>
          <p14:tracePt t="25252" x="7416800" y="2201863"/>
          <p14:tracePt t="25260" x="7408863" y="2235200"/>
          <p14:tracePt t="25269" x="7391400" y="2260600"/>
          <p14:tracePt t="25277" x="7383463" y="2268538"/>
          <p14:tracePt t="25284" x="7348538" y="2303463"/>
          <p14:tracePt t="25293" x="7340600" y="2328863"/>
          <p14:tracePt t="25301" x="7323138" y="2336800"/>
          <p14:tracePt t="25309" x="7323138" y="2370138"/>
          <p14:tracePt t="25318" x="7297738" y="2395538"/>
          <p14:tracePt t="25325" x="7281863" y="2438400"/>
          <p14:tracePt t="25333" x="7281863" y="2446338"/>
          <p14:tracePt t="25341" x="7256463" y="2506663"/>
          <p14:tracePt t="25349" x="7256463" y="2532063"/>
          <p14:tracePt t="25357" x="7246938" y="2540000"/>
          <p14:tracePt t="25367" x="7246938" y="2582863"/>
          <p14:tracePt t="25373" x="7231063" y="2624138"/>
          <p14:tracePt t="25383" x="7221538" y="2649538"/>
          <p14:tracePt t="25390" x="7221538" y="2674938"/>
          <p14:tracePt t="25399" x="7205663" y="2735263"/>
          <p14:tracePt t="25406" x="7188200" y="2776538"/>
          <p14:tracePt t="25416" x="7188200" y="2811463"/>
          <p14:tracePt t="25422" x="7180263" y="2852738"/>
          <p14:tracePt t="25432" x="7180263" y="2895600"/>
          <p14:tracePt t="25438" x="7162800" y="2963863"/>
          <p14:tracePt t="25448" x="7162800" y="3014663"/>
          <p14:tracePt t="25454" x="7162800" y="3073400"/>
          <p14:tracePt t="25465" x="7162800" y="3124200"/>
          <p14:tracePt t="25471" x="7162800" y="3175000"/>
          <p14:tracePt t="25482" x="7162800" y="3243263"/>
          <p14:tracePt t="25487" x="7162800" y="3302000"/>
          <p14:tracePt t="25499" x="7162800" y="3352800"/>
          <p14:tracePt t="25504" x="7162800" y="3421063"/>
          <p14:tracePt t="25515" x="7162800" y="3487738"/>
          <p14:tracePt t="25519" x="7162800" y="3548063"/>
          <p14:tracePt t="25532" x="7162800" y="3573463"/>
          <p14:tracePt t="25536" x="7162800" y="3624263"/>
          <p14:tracePt t="25549" x="7162800" y="3649663"/>
          <p14:tracePt t="25553" x="7162800" y="3690938"/>
          <p14:tracePt t="25566" x="7162800" y="3708400"/>
          <p14:tracePt t="25770" x="7162800" y="3716338"/>
          <p14:tracePt t="25778" x="7162800" y="3759200"/>
          <p14:tracePt t="25786" x="7162800" y="3776663"/>
          <p14:tracePt t="25794" x="7154863" y="3817938"/>
          <p14:tracePt t="25802" x="7154863" y="3843338"/>
          <p14:tracePt t="25810" x="7137400" y="3868738"/>
          <p14:tracePt t="25818" x="7119938" y="3937000"/>
          <p14:tracePt t="25826" x="7119938" y="3979863"/>
          <p14:tracePt t="25834" x="7112000" y="4046538"/>
          <p14:tracePt t="25843" x="7112000" y="4114800"/>
          <p14:tracePt t="25850" x="7094538" y="4165600"/>
          <p14:tracePt t="25859" x="7094538" y="4233863"/>
          <p14:tracePt t="25867" x="7094538" y="4300538"/>
          <p14:tracePt t="25875" x="7094538" y="4368800"/>
          <p14:tracePt t="25883" x="7094538" y="4437063"/>
          <p14:tracePt t="25891" x="7094538" y="4521200"/>
          <p14:tracePt t="25899" x="7094538" y="4589463"/>
          <p14:tracePt t="25907" x="7094538" y="4665663"/>
          <p14:tracePt t="25915" x="7094538" y="4749800"/>
          <p14:tracePt t="25923" x="7094538" y="4826000"/>
          <p14:tracePt t="25932" x="7094538" y="4894263"/>
          <p14:tracePt t="25940" x="7094538" y="4935538"/>
          <p14:tracePt t="25948" x="7094538" y="4978400"/>
          <p14:tracePt t="25957" x="7094538" y="5029200"/>
          <p14:tracePt t="25964" x="7112000" y="5072063"/>
          <p14:tracePt t="25974" x="7112000" y="5113338"/>
          <p14:tracePt t="25980" x="7137400" y="5156200"/>
          <p14:tracePt t="25989" x="7137400" y="5189538"/>
          <p14:tracePt t="25996" x="7154863" y="5232400"/>
          <p14:tracePt t="26006" x="7162800" y="5257800"/>
          <p14:tracePt t="26013" x="7180263" y="5291138"/>
          <p14:tracePt t="26022" x="7188200" y="5316538"/>
          <p14:tracePt t="26029" x="7205663" y="5341938"/>
          <p14:tracePt t="26039" x="7221538" y="5384800"/>
          <p14:tracePt t="26046" x="7231063" y="5392738"/>
          <p14:tracePt t="26056" x="7246938" y="5427663"/>
          <p14:tracePt t="26062" x="7256463" y="5453063"/>
          <p14:tracePt t="26072" x="7272338" y="5461000"/>
          <p14:tracePt t="26078" x="7272338" y="5478463"/>
          <p14:tracePt t="26090" x="7281863" y="5503863"/>
          <p14:tracePt t="26095" x="7297738" y="5503863"/>
          <p14:tracePt t="26106" x="7315200" y="5519738"/>
          <p14:tracePt t="26111" x="7323138" y="5529263"/>
          <p14:tracePt t="26122" x="7323138" y="5545138"/>
          <p14:tracePt t="26126" x="7340600" y="5562600"/>
          <p14:tracePt t="26139" x="7348538" y="5562600"/>
          <p14:tracePt t="26142" x="7366000" y="5570538"/>
          <p14:tracePt t="26156" x="7383463" y="5570538"/>
          <p14:tracePt t="26160" x="7391400" y="5588000"/>
          <p14:tracePt t="26173" x="7416800" y="5588000"/>
          <p14:tracePt t="26182" x="7450138" y="5595938"/>
          <p14:tracePt t="26191" x="7459663" y="5595938"/>
          <p14:tracePt t="26198" x="7485063" y="5595938"/>
          <p14:tracePt t="26207" x="7500938" y="5595938"/>
          <p14:tracePt t="26215" x="7526338" y="5595938"/>
          <p14:tracePt t="26223" x="7543800" y="5595938"/>
          <p14:tracePt t="26231" x="7551738" y="5588000"/>
          <p14:tracePt t="26240" x="7586663" y="5570538"/>
          <p14:tracePt t="26247" x="7594600" y="5562600"/>
          <p14:tracePt t="26257" x="7620000" y="5545138"/>
          <p14:tracePt t="26264" x="7637463" y="5519738"/>
          <p14:tracePt t="26272" x="7662863" y="5494338"/>
          <p14:tracePt t="26279" x="7688263" y="5461000"/>
          <p14:tracePt t="26289" x="7721600" y="5435600"/>
          <p14:tracePt t="26296" x="7729538" y="5392738"/>
          <p14:tracePt t="26306" x="7747000" y="5384800"/>
          <p14:tracePt t="26312" x="7772400" y="5341938"/>
          <p14:tracePt t="26323" x="7789863" y="5316538"/>
          <p14:tracePt t="26329" x="7823200" y="5275263"/>
          <p14:tracePt t="26339" x="7823200" y="5257800"/>
          <p14:tracePt t="26345" x="7840663" y="5232400"/>
          <p14:tracePt t="26356" x="7856538" y="5207000"/>
          <p14:tracePt t="26361" x="7866063" y="5181600"/>
          <p14:tracePt t="26373" x="7891463" y="5130800"/>
          <p14:tracePt t="26377" x="7891463" y="5097463"/>
          <p14:tracePt t="26389" x="7907338" y="5062538"/>
          <p14:tracePt t="26394" x="7924800" y="5003800"/>
          <p14:tracePt t="26406" x="7924800" y="4960938"/>
          <p14:tracePt t="26410" x="7932738" y="4894263"/>
          <p14:tracePt t="26423" x="7932738" y="4826000"/>
          <p14:tracePt t="26427" x="7950200" y="4757738"/>
          <p14:tracePt t="26440" x="7958138" y="4691063"/>
          <p14:tracePt t="26441" x="7958138" y="4614863"/>
          <p14:tracePt t="26449" x="7975600" y="4546600"/>
          <p14:tracePt t="26457" x="7993063" y="4462463"/>
          <p14:tracePt t="26465" x="7993063" y="4386263"/>
          <p14:tracePt t="26474" x="8001000" y="4300538"/>
          <p14:tracePt t="26482" x="8001000" y="4233863"/>
          <p14:tracePt t="26491" x="8001000" y="4148138"/>
          <p14:tracePt t="26498" x="8001000" y="4071938"/>
          <p14:tracePt t="26507" x="8001000" y="3987800"/>
          <p14:tracePt t="26514" x="8001000" y="3911600"/>
          <p14:tracePt t="26524" x="8001000" y="3843338"/>
          <p14:tracePt t="26530" x="8001000" y="3776663"/>
          <p14:tracePt t="26540" x="7993063" y="3716338"/>
          <p14:tracePt t="26547" x="7993063" y="3690938"/>
          <p14:tracePt t="26556" x="7993063" y="3649663"/>
          <p14:tracePt t="26562" x="7975600" y="3614738"/>
          <p14:tracePt t="26572" x="7975600" y="3573463"/>
          <p14:tracePt t="26579" x="7958138" y="3556000"/>
          <p14:tracePt t="26589" x="7958138" y="3530600"/>
          <p14:tracePt t="26595" x="7950200" y="3513138"/>
          <p14:tracePt t="26606" x="7932738" y="3505200"/>
          <p14:tracePt t="26886" x="7958138" y="3505200"/>
          <p14:tracePt t="26894" x="7993063" y="3505200"/>
          <p14:tracePt t="26902" x="8051800" y="3530600"/>
          <p14:tracePt t="26910" x="8153400" y="3556000"/>
          <p14:tracePt t="26919" x="8255000" y="3581400"/>
          <p14:tracePt t="26927" x="8364538" y="3614738"/>
          <p14:tracePt t="26935" x="8516938" y="3640138"/>
          <p14:tracePt t="26942" x="8678863" y="3649663"/>
          <p14:tracePt t="26951" x="8839200" y="3665538"/>
          <p14:tracePt t="26959" x="8923338" y="3683000"/>
          <p14:tracePt t="26967" x="9161463" y="3708400"/>
          <p14:tracePt t="26975" x="9329738" y="3716338"/>
          <p14:tracePt t="26983" x="9491663" y="3733800"/>
          <p14:tracePt t="26991" x="9558338" y="3733800"/>
          <p14:tracePt t="26999" x="9694863" y="3751263"/>
          <p14:tracePt t="27008" x="9812338" y="3759200"/>
          <p14:tracePt t="27016" x="9906000" y="3776663"/>
          <p14:tracePt t="27023" x="9999663" y="3784600"/>
          <p14:tracePt t="27031" x="10033000" y="3784600"/>
          <p14:tracePt t="27040" x="10109200" y="3802063"/>
          <p14:tracePt t="27218" x="10126663" y="3802063"/>
          <p14:tracePt t="27226" x="10152063" y="3784600"/>
          <p14:tracePt t="27234" x="10193338" y="3784600"/>
          <p14:tracePt t="27241" x="10218738" y="3784600"/>
          <p14:tracePt t="27250" x="10261600" y="3776663"/>
          <p14:tracePt t="27258" x="10287000" y="3759200"/>
          <p14:tracePt t="27266" x="10355263" y="3751263"/>
          <p14:tracePt t="27274" x="10431463" y="3733800"/>
          <p14:tracePt t="27282" x="10498138" y="3716338"/>
          <p14:tracePt t="27291" x="10566400" y="3690938"/>
          <p14:tracePt t="27298" x="10634663" y="3683000"/>
          <p14:tracePt t="27306" x="10701338" y="3649663"/>
          <p14:tracePt t="27315" x="10744200" y="3640138"/>
          <p14:tracePt t="27323" x="10802938" y="3614738"/>
          <p14:tracePt t="27331" x="10812463" y="3598863"/>
          <p14:tracePt t="27339" x="10879138" y="3573463"/>
          <p14:tracePt t="27347" x="10896600" y="3556000"/>
          <p14:tracePt t="27355" x="10922000" y="3548063"/>
          <p14:tracePt t="27363" x="10939463" y="3530600"/>
          <p14:tracePt t="27371" x="10964863" y="3513138"/>
          <p14:tracePt t="27380" x="10972800" y="3505200"/>
          <p14:tracePt t="27388" x="10972800" y="3487738"/>
          <p14:tracePt t="27396" x="10990263" y="3479800"/>
          <p14:tracePt t="27405" x="10990263" y="3462338"/>
          <p14:tracePt t="27711" x="10990263" y="3446463"/>
          <p14:tracePt t="27719" x="11006138" y="3421063"/>
          <p14:tracePt t="27727" x="11015663" y="3395663"/>
          <p14:tracePt t="27735" x="11031538" y="3370263"/>
          <p14:tracePt t="27744" x="11031538" y="3344863"/>
          <p14:tracePt t="27751" x="11041063" y="3309938"/>
          <p14:tracePt t="27760" x="11056938" y="3284538"/>
          <p14:tracePt t="27768" x="11056938" y="3259138"/>
          <p14:tracePt t="27776" x="11066463" y="3233738"/>
          <p14:tracePt t="27784" x="11066463" y="3217863"/>
          <p14:tracePt t="27792" x="11066463" y="3192463"/>
          <p14:tracePt t="27800" x="11066463" y="3175000"/>
          <p14:tracePt t="27808" x="11066463" y="3149600"/>
          <p14:tracePt t="27816" x="11066463" y="3141663"/>
          <p14:tracePt t="27824" x="11066463" y="3124200"/>
          <p14:tracePt t="27832" x="11066463" y="3106738"/>
          <p14:tracePt t="27841" x="11066463" y="3098800"/>
          <p14:tracePt t="27849" x="11066463" y="3081338"/>
          <p14:tracePt t="27857" x="11066463" y="3073400"/>
          <p14:tracePt t="27865" x="11066463" y="3055938"/>
          <p14:tracePt t="27881" x="11066463" y="3040063"/>
          <p14:tracePt t="27889" x="11056938" y="3030538"/>
          <p14:tracePt t="27906" x="11056938" y="3014663"/>
          <p14:tracePt t="27923" x="11056938" y="3005138"/>
          <p14:tracePt t="27940" x="11056938" y="2989263"/>
          <p14:tracePt t="27962" x="11056938" y="2971800"/>
          <p14:tracePt t="27986" x="11056938" y="2963863"/>
          <p14:tracePt t="28002" x="11056938" y="2946400"/>
          <p14:tracePt t="28027" x="11056938" y="2938463"/>
          <p14:tracePt t="28059" x="11056938" y="2921000"/>
          <p14:tracePt t="28091" x="11056938" y="2903538"/>
          <p14:tracePt t="28108" x="11041063" y="2895600"/>
          <p14:tracePt t="28132" x="11041063" y="2878138"/>
          <p14:tracePt t="28148" x="11041063" y="2870200"/>
          <p14:tracePt t="28156" x="11031538" y="2870200"/>
          <p14:tracePt t="28164" x="11031538" y="2852738"/>
          <p14:tracePt t="28180" x="11015663" y="2844800"/>
          <p14:tracePt t="28197" x="11015663" y="2827338"/>
          <p14:tracePt t="28213" x="11006138" y="2811463"/>
          <p14:tracePt t="28229" x="10990263" y="2801938"/>
          <p14:tracePt t="28245" x="10972800" y="2786063"/>
          <p14:tracePt t="28261" x="10964863" y="2776538"/>
          <p14:tracePt t="28269" x="10947400" y="2776538"/>
          <p14:tracePt t="28277" x="10939463" y="2760663"/>
          <p14:tracePt t="28289" x="10922000" y="2760663"/>
          <p14:tracePt t="28294" x="10904538" y="2760663"/>
          <p14:tracePt t="28302" x="10896600" y="2743200"/>
          <p14:tracePt t="28318" x="10879138" y="2743200"/>
          <p14:tracePt t="28326" x="10871200" y="2743200"/>
          <p14:tracePt t="28333" x="10871200" y="2735263"/>
          <p14:tracePt t="28350" x="10853738" y="2735263"/>
          <p14:tracePt t="28617" x="10837863" y="2735263"/>
          <p14:tracePt t="29013" x="10837863" y="2743200"/>
          <p14:tracePt t="29022" x="10828338" y="2760663"/>
          <p14:tracePt t="29038" x="10828338" y="2776538"/>
          <p14:tracePt t="29046" x="10828338" y="2786063"/>
          <p14:tracePt t="29054" x="10812463" y="2786063"/>
          <p14:tracePt t="29062" x="10812463" y="2801938"/>
          <p14:tracePt t="29078" x="10812463" y="2811463"/>
          <p14:tracePt t="29087" x="10812463" y="2827338"/>
          <p14:tracePt t="29094" x="10812463" y="2844800"/>
          <p14:tracePt t="29103" x="10802938" y="2852738"/>
          <p14:tracePt t="29111" x="10802938" y="2870200"/>
          <p14:tracePt t="29119" x="10802938" y="2878138"/>
          <p14:tracePt t="29127" x="10802938" y="2903538"/>
          <p14:tracePt t="29135" x="10787063" y="2921000"/>
          <p14:tracePt t="29143" x="10787063" y="2946400"/>
          <p14:tracePt t="29151" x="10787063" y="2971800"/>
          <p14:tracePt t="29159" x="10769600" y="3005138"/>
          <p14:tracePt t="29167" x="10769600" y="3030538"/>
          <p14:tracePt t="29175" x="10769600" y="3040063"/>
          <p14:tracePt t="29184" x="10769600" y="3081338"/>
          <p14:tracePt t="29191" x="10761663" y="3106738"/>
          <p14:tracePt t="29200" x="10744200" y="3149600"/>
          <p14:tracePt t="29208" x="10744200" y="3192463"/>
          <p14:tracePt t="29217" x="10744200" y="3217863"/>
          <p14:tracePt t="29223" x="10736263" y="3276600"/>
          <p14:tracePt t="29233" x="10736263" y="3309938"/>
          <p14:tracePt t="29240" x="10718800" y="3378200"/>
          <p14:tracePt t="29249" x="10718800" y="3421063"/>
          <p14:tracePt t="29256" x="10701338" y="3487738"/>
          <p14:tracePt t="29266" x="10701338" y="3556000"/>
          <p14:tracePt t="29272" x="10693400" y="3581400"/>
          <p14:tracePt t="29281" x="10675938" y="3683000"/>
          <p14:tracePt t="29288" x="10675938" y="3716338"/>
          <p14:tracePt t="29296" x="10668000" y="3784600"/>
          <p14:tracePt t="29305" x="10650538" y="3843338"/>
          <p14:tracePt t="29313" x="10634663" y="3894138"/>
          <p14:tracePt t="29321" x="10625138" y="3962400"/>
          <p14:tracePt t="29329" x="10625138" y="4013200"/>
          <p14:tracePt t="29337" x="10609263" y="4071938"/>
          <p14:tracePt t="29345" x="10609263" y="4140200"/>
          <p14:tracePt t="29353" x="10599738" y="4208463"/>
          <p14:tracePt t="29361" x="10599738" y="4275138"/>
          <p14:tracePt t="29369" x="10583863" y="4351338"/>
          <p14:tracePt t="29378" x="10583863" y="4419600"/>
          <p14:tracePt t="29385" x="10583863" y="4487863"/>
          <p14:tracePt t="29393" x="10583863" y="4572000"/>
          <p14:tracePt t="29402" x="10583863" y="4589463"/>
          <p14:tracePt t="29410" x="10583863" y="4656138"/>
          <p14:tracePt t="29418" x="10583863" y="4691063"/>
          <p14:tracePt t="29425" x="10583863" y="4732338"/>
          <p14:tracePt t="29434" x="10583863" y="4775200"/>
          <p14:tracePt t="29442" x="10583863" y="4843463"/>
          <p14:tracePt t="29451" x="10583863" y="4884738"/>
          <p14:tracePt t="29458" x="10583863" y="4927600"/>
          <p14:tracePt t="29469" x="10583863" y="4960938"/>
          <p14:tracePt t="29475" x="10583863" y="5003800"/>
          <p14:tracePt t="29483" x="10583863" y="5029200"/>
          <p14:tracePt t="29491" x="10609263" y="5097463"/>
          <p14:tracePt t="29501" x="10609263" y="5113338"/>
          <p14:tracePt t="29507" x="10625138" y="5156200"/>
          <p14:tracePt t="29516" x="10634663" y="5189538"/>
          <p14:tracePt t="29523" x="10650538" y="5224463"/>
          <p14:tracePt t="29533" x="10668000" y="5249863"/>
          <p14:tracePt t="29540" x="10675938" y="5275263"/>
          <p14:tracePt t="29550" x="10675938" y="5300663"/>
          <p14:tracePt t="29556" x="10693400" y="5326063"/>
          <p14:tracePt t="29566" x="10693400" y="5359400"/>
          <p14:tracePt t="29572" x="10701338" y="5384800"/>
          <p14:tracePt t="29583" x="10701338" y="5410200"/>
          <p14:tracePt t="29588" x="10718800" y="5427663"/>
          <p14:tracePt t="29600" x="10736263" y="5435600"/>
          <p14:tracePt t="29604" x="10744200" y="5461000"/>
          <p14:tracePt t="29617" x="10744200" y="5478463"/>
          <p14:tracePt t="29620" x="10761663" y="5494338"/>
          <p14:tracePt t="29636" x="10769600" y="5503863"/>
          <p14:tracePt t="29644" x="10787063" y="5519738"/>
          <p14:tracePt t="29661" x="10802938" y="5519738"/>
          <p14:tracePt t="29676" x="10812463" y="5529263"/>
          <p14:tracePt t="29693" x="10828338" y="5529263"/>
          <p14:tracePt t="29701" x="10837863" y="5529263"/>
          <p14:tracePt t="29709" x="10853738" y="5545138"/>
          <p14:tracePt t="29718" x="10879138" y="5545138"/>
          <p14:tracePt t="29725" x="10896600" y="5545138"/>
          <p14:tracePt t="29734" x="10904538" y="5545138"/>
          <p14:tracePt t="29742" x="10939463" y="5545138"/>
          <p14:tracePt t="29750" x="10947400" y="5545138"/>
          <p14:tracePt t="29758" x="10964863" y="5545138"/>
          <p14:tracePt t="29767" x="10990263" y="5545138"/>
          <p14:tracePt t="29774" x="11006138" y="5545138"/>
          <p14:tracePt t="29782" x="11015663" y="5545138"/>
          <p14:tracePt t="29790" x="11031538" y="5529263"/>
          <p14:tracePt t="29799" x="11041063" y="5519738"/>
          <p14:tracePt t="29806" x="11066463" y="5503863"/>
          <p14:tracePt t="29814" x="11066463" y="5494338"/>
          <p14:tracePt t="29822" x="11082338" y="5461000"/>
          <p14:tracePt t="29830" x="11107738" y="5427663"/>
          <p14:tracePt t="29838" x="11125200" y="5392738"/>
          <p14:tracePt t="29849" x="11133138" y="5367338"/>
          <p14:tracePt t="29854" x="11150600" y="5326063"/>
          <p14:tracePt t="29863" x="11168063" y="5291138"/>
          <p14:tracePt t="29871" x="11193463" y="5249863"/>
          <p14:tracePt t="29879" x="11193463" y="5232400"/>
          <p14:tracePt t="29887" x="11218863" y="5181600"/>
          <p14:tracePt t="29895" x="11234738" y="5138738"/>
          <p14:tracePt t="29903" x="11244263" y="5097463"/>
          <p14:tracePt t="29911" x="11260138" y="5062538"/>
          <p14:tracePt t="29919" x="11269663" y="5046663"/>
          <p14:tracePt t="29928" x="11285538" y="5003800"/>
          <p14:tracePt t="29935" x="11303000" y="4953000"/>
          <p14:tracePt t="29943" x="11303000" y="4935538"/>
          <p14:tracePt t="29952" x="11310938" y="4894263"/>
          <p14:tracePt t="29960" x="11336338" y="4843463"/>
          <p14:tracePt t="29968" x="11336338" y="4818063"/>
          <p14:tracePt t="29976" x="11353800" y="4757738"/>
          <p14:tracePt t="29984" x="11353800" y="4724400"/>
          <p14:tracePt t="29992" x="11371263" y="4665663"/>
          <p14:tracePt t="30001" x="11379200" y="4614863"/>
          <p14:tracePt t="30008" x="11379200" y="4554538"/>
          <p14:tracePt t="30018" x="11396663" y="4487863"/>
          <p14:tracePt t="30024" x="11396663" y="4437063"/>
          <p14:tracePt t="30034" x="11404600" y="4386263"/>
          <p14:tracePt t="30041" x="11404600" y="4325938"/>
          <p14:tracePt t="30051" x="11404600" y="4275138"/>
          <p14:tracePt t="30057" x="11404600" y="4208463"/>
          <p14:tracePt t="30066" x="11404600" y="4165600"/>
          <p14:tracePt t="30073" x="11404600" y="4114800"/>
          <p14:tracePt t="30083" x="11404600" y="4056063"/>
          <p14:tracePt t="30089" x="11404600" y="4005263"/>
          <p14:tracePt t="30100" x="11404600" y="3954463"/>
          <p14:tracePt t="30106" x="11404600" y="3894138"/>
          <p14:tracePt t="30116" x="11404600" y="3843338"/>
          <p14:tracePt t="30122" x="11404600" y="3784600"/>
          <p14:tracePt t="30133" x="11396663" y="3716338"/>
          <p14:tracePt t="30139" x="11379200" y="3665538"/>
          <p14:tracePt t="30150" x="11371263" y="3624263"/>
          <p14:tracePt t="30154" x="11353800" y="3573463"/>
          <p14:tracePt t="30166" x="11336338" y="3513138"/>
          <p14:tracePt t="30171" x="11328400" y="3487738"/>
          <p14:tracePt t="30183" x="11310938" y="3446463"/>
          <p14:tracePt t="30187" x="11303000" y="3411538"/>
          <p14:tracePt t="30200" x="11269663" y="3352800"/>
          <p14:tracePt t="30204" x="11269663" y="3344863"/>
          <p14:tracePt t="30217" x="11244263" y="3284538"/>
          <p14:tracePt t="30221" x="11218863" y="3259138"/>
          <p14:tracePt t="30233" x="11201400" y="3217863"/>
          <p14:tracePt t="30234" x="11193463" y="3208338"/>
          <p14:tracePt t="30243" x="11168063" y="3149600"/>
          <p14:tracePt t="30251" x="11133138" y="3124200"/>
          <p14:tracePt t="30259" x="11107738" y="3098800"/>
          <p14:tracePt t="30268" x="11082338" y="3055938"/>
          <p14:tracePt t="30275" x="11056938" y="3030538"/>
          <p14:tracePt t="30284" x="11015663" y="3005138"/>
          <p14:tracePt t="30291" x="10972800" y="2971800"/>
          <p14:tracePt t="30301" x="10947400" y="2963863"/>
          <p14:tracePt t="30308" x="10904538" y="2938463"/>
          <p14:tracePt t="30316" x="10896600" y="2921000"/>
          <p14:tracePt t="30325" x="10853738" y="2903538"/>
          <p14:tracePt t="30334" x="10828338" y="2895600"/>
          <p14:tracePt t="30340" x="10802938" y="2878138"/>
          <p14:tracePt t="30349" x="10769600" y="2870200"/>
          <p14:tracePt t="30356" x="10744200" y="2852738"/>
          <p14:tracePt t="30366" x="10718800" y="2844800"/>
          <p14:tracePt t="30372" x="10693400" y="2844800"/>
          <p14:tracePt t="30383" x="10675938" y="2827338"/>
          <p14:tracePt t="30389" x="10668000" y="2827338"/>
          <p14:tracePt t="30400" x="10634663" y="2811463"/>
          <p14:tracePt t="30406" x="10609263" y="2811463"/>
          <p14:tracePt t="30417" x="10599738" y="2811463"/>
          <p14:tracePt t="30422" x="10583863" y="2811463"/>
          <p14:tracePt t="30433" x="10566400" y="2811463"/>
          <p14:tracePt t="30437" x="10541000" y="2811463"/>
          <p14:tracePt t="30450" x="10533063" y="2811463"/>
          <p14:tracePt t="30461" x="10515600" y="2811463"/>
          <p14:tracePt t="31213" x="10498138" y="2811463"/>
          <p14:tracePt t="31222" x="10472738" y="2811463"/>
          <p14:tracePt t="31230" x="10431463" y="2811463"/>
          <p14:tracePt t="31238" x="10406063" y="2811463"/>
          <p14:tracePt t="31246" x="10337800" y="2811463"/>
          <p14:tracePt t="31254" x="10202863" y="2811463"/>
          <p14:tracePt t="31262" x="10101263" y="2811463"/>
          <p14:tracePt t="31270" x="9964738" y="2811463"/>
          <p14:tracePt t="31278" x="9812338" y="2811463"/>
          <p14:tracePt t="31286" x="9652000" y="2811463"/>
          <p14:tracePt t="31294" x="9474200" y="2811463"/>
          <p14:tracePt t="31302" x="9271000" y="2827338"/>
          <p14:tracePt t="31310" x="9093200" y="2844800"/>
          <p14:tracePt t="31318" x="8923338" y="2852738"/>
          <p14:tracePt t="31327" x="8763000" y="2895600"/>
          <p14:tracePt t="31335" x="8593138" y="2921000"/>
          <p14:tracePt t="31342" x="8542338" y="2938463"/>
          <p14:tracePt t="31351" x="8424863" y="2971800"/>
          <p14:tracePt t="31359" x="8339138" y="3005138"/>
          <p14:tracePt t="31367" x="8247063" y="3040063"/>
          <p14:tracePt t="31376" x="8204200" y="3073400"/>
          <p14:tracePt t="31384" x="8161338" y="3098800"/>
          <p14:tracePt t="31392" x="8153400" y="3124200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265</Words>
  <Application>Microsoft Macintosh PowerPoint</Application>
  <PresentationFormat>Widescreen</PresentationFormat>
  <Paragraphs>84</Paragraphs>
  <Slides>10</Slides>
  <Notes>0</Notes>
  <HiddenSlides>0</HiddenSlides>
  <MMClips>10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Belt Exam</vt:lpstr>
      <vt:lpstr>Pronostico de Ventas  </vt:lpstr>
      <vt:lpstr>Pronostico de Ventas  </vt:lpstr>
      <vt:lpstr>Pronostico de Ventas  </vt:lpstr>
      <vt:lpstr>Pronostico de Ventas  </vt:lpstr>
      <vt:lpstr>Pronostico de Ventas  </vt:lpstr>
      <vt:lpstr>Pronostico de Ventas  </vt:lpstr>
      <vt:lpstr>Pronostico de Ventas  </vt:lpstr>
      <vt:lpstr>Pronostico de Ventas  </vt:lpstr>
      <vt:lpstr>Recursos Humanos  Análisis de Deserción Laboral Empresarial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Belt Exam</dc:title>
  <dc:creator>Wilson Fernando Freire Sandoval</dc:creator>
  <cp:lastModifiedBy>Wilson Fernando Freire Sandoval</cp:lastModifiedBy>
  <cp:revision>9</cp:revision>
  <dcterms:created xsi:type="dcterms:W3CDTF">2022-02-07T07:44:39Z</dcterms:created>
  <dcterms:modified xsi:type="dcterms:W3CDTF">2022-02-27T02:49:48Z</dcterms:modified>
</cp:coreProperties>
</file>