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1764" y="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FF757-27E5-46F9-98B8-557FA24C95A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2F89B-A276-412F-B0ED-A6AB63381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16447D96-52AC-CD0A-4C33-7F6301C3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5" y="7901476"/>
            <a:ext cx="1612399" cy="1612399"/>
          </a:xfrm>
          <a:prstGeom prst="rect">
            <a:avLst/>
          </a:prstGeom>
        </p:spPr>
      </p:pic>
      <p:pic>
        <p:nvPicPr>
          <p:cNvPr id="2048" name="Imagem 2047">
            <a:extLst>
              <a:ext uri="{FF2B5EF4-FFF2-40B4-BE49-F238E27FC236}">
                <a16:creationId xmlns:a16="http://schemas.microsoft.com/office/drawing/2014/main" id="{09506873-8735-020E-B757-220083E3B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927" y="1977085"/>
            <a:ext cx="1897677" cy="3795354"/>
          </a:xfrm>
          <a:prstGeom prst="rect">
            <a:avLst/>
          </a:prstGeom>
          <a:ln w="28575">
            <a:noFill/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A882126-922E-4D41-8B04-3B4BD924BBD9}"/>
              </a:ext>
            </a:extLst>
          </p:cNvPr>
          <p:cNvSpPr/>
          <p:nvPr/>
        </p:nvSpPr>
        <p:spPr>
          <a:xfrm>
            <a:off x="810841" y="2166594"/>
            <a:ext cx="1784351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80BADB-8DD2-F7FA-6C4E-F6B91D843B0E}"/>
              </a:ext>
            </a:extLst>
          </p:cNvPr>
          <p:cNvSpPr/>
          <p:nvPr/>
        </p:nvSpPr>
        <p:spPr>
          <a:xfrm>
            <a:off x="810841" y="2195170"/>
            <a:ext cx="1784351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5B3BEC-FE6B-BF47-8971-0EA9F94FF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b="25769"/>
          <a:stretch/>
        </p:blipFill>
        <p:spPr>
          <a:xfrm>
            <a:off x="745925" y="2245969"/>
            <a:ext cx="1897677" cy="2647951"/>
          </a:xfrm>
          <a:prstGeom prst="rect">
            <a:avLst/>
          </a:prstGeom>
          <a:ln w="28575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45070F-4773-A3E9-C0CE-0D9151AF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8897" y="1949616"/>
            <a:ext cx="1897677" cy="3795354"/>
          </a:xfrm>
          <a:prstGeom prst="rect">
            <a:avLst/>
          </a:prstGeom>
          <a:ln w="28575"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F83A984-7B0A-7EAB-4BE9-E04EC77A4E0A}"/>
              </a:ext>
            </a:extLst>
          </p:cNvPr>
          <p:cNvSpPr/>
          <p:nvPr/>
        </p:nvSpPr>
        <p:spPr>
          <a:xfrm>
            <a:off x="4083811" y="2139125"/>
            <a:ext cx="1784351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8560EE-332F-A8A5-1A9E-8FF76E308142}"/>
              </a:ext>
            </a:extLst>
          </p:cNvPr>
          <p:cNvSpPr/>
          <p:nvPr/>
        </p:nvSpPr>
        <p:spPr>
          <a:xfrm>
            <a:off x="4083811" y="2167701"/>
            <a:ext cx="1784351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DA4F7E-4A1F-0BCC-9AAA-44E8792D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b="25769"/>
          <a:stretch/>
        </p:blipFill>
        <p:spPr>
          <a:xfrm>
            <a:off x="4018895" y="2218500"/>
            <a:ext cx="1897677" cy="2647951"/>
          </a:xfrm>
          <a:prstGeom prst="rect">
            <a:avLst/>
          </a:prstGeom>
          <a:ln w="28575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2A9E913-AF8F-F6B8-B8D2-FE1A84972CC1}"/>
              </a:ext>
            </a:extLst>
          </p:cNvPr>
          <p:cNvSpPr txBox="1"/>
          <p:nvPr/>
        </p:nvSpPr>
        <p:spPr>
          <a:xfrm>
            <a:off x="508000" y="406400"/>
            <a:ext cx="575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Cabe</a:t>
            </a:r>
            <a:r>
              <a:rPr lang="en-US" dirty="0" err="1"/>
              <a:t>çalho</a:t>
            </a:r>
            <a:r>
              <a:rPr lang="en-US" dirty="0"/>
              <a:t> de </a:t>
            </a:r>
            <a:r>
              <a:rPr lang="en-US" dirty="0" err="1"/>
              <a:t>prova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Gabarito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0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F0B8D696-AD8E-73DC-66B3-C5CCD26A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59" y="1455419"/>
            <a:ext cx="2952926" cy="40096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42B229-5269-A868-10B1-3EB91535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13" y="1443287"/>
            <a:ext cx="2978460" cy="40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0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12245</TotalTime>
  <Words>5</Words>
  <Application>Microsoft Office PowerPoint</Application>
  <PresentationFormat>Papel A4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Frantine</dc:creator>
  <cp:lastModifiedBy>Wilson Frantine</cp:lastModifiedBy>
  <cp:revision>4</cp:revision>
  <cp:lastPrinted>2024-08-23T13:17:37Z</cp:lastPrinted>
  <dcterms:created xsi:type="dcterms:W3CDTF">2024-08-13T19:12:14Z</dcterms:created>
  <dcterms:modified xsi:type="dcterms:W3CDTF">2024-08-23T16:18:17Z</dcterms:modified>
</cp:coreProperties>
</file>