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5278680"/>
            <a:ext cx="853416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84360" y="5278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4012560" y="4495680"/>
            <a:ext cx="1877760" cy="14983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4012560" y="4495680"/>
            <a:ext cx="1877760" cy="149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84360" y="2006640"/>
            <a:ext cx="8534160" cy="1057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4360" y="5278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4360" y="5278680"/>
            <a:ext cx="853416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84360" y="5278680"/>
            <a:ext cx="853416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84360" y="5278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012560" y="4495680"/>
            <a:ext cx="1877760" cy="14983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4012560" y="4495680"/>
            <a:ext cx="1877760" cy="149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2006640"/>
            <a:ext cx="8534160" cy="1057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4360" y="5278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5278680"/>
            <a:ext cx="8534160" cy="7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ubTitle"/>
          </p:nvPr>
        </p:nvSpPr>
        <p:spPr>
          <a:xfrm>
            <a:off x="684360" y="3843720"/>
            <a:ext cx="6400440" cy="1946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EC" sz="21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subtítulo del patrón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s-EC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10/04/17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7558E4C-6F29-41E6-8718-26F2F47EA669}" type="slidenum">
              <a:rPr lang="es-EC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&lt;número&gt;</a:t>
            </a:fld>
            <a:endParaRPr/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Pulse para editar el formato de esquema del texto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spc="-1">
                <a:latin typeface="Century Gothic"/>
              </a:rPr>
              <a:t>Segundo nivel del esquema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>
                <a:latin typeface="Century Gothic"/>
              </a:rPr>
              <a:t>Tercer nivel del esquema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entury Gothic"/>
              </a:rPr>
              <a:t>Cuarto nivel del esquema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Quinto nivel del esquema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Sexto nivel del esquema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6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/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Pulse para editar el formato de esquema del texto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Segundo nivel del esquema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Tercer nivel del esquema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Cuarto nivel del esquema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Quinto nivel del esquema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Sexto nivel del esquema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Séptimo nivel del esquemaHaga clic para modificar el estilo de texto del patrón</a:t>
            </a:r>
            <a:endParaRPr/>
          </a:p>
        </p:txBody>
      </p:sp>
      <p:sp>
        <p:nvSpPr>
          <p:cNvPr id="5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s-EC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10/04/17</a:t>
            </a:r>
            <a:endParaRPr/>
          </a:p>
        </p:txBody>
      </p:sp>
      <p:sp>
        <p:nvSpPr>
          <p:cNvPr id="5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039BB0A-364B-4CC5-AA48-4F8F2A6DCB9E}" type="slidenum">
              <a:rPr lang="es-EC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51960" y="696600"/>
            <a:ext cx="2876040" cy="1319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Poo 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675760" y="409140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C" sz="21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Profesor: Msc. Gustavo Chango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Estructura de cuerpo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813680" y="1247040"/>
            <a:ext cx="8803800" cy="338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Hojas de estilo en cascada o (Cascading Style Sheets, o sus siglas CSS) hacen referencia a un lenguaje de hojas de estilos usado para describir la presentación semántica (el aspecto y formato) de un documento escrito en lenguaje de marcas. Su aplicación más común es dar estilo a páginas webs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otras palabras, cuando entramos en una página web vemos que existen colores de fondo, que la información se muestra en columnas, que los enlaces tienen un color y al pasar sobre él con el ratón cambian de color, que existen menús desplegables, etc etc. Todo esto se consigue con CSS3.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13680" y="1247040"/>
            <a:ext cx="8803800" cy="372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 para incluir nuestro CSS3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tenemos una única manera de incluir nuestro código CSS3 dentro de los documentos HTML5.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ello, el lenguaje HTML incluye una etiqueta, sin embargo ni es la única forma de incluirlo ni existe una única implementación de esta etiqueta… y ahí es donde empieza nuevamente el calvario particular de todo desarrollador web.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813680" y="1247040"/>
            <a:ext cx="8803800" cy="482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Estilo inline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 de las primeras formas de incorporar CSS en nuestras páginas web y, sin duda, la primera forma a evitar a toda costa… bueno es saber que existe y más bueno aún no usarla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 forma se basa en utilizar el atributo style que las etiquetas HTML permiten. Dentro de este atributo style se colocaría nuestro código CSS3.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Pongamos que tenemos un listado de elementos no ordenados y queremos que el texto salga de color rojo, usando el estilo inline tendríamos este código: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83480" y="1946160"/>
            <a:ext cx="8534160" cy="149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DEMO 1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Application>LibreOffice/5.0.3.2$Linux_x86 LibreOffice_project/00m0$Build-2</Application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2016-12-05T11:55:53Z</dcterms:created>
  <dc:creator>Usuario</dc:creator>
  <dc:language>es-EC</dc:language>
  <cp:lastModifiedBy>crackmaster </cp:lastModifiedBy>
  <dcterms:modified xsi:type="dcterms:W3CDTF">2017-04-10T05:49:56Z</dcterms:modified>
  <cp:revision>7</cp:revision>
  <dc:title>Tecnológico vi css3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