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79" d="100"/>
          <a:sy n="79" d="100"/>
        </p:scale>
        <p:origin x="54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W WAI HOW" userId="e4f2337f-1e65-4604-bc28-d9284a7063a6" providerId="ADAL" clId="{E154BA6B-C01F-4971-901A-1A18D2CAFD4F}"/>
    <pc:docChg chg="undo custSel modSld">
      <pc:chgData name="LEW WAI HOW" userId="e4f2337f-1e65-4604-bc28-d9284a7063a6" providerId="ADAL" clId="{E154BA6B-C01F-4971-901A-1A18D2CAFD4F}" dt="2022-11-01T08:19:12.099" v="480" actId="20577"/>
      <pc:docMkLst>
        <pc:docMk/>
      </pc:docMkLst>
      <pc:sldChg chg="modSp mod">
        <pc:chgData name="LEW WAI HOW" userId="e4f2337f-1e65-4604-bc28-d9284a7063a6" providerId="ADAL" clId="{E154BA6B-C01F-4971-901A-1A18D2CAFD4F}" dt="2022-11-01T08:19:12.099" v="480" actId="20577"/>
        <pc:sldMkLst>
          <pc:docMk/>
          <pc:sldMk cId="433314639" sldId="256"/>
        </pc:sldMkLst>
        <pc:spChg chg="mod">
          <ac:chgData name="LEW WAI HOW" userId="e4f2337f-1e65-4604-bc28-d9284a7063a6" providerId="ADAL" clId="{E154BA6B-C01F-4971-901A-1A18D2CAFD4F}" dt="2022-11-01T08:18:06.887" v="383" actId="403"/>
          <ac:spMkLst>
            <pc:docMk/>
            <pc:sldMk cId="433314639" sldId="256"/>
            <ac:spMk id="5" creationId="{00000000-0000-0000-0000-000000000000}"/>
          </ac:spMkLst>
        </pc:spChg>
        <pc:spChg chg="mod">
          <ac:chgData name="LEW WAI HOW" userId="e4f2337f-1e65-4604-bc28-d9284a7063a6" providerId="ADAL" clId="{E154BA6B-C01F-4971-901A-1A18D2CAFD4F}" dt="2022-11-01T08:19:12.099" v="480" actId="20577"/>
          <ac:spMkLst>
            <pc:docMk/>
            <pc:sldMk cId="433314639" sldId="256"/>
            <ac:spMk id="6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8CDDC-B825-4115-BC1D-C26095FADF9F}" type="datetimeFigureOut">
              <a:rPr lang="en-MY" smtClean="0"/>
              <a:t>1/11/2022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69AA-AE4F-4656-A4A1-1F8F0794FA4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85936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8CDDC-B825-4115-BC1D-C26095FADF9F}" type="datetimeFigureOut">
              <a:rPr lang="en-MY" smtClean="0"/>
              <a:t>1/11/2022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69AA-AE4F-4656-A4A1-1F8F0794FA4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0813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8CDDC-B825-4115-BC1D-C26095FADF9F}" type="datetimeFigureOut">
              <a:rPr lang="en-MY" smtClean="0"/>
              <a:t>1/11/2022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69AA-AE4F-4656-A4A1-1F8F0794FA4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43151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8CDDC-B825-4115-BC1D-C26095FADF9F}" type="datetimeFigureOut">
              <a:rPr lang="en-MY" smtClean="0"/>
              <a:t>1/11/2022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69AA-AE4F-4656-A4A1-1F8F0794FA4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65435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8CDDC-B825-4115-BC1D-C26095FADF9F}" type="datetimeFigureOut">
              <a:rPr lang="en-MY" smtClean="0"/>
              <a:t>1/11/2022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69AA-AE4F-4656-A4A1-1F8F0794FA4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89902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8CDDC-B825-4115-BC1D-C26095FADF9F}" type="datetimeFigureOut">
              <a:rPr lang="en-MY" smtClean="0"/>
              <a:t>1/11/2022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69AA-AE4F-4656-A4A1-1F8F0794FA4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7423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8CDDC-B825-4115-BC1D-C26095FADF9F}" type="datetimeFigureOut">
              <a:rPr lang="en-MY" smtClean="0"/>
              <a:t>1/11/2022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69AA-AE4F-4656-A4A1-1F8F0794FA4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89678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8CDDC-B825-4115-BC1D-C26095FADF9F}" type="datetimeFigureOut">
              <a:rPr lang="en-MY" smtClean="0"/>
              <a:t>1/11/2022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69AA-AE4F-4656-A4A1-1F8F0794FA4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23940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8CDDC-B825-4115-BC1D-C26095FADF9F}" type="datetimeFigureOut">
              <a:rPr lang="en-MY" smtClean="0"/>
              <a:t>1/11/2022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69AA-AE4F-4656-A4A1-1F8F0794FA4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70760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8CDDC-B825-4115-BC1D-C26095FADF9F}" type="datetimeFigureOut">
              <a:rPr lang="en-MY" smtClean="0"/>
              <a:t>1/11/2022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69AA-AE4F-4656-A4A1-1F8F0794FA4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15712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8CDDC-B825-4115-BC1D-C26095FADF9F}" type="datetimeFigureOut">
              <a:rPr lang="en-MY" smtClean="0"/>
              <a:t>1/11/2022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69AA-AE4F-4656-A4A1-1F8F0794FA4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5120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8CDDC-B825-4115-BC1D-C26095FADF9F}" type="datetimeFigureOut">
              <a:rPr lang="en-MY" smtClean="0"/>
              <a:t>1/11/2022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869AA-AE4F-4656-A4A1-1F8F0794FA4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8188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890" t="20519" r="23000" b="34365"/>
          <a:stretch/>
        </p:blipFill>
        <p:spPr>
          <a:xfrm>
            <a:off x="60960" y="203200"/>
            <a:ext cx="12077912" cy="55618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0074" y="408758"/>
            <a:ext cx="21220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Our pearl bead and key chain are purchased through Shopee. So, Shopee is a big supplier. Besides that, Asia Pacific University (APU) provided a place for us to sell our product.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01260" y="471069"/>
            <a:ext cx="20092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Before making the pearl beads, we did a survey form for APU students and outside students. After that, our member will gather to create the product by using </a:t>
            </a:r>
            <a:r>
              <a:rPr lang="en-US" sz="1400"/>
              <a:t>pearl beads</a:t>
            </a:r>
            <a:endParaRPr lang="en-MY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2419927" y="2807855"/>
            <a:ext cx="1736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 resource</a:t>
            </a:r>
          </a:p>
          <a:p>
            <a:endParaRPr lang="en-MY" dirty="0"/>
          </a:p>
        </p:txBody>
      </p:sp>
      <p:sp>
        <p:nvSpPr>
          <p:cNvPr id="8" name="TextBox 7"/>
          <p:cNvSpPr txBox="1"/>
          <p:nvPr/>
        </p:nvSpPr>
        <p:spPr>
          <a:xfrm>
            <a:off x="4645891" y="517236"/>
            <a:ext cx="108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Pre-order</a:t>
            </a:r>
            <a:endParaRPr lang="en-MY"/>
          </a:p>
        </p:txBody>
      </p:sp>
      <p:sp>
        <p:nvSpPr>
          <p:cNvPr id="2" name="TextBox 1"/>
          <p:cNvSpPr txBox="1"/>
          <p:nvPr/>
        </p:nvSpPr>
        <p:spPr>
          <a:xfrm>
            <a:off x="7804727" y="54494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  <a:endParaRPr lang="en-MY" dirty="0"/>
          </a:p>
        </p:txBody>
      </p:sp>
      <p:sp>
        <p:nvSpPr>
          <p:cNvPr id="3" name="TextBox 2"/>
          <p:cNvSpPr txBox="1"/>
          <p:nvPr/>
        </p:nvSpPr>
        <p:spPr>
          <a:xfrm>
            <a:off x="7813964" y="2807855"/>
            <a:ext cx="872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-APU</a:t>
            </a:r>
          </a:p>
          <a:p>
            <a:r>
              <a:rPr lang="en-US" dirty="0"/>
              <a:t>-Online</a:t>
            </a:r>
            <a:endParaRPr lang="en-MY" dirty="0"/>
          </a:p>
        </p:txBody>
      </p:sp>
      <p:sp>
        <p:nvSpPr>
          <p:cNvPr id="9" name="TextBox 8"/>
          <p:cNvSpPr txBox="1"/>
          <p:nvPr/>
        </p:nvSpPr>
        <p:spPr>
          <a:xfrm>
            <a:off x="10012217" y="517236"/>
            <a:ext cx="20597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People who love key chain and anime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33314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86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WAI HOW</dc:creator>
  <cp:lastModifiedBy>LEW WAI HOW</cp:lastModifiedBy>
  <cp:revision>3</cp:revision>
  <dcterms:created xsi:type="dcterms:W3CDTF">2022-09-28T08:35:12Z</dcterms:created>
  <dcterms:modified xsi:type="dcterms:W3CDTF">2022-11-01T08:19:14Z</dcterms:modified>
</cp:coreProperties>
</file>