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8"/>
    <p:restoredTop sz="94611"/>
  </p:normalViewPr>
  <p:slideViewPr>
    <p:cSldViewPr snapToGrid="0" snapToObjects="1">
      <p:cViewPr varScale="1">
        <p:scale>
          <a:sx n="101" d="100"/>
          <a:sy n="101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8BF94-AAD7-DC49-9F12-C6FA8D6F60AA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C7F1A-F147-914C-8267-D6A7FB58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8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AC5CE-702C-F649-A788-3EF8CC8A8F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2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7773-B49C-BF48-BE2A-BB0F79B53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DA113-F7ED-A341-B4F2-D158F5DBA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F147-D7FF-4B40-815C-824CAE51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8C85-38A2-5E42-87E0-E5BC5260C803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5EEBC-D47E-E54D-839F-C8E71077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1E68-1DF0-534B-B3CE-4193C05D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647C-FFB8-004C-B954-449F40E8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8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3AB0-99DE-6B40-9F6F-FCAEF8C3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18438-D6A2-B541-97AA-5C67D6BC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895CA-88D3-464F-AAD1-1F1715DD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8C85-38A2-5E42-87E0-E5BC5260C803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BEFD7-5C7A-EE40-8CF2-DB485FCE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218AB-524B-E446-9070-7B7D8DF8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647C-FFB8-004C-B954-449F40E8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5EF5C-4CFC-9E43-86F5-560A607DD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C2181-9017-BE4E-A4E9-1E9280AB1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0A6E7-BA7D-454F-A4F2-ED827AC7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8C85-38A2-5E42-87E0-E5BC5260C803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AE5F-A479-D74A-B600-3396ED19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C6DF5-F555-3A4F-B9DE-94D94939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647C-FFB8-004C-B954-449F40E8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9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1A4C-4CE6-0145-8615-7520E19A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C99BC-1EC7-6840-8E2B-1D0A0CEFD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48DD4-1792-B84B-9FBC-5A824A69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8C85-38A2-5E42-87E0-E5BC5260C803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7FE09-37EC-3243-888E-F6BD5AC9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64DAF-65B7-7545-B630-44D1A96A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647C-FFB8-004C-B954-449F40E8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4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DEE1-65AD-7945-80A6-BFE40726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83DDF-88F6-484B-B780-029325619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3AC9-7AAF-284F-B64A-E542D18B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8C85-38A2-5E42-87E0-E5BC5260C803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763E5-CD84-584A-887B-3E07FF86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014BB-FDE6-274E-A102-4E630694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647C-FFB8-004C-B954-449F40E8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1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3E0A-3881-4D41-990A-220BE088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584A-FAB5-AB40-B053-F306C0CE6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39351-78A5-FD49-A0BB-8CC6C333C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C9E33-3C9C-AB4E-8001-2C6159B4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8C85-38A2-5E42-87E0-E5BC5260C803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46690-7817-1B43-AFFC-6CEEBA63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1BBC7-33F3-9049-AF20-FADE60A1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647C-FFB8-004C-B954-449F40E8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8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EA01-F1B9-1749-B6F4-E6F96C0E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9675B-7A7D-E540-999C-9D364D4D1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3E3D7-25A4-754A-9CBD-95048B38F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0DDF6-741B-F94E-AB0B-1D4D59BB9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BC09E-1E53-2741-B825-466322D60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2FF25-C7E7-5245-BEF6-C3277194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8C85-38A2-5E42-87E0-E5BC5260C803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7E42D-3B2A-0549-92F9-7690D9EC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5CFB6-30D6-A14D-8F22-6AE3BB1C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647C-FFB8-004C-B954-449F40E8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5AF3-271C-0B44-8703-74E51F0F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1AD61-AB21-EE4E-AA36-7CB2E9DB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8C85-38A2-5E42-87E0-E5BC5260C803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529B-0066-B040-9330-CCF20341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B8714-AB99-7340-B5FC-6AA58F71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647C-FFB8-004C-B954-449F40E8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3BD98-7EEF-6841-8E1B-30C098A7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8C85-38A2-5E42-87E0-E5BC5260C803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61215-79CC-2A4D-9CE3-FD4EA2D2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C020A-BF8C-E442-89BB-99985FE6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647C-FFB8-004C-B954-449F40E8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8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EB13-05B1-994E-B5A2-08F80507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E3B66-3BBC-784B-8A1C-E62D39484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DC834-F69B-E946-AF04-81B9496BF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4E94D-9BC1-B646-A6AF-CA8AEF43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8C85-38A2-5E42-87E0-E5BC5260C803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CDDB0-5A07-B14A-BD5B-5236A083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E12B1-8EEF-9049-8151-A81F2C61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647C-FFB8-004C-B954-449F40E8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6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C445-4B41-8440-BD71-CB4FB224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72843-A83C-4D4C-BF02-6C4F2F6C7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499B2-63E9-A545-B51D-854383C0B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626F2-CC5C-5543-BC3E-BC465729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8C85-38A2-5E42-87E0-E5BC5260C803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5E131-6925-F243-9BCA-D42BD837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17D1C-F610-3448-9D68-F9CD8AA1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647C-FFB8-004C-B954-449F40E8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8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590A1-E0A7-1E40-9EAE-9E1C9AE6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1D99F-8AD4-7D47-92AA-5DF0FD4AD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1449-8C6E-0542-81F7-6924A464B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F8C85-38A2-5E42-87E0-E5BC5260C803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33542-B99D-074F-89CD-A3A6F1557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1A15D-C5C7-714E-9D8A-4933A9DC9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8647C-FFB8-004C-B954-449F40E8F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2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 predicted filament used vs actual filament used">
            <a:extLst>
              <a:ext uri="{FF2B5EF4-FFF2-40B4-BE49-F238E27FC236}">
                <a16:creationId xmlns:a16="http://schemas.microsoft.com/office/drawing/2014/main" id="{FB2244A2-385A-3C44-A6C9-A7B0A47A42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54205" y="3542970"/>
            <a:ext cx="5334000" cy="278320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">
            <a:extLst>
              <a:ext uri="{FF2B5EF4-FFF2-40B4-BE49-F238E27FC236}">
                <a16:creationId xmlns:a16="http://schemas.microsoft.com/office/drawing/2014/main" id="{4855BEC0-C7E9-7149-8357-84F372AFFD1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202344" y="3519524"/>
            <a:ext cx="5614517" cy="278320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33625" y="1014882"/>
            <a:ext cx="50719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Default</a:t>
            </a:r>
            <a:r>
              <a:rPr lang="en-US" dirty="0"/>
              <a:t>:</a:t>
            </a:r>
          </a:p>
          <a:p>
            <a:r>
              <a:rPr lang="en-US" dirty="0"/>
              <a:t>16% infill</a:t>
            </a:r>
          </a:p>
          <a:p>
            <a:r>
              <a:rPr lang="en-US" dirty="0"/>
              <a:t>Rectilinear</a:t>
            </a:r>
          </a:p>
          <a:p>
            <a:r>
              <a:rPr lang="en-US" dirty="0"/>
              <a:t>Infill every layers 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/>
              <a:t>Layer height = </a:t>
            </a:r>
            <a:r>
              <a:rPr lang="en-US" b="1" dirty="0">
                <a:solidFill>
                  <a:srgbClr val="FF0000"/>
                </a:solidFill>
              </a:rPr>
              <a:t>0.27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mm</a:t>
            </a:r>
          </a:p>
          <a:p>
            <a:r>
              <a:rPr lang="en-US" dirty="0"/>
              <a:t>Perimeters 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/>
              <a:t>Temperature = </a:t>
            </a:r>
            <a:r>
              <a:rPr lang="en-US" b="1" dirty="0">
                <a:solidFill>
                  <a:srgbClr val="FF0000"/>
                </a:solidFill>
              </a:rPr>
              <a:t>220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3586" y="1014883"/>
            <a:ext cx="50719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Optimal</a:t>
            </a:r>
            <a:r>
              <a:rPr lang="en-US" dirty="0"/>
              <a:t>:</a:t>
            </a:r>
          </a:p>
          <a:p>
            <a:r>
              <a:rPr lang="en-US" dirty="0"/>
              <a:t>46% infill</a:t>
            </a:r>
          </a:p>
          <a:p>
            <a:r>
              <a:rPr lang="en-US" dirty="0"/>
              <a:t>honeycomb</a:t>
            </a:r>
          </a:p>
          <a:p>
            <a:r>
              <a:rPr lang="en-US" dirty="0"/>
              <a:t>Infill every layers = </a:t>
            </a:r>
            <a:r>
              <a:rPr lang="en-US" b="1" dirty="0">
                <a:solidFill>
                  <a:srgbClr val="FF0000"/>
                </a:solidFill>
              </a:rPr>
              <a:t>4</a:t>
            </a:r>
          </a:p>
          <a:p>
            <a:r>
              <a:rPr lang="en-US" dirty="0"/>
              <a:t>Layer height = </a:t>
            </a:r>
            <a:r>
              <a:rPr lang="en-US" b="1" dirty="0">
                <a:solidFill>
                  <a:srgbClr val="FF0000"/>
                </a:solidFill>
              </a:rPr>
              <a:t>0.47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mm</a:t>
            </a:r>
          </a:p>
          <a:p>
            <a:r>
              <a:rPr lang="en-US" dirty="0"/>
              <a:t>Perimeters = </a:t>
            </a:r>
            <a:r>
              <a:rPr lang="en-US" b="1" dirty="0">
                <a:solidFill>
                  <a:srgbClr val="FF0000"/>
                </a:solidFill>
              </a:rPr>
              <a:t>5</a:t>
            </a:r>
          </a:p>
          <a:p>
            <a:r>
              <a:rPr lang="en-US" dirty="0"/>
              <a:t>Temperature = </a:t>
            </a:r>
            <a:r>
              <a:rPr lang="en-US" b="1" dirty="0">
                <a:solidFill>
                  <a:srgbClr val="FF0000"/>
                </a:solidFill>
              </a:rPr>
              <a:t>270</a:t>
            </a:r>
          </a:p>
        </p:txBody>
      </p:sp>
      <p:sp>
        <p:nvSpPr>
          <p:cNvPr id="6" name="Rectangle 5"/>
          <p:cNvSpPr/>
          <p:nvPr/>
        </p:nvSpPr>
        <p:spPr>
          <a:xfrm>
            <a:off x="2831125" y="1568880"/>
            <a:ext cx="32824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Filament: </a:t>
            </a:r>
            <a:r>
              <a:rPr lang="en-US" b="1" dirty="0">
                <a:solidFill>
                  <a:srgbClr val="FF0000"/>
                </a:solidFill>
              </a:rPr>
              <a:t>67.2 cm</a:t>
            </a:r>
            <a:r>
              <a:rPr lang="en-US" b="1" baseline="30000" dirty="0">
                <a:solidFill>
                  <a:srgbClr val="FF0000"/>
                </a:solidFill>
              </a:rPr>
              <a:t>3</a:t>
            </a:r>
          </a:p>
          <a:p>
            <a:r>
              <a:rPr lang="en-US" dirty="0"/>
              <a:t>Strength: </a:t>
            </a:r>
            <a:r>
              <a:rPr lang="en-US" b="1" dirty="0">
                <a:solidFill>
                  <a:srgbClr val="FF0000"/>
                </a:solidFill>
              </a:rPr>
              <a:t>10 MPa</a:t>
            </a:r>
          </a:p>
          <a:p>
            <a:r>
              <a:rPr lang="en-US" dirty="0"/>
              <a:t>Estimated time:  </a:t>
            </a:r>
            <a:r>
              <a:rPr lang="en-US" b="1" dirty="0">
                <a:solidFill>
                  <a:srgbClr val="FF0000"/>
                </a:solidFill>
              </a:rPr>
              <a:t>2Hrs 25mins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61886" y="1554979"/>
            <a:ext cx="31057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Filament: </a:t>
            </a:r>
            <a:r>
              <a:rPr lang="en-US" b="1" dirty="0">
                <a:solidFill>
                  <a:srgbClr val="FF0000"/>
                </a:solidFill>
              </a:rPr>
              <a:t>111.5 cm</a:t>
            </a:r>
            <a:r>
              <a:rPr lang="en-US" b="1" baseline="30000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Strength: </a:t>
            </a:r>
            <a:r>
              <a:rPr lang="en-US" b="1" dirty="0">
                <a:solidFill>
                  <a:srgbClr val="FF0000"/>
                </a:solidFill>
              </a:rPr>
              <a:t>27 MPa</a:t>
            </a:r>
          </a:p>
          <a:p>
            <a:r>
              <a:rPr lang="en-US" dirty="0"/>
              <a:t>Estimated time:  </a:t>
            </a:r>
            <a:r>
              <a:rPr lang="en-US" b="1" dirty="0">
                <a:solidFill>
                  <a:srgbClr val="FF0000"/>
                </a:solidFill>
              </a:rPr>
              <a:t>6Hrs 16mins </a:t>
            </a:r>
          </a:p>
        </p:txBody>
      </p:sp>
    </p:spTree>
    <p:extLst>
      <p:ext uri="{BB962C8B-B14F-4D97-AF65-F5344CB8AC3E}">
        <p14:creationId xmlns:p14="http://schemas.microsoft.com/office/powerpoint/2010/main" val="81973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7510</dc:creator>
  <cp:lastModifiedBy>T 7510</cp:lastModifiedBy>
  <cp:revision>1</cp:revision>
  <dcterms:created xsi:type="dcterms:W3CDTF">2019-04-30T20:48:44Z</dcterms:created>
  <dcterms:modified xsi:type="dcterms:W3CDTF">2019-04-30T20:49:35Z</dcterms:modified>
</cp:coreProperties>
</file>