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08"/>
    <p:restoredTop sz="94624"/>
  </p:normalViewPr>
  <p:slideViewPr>
    <p:cSldViewPr snapToGrid="0" snapToObjects="1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96A0C1-4751-4B4A-9496-F069F26CD3E0}" type="datetimeFigureOut">
              <a:rPr lang="it-IT" smtClean="0"/>
              <a:pPr/>
              <a:t>24/03/2018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9260-33D0-8547-9C2D-8684619C1D7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65692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9260-33D0-8547-9C2D-8684619C1D78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92042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4E80-5A33-6D4E-AE34-2CACB76579D7}" type="datetimeFigureOut">
              <a:rPr lang="it-IT" smtClean="0"/>
              <a:pPr/>
              <a:t>24/03/2018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8357-1007-7D4A-BF16-6B02B5DD352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1004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4E80-5A33-6D4E-AE34-2CACB76579D7}" type="datetimeFigureOut">
              <a:rPr lang="it-IT" smtClean="0"/>
              <a:pPr/>
              <a:t>24/03/2018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8357-1007-7D4A-BF16-6B02B5DD352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50767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4E80-5A33-6D4E-AE34-2CACB76579D7}" type="datetimeFigureOut">
              <a:rPr lang="it-IT" smtClean="0"/>
              <a:pPr/>
              <a:t>24/03/2018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8357-1007-7D4A-BF16-6B02B5DD352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51382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4E80-5A33-6D4E-AE34-2CACB76579D7}" type="datetimeFigureOut">
              <a:rPr lang="it-IT" smtClean="0"/>
              <a:pPr/>
              <a:t>24/03/2018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8357-1007-7D4A-BF16-6B02B5DD352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89063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4E80-5A33-6D4E-AE34-2CACB76579D7}" type="datetimeFigureOut">
              <a:rPr lang="it-IT" smtClean="0"/>
              <a:pPr/>
              <a:t>24/03/2018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8357-1007-7D4A-BF16-6B02B5DD352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687814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4E80-5A33-6D4E-AE34-2CACB76579D7}" type="datetimeFigureOut">
              <a:rPr lang="it-IT" smtClean="0"/>
              <a:pPr/>
              <a:t>24/03/2018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8357-1007-7D4A-BF16-6B02B5DD352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994942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4E80-5A33-6D4E-AE34-2CACB76579D7}" type="datetimeFigureOut">
              <a:rPr lang="it-IT" smtClean="0"/>
              <a:pPr/>
              <a:t>24/03/2018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8357-1007-7D4A-BF16-6B02B5DD352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697056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4E80-5A33-6D4E-AE34-2CACB76579D7}" type="datetimeFigureOut">
              <a:rPr lang="it-IT" smtClean="0"/>
              <a:pPr/>
              <a:t>24/03/2018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8357-1007-7D4A-BF16-6B02B5DD352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698498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4E80-5A33-6D4E-AE34-2CACB76579D7}" type="datetimeFigureOut">
              <a:rPr lang="it-IT" smtClean="0"/>
              <a:pPr/>
              <a:t>24/03/2018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8357-1007-7D4A-BF16-6B02B5DD352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58858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4E80-5A33-6D4E-AE34-2CACB76579D7}" type="datetimeFigureOut">
              <a:rPr lang="it-IT" smtClean="0"/>
              <a:pPr/>
              <a:t>24/03/2018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8357-1007-7D4A-BF16-6B02B5DD352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619644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4E80-5A33-6D4E-AE34-2CACB76579D7}" type="datetimeFigureOut">
              <a:rPr lang="it-IT" smtClean="0"/>
              <a:pPr/>
              <a:t>24/03/2018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8357-1007-7D4A-BF16-6B02B5DD352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221915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F4E80-5A33-6D4E-AE34-2CACB76579D7}" type="datetimeFigureOut">
              <a:rPr lang="it-IT" smtClean="0"/>
              <a:pPr/>
              <a:t>24/03/2018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28357-1007-7D4A-BF16-6B02B5DD352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44798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464234"/>
            <a:ext cx="9144000" cy="2387600"/>
          </a:xfrm>
        </p:spPr>
        <p:txBody>
          <a:bodyPr/>
          <a:lstStyle/>
          <a:p>
            <a:r>
              <a:rPr lang="it-IT" dirty="0" smtClean="0">
                <a:solidFill>
                  <a:schemeClr val="accent1"/>
                </a:solidFill>
              </a:rPr>
              <a:t>Gestione aeroportuale.</a:t>
            </a:r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055077" y="2851834"/>
            <a:ext cx="10213145" cy="2733039"/>
          </a:xfrm>
        </p:spPr>
        <p:txBody>
          <a:bodyPr>
            <a:normAutofit fontScale="85000" lnSpcReduction="20000"/>
          </a:bodyPr>
          <a:lstStyle/>
          <a:p>
            <a:r>
              <a:rPr lang="it-IT" sz="3400" dirty="0" smtClean="0"/>
              <a:t>Progetteremo la gestione di un aeroporto nel quale atterrano e partono voli continentali, intercontinentali e privati.</a:t>
            </a:r>
          </a:p>
          <a:p>
            <a:r>
              <a:rPr lang="it-IT" sz="3400" dirty="0" smtClean="0"/>
              <a:t>In questa struttura sono presenti locali adibiti alla ristorazione, negozi e noleggi veicoli.</a:t>
            </a:r>
          </a:p>
          <a:p>
            <a:r>
              <a:rPr lang="it-IT" sz="3400" dirty="0" smtClean="0"/>
              <a:t>L’aeroscalo è collegato a varie città tramite una rete di trasporti.</a:t>
            </a:r>
          </a:p>
          <a:p>
            <a:r>
              <a:rPr lang="it-IT" sz="3400" dirty="0" smtClean="0"/>
              <a:t> L’aeroporto è supportato da vari fornitori, i quali procurano carburanti per gli aerei, alimenti e bevande.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74813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54182" y="0"/>
            <a:ext cx="10515600" cy="1325563"/>
          </a:xfrm>
        </p:spPr>
        <p:txBody>
          <a:bodyPr/>
          <a:lstStyle/>
          <a:p>
            <a:r>
              <a:rPr lang="it-IT" dirty="0" smtClean="0">
                <a:solidFill>
                  <a:schemeClr val="accent1"/>
                </a:solidFill>
              </a:rPr>
              <a:t>  Entità principali:</a:t>
            </a: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62000" y="994352"/>
            <a:ext cx="10515600" cy="5503430"/>
          </a:xfrm>
        </p:spPr>
        <p:txBody>
          <a:bodyPr>
            <a:noAutofit/>
          </a:bodyPr>
          <a:lstStyle/>
          <a:p>
            <a:r>
              <a:rPr lang="it-IT" sz="2400" b="1" u="sng" dirty="0" smtClean="0"/>
              <a:t>Aeroporto</a:t>
            </a:r>
            <a:r>
              <a:rPr lang="it-IT" sz="2400" dirty="0" smtClean="0"/>
              <a:t>: struttura internazionale adibita allo spostamento di persone e materiali, situata nelle vicinanze di una città.</a:t>
            </a:r>
          </a:p>
          <a:p>
            <a:r>
              <a:rPr lang="it-IT" sz="2400" b="1" u="sng" dirty="0" smtClean="0"/>
              <a:t>Fornitore</a:t>
            </a:r>
            <a:r>
              <a:rPr lang="it-IT" sz="2400" dirty="0" smtClean="0"/>
              <a:t>: raggruppa l’insieme degli enti interessati nella fornitura di merci per le attività commerciali nell’aeroporto e di carburante per gli aerei.</a:t>
            </a:r>
          </a:p>
          <a:p>
            <a:r>
              <a:rPr lang="it-IT" sz="2400" b="1" u="sng" dirty="0" smtClean="0"/>
              <a:t>Servizio addizionale</a:t>
            </a:r>
            <a:r>
              <a:rPr lang="it-IT" sz="2400" dirty="0" smtClean="0"/>
              <a:t>: fa riferimento alle diverse attività commerciali (ristorazione, negozi, noleggio veicoli).</a:t>
            </a:r>
          </a:p>
          <a:p>
            <a:r>
              <a:rPr lang="it-IT" sz="2400" b="1" u="sng" dirty="0" smtClean="0"/>
              <a:t>Volo</a:t>
            </a:r>
            <a:r>
              <a:rPr lang="it-IT" sz="2400" dirty="0" smtClean="0"/>
              <a:t>: di vario genere. Effettuati da aerei (appartenenti a diverse compagnie), i quali possono ospitare un numero limite di passeggieri.</a:t>
            </a:r>
          </a:p>
          <a:p>
            <a:r>
              <a:rPr lang="it-IT" sz="2400" b="1" u="sng" dirty="0" smtClean="0"/>
              <a:t>Personale</a:t>
            </a:r>
            <a:r>
              <a:rPr lang="it-IT" sz="2400" dirty="0" smtClean="0"/>
              <a:t>: è formato dai dipendenti dell’aeroporto. Essi sono differenziati in base all’occupazione (presso le attività commerciali, personale di volo, sicurezza, personale adibito ai controlli, direzione)</a:t>
            </a:r>
          </a:p>
          <a:p>
            <a:r>
              <a:rPr lang="it-IT" sz="2400" b="1" u="sng" dirty="0" smtClean="0"/>
              <a:t>Trasporto</a:t>
            </a:r>
            <a:r>
              <a:rPr lang="it-IT" sz="2400" dirty="0" smtClean="0"/>
              <a:t>: su gomma o rotaia, riguarda il collegamento aeroporto-centri abitati.</a:t>
            </a:r>
          </a:p>
          <a:p>
            <a:r>
              <a:rPr lang="it-IT" sz="2400" b="1" u="sng" dirty="0" smtClean="0"/>
              <a:t>Passeggero</a:t>
            </a:r>
            <a:r>
              <a:rPr lang="it-IT" sz="2400" dirty="0" smtClean="0"/>
              <a:t>: è il cliente che usufruisce del servizio messo a disposizione dalla struttura aeroportuale. Esso è coinvolto in una serie di procedure, prima e dopo il volo.</a:t>
            </a:r>
          </a:p>
        </p:txBody>
      </p:sp>
    </p:spTree>
    <p:extLst>
      <p:ext uri="{BB962C8B-B14F-4D97-AF65-F5344CB8AC3E}">
        <p14:creationId xmlns="" xmlns:p14="http://schemas.microsoft.com/office/powerpoint/2010/main" val="188267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>
                <a:solidFill>
                  <a:schemeClr val="accent1"/>
                </a:solidFill>
              </a:rPr>
              <a:t>Relationship</a:t>
            </a:r>
            <a:r>
              <a:rPr lang="it-IT" dirty="0" smtClean="0">
                <a:solidFill>
                  <a:schemeClr val="accent1"/>
                </a:solidFill>
              </a:rPr>
              <a:t> principali:</a:t>
            </a: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b="1" dirty="0" smtClean="0"/>
              <a:t>Necessita</a:t>
            </a:r>
            <a:r>
              <a:rPr lang="it-IT" dirty="0" smtClean="0"/>
              <a:t>: (aeroporto, fornitore), (aeroporto, personale).</a:t>
            </a:r>
          </a:p>
          <a:p>
            <a:r>
              <a:rPr lang="it-IT" b="1" dirty="0" smtClean="0"/>
              <a:t>Fornisce</a:t>
            </a:r>
            <a:r>
              <a:rPr lang="it-IT" dirty="0" smtClean="0"/>
              <a:t>: (aeroporto, volo) ,(aeroporto, servizio addizionale).</a:t>
            </a:r>
          </a:p>
          <a:p>
            <a:r>
              <a:rPr lang="it-IT" b="1" dirty="0" smtClean="0"/>
              <a:t>Raggiunto</a:t>
            </a:r>
            <a:r>
              <a:rPr lang="it-IT" dirty="0" smtClean="0"/>
              <a:t>: (aeroporto, trasporto).</a:t>
            </a:r>
          </a:p>
          <a:p>
            <a:r>
              <a:rPr lang="it-IT" b="1" dirty="0" smtClean="0"/>
              <a:t>Ospita</a:t>
            </a:r>
            <a:r>
              <a:rPr lang="it-IT" dirty="0" smtClean="0"/>
              <a:t>: (aeroporto, aereo), (aeroporto, passeggero), (aereo, passeggero).</a:t>
            </a:r>
          </a:p>
          <a:p>
            <a:r>
              <a:rPr lang="it-IT" b="1" dirty="0" smtClean="0"/>
              <a:t>Accettazione</a:t>
            </a:r>
            <a:r>
              <a:rPr lang="it-IT" dirty="0" smtClean="0">
                <a:sym typeface="Wingdings"/>
              </a:rPr>
              <a:t>: (passeggero, check-in).</a:t>
            </a:r>
          </a:p>
          <a:p>
            <a:r>
              <a:rPr lang="it-IT" b="1" dirty="0" smtClean="0">
                <a:sym typeface="Wingdings"/>
              </a:rPr>
              <a:t>Imbarco</a:t>
            </a:r>
            <a:r>
              <a:rPr lang="it-IT" dirty="0" smtClean="0">
                <a:sym typeface="Wingdings"/>
              </a:rPr>
              <a:t>: (check-in, </a:t>
            </a:r>
            <a:r>
              <a:rPr lang="it-IT" dirty="0" err="1" smtClean="0">
                <a:sym typeface="Wingdings"/>
              </a:rPr>
              <a:t>gate</a:t>
            </a:r>
            <a:r>
              <a:rPr lang="it-IT" dirty="0" smtClean="0">
                <a:sym typeface="Wingdings"/>
              </a:rPr>
              <a:t>).</a:t>
            </a:r>
          </a:p>
          <a:p>
            <a:r>
              <a:rPr lang="it-IT" b="1" dirty="0" smtClean="0">
                <a:sym typeface="Wingdings"/>
              </a:rPr>
              <a:t>Stiva</a:t>
            </a:r>
            <a:r>
              <a:rPr lang="it-IT" dirty="0" smtClean="0">
                <a:sym typeface="Wingdings"/>
              </a:rPr>
              <a:t>: (aereo, bagaglio).</a:t>
            </a:r>
          </a:p>
          <a:p>
            <a:r>
              <a:rPr lang="it-IT" b="1" dirty="0" smtClean="0">
                <a:sym typeface="Wingdings"/>
              </a:rPr>
              <a:t>Tramite</a:t>
            </a:r>
            <a:r>
              <a:rPr lang="it-IT" dirty="0" smtClean="0">
                <a:sym typeface="Wingdings"/>
              </a:rPr>
              <a:t>: (aereo, volo).</a:t>
            </a:r>
            <a:endParaRPr lang="it-IT" b="1" dirty="0" smtClean="0">
              <a:sym typeface="Wingdings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112828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chemeClr val="accent1"/>
                </a:solidFill>
              </a:rPr>
              <a:t>Frammenti dello schema E/</a:t>
            </a:r>
            <a:r>
              <a:rPr lang="it-IT" dirty="0" err="1" smtClean="0">
                <a:solidFill>
                  <a:schemeClr val="accent1"/>
                </a:solidFill>
              </a:rPr>
              <a:t>R</a:t>
            </a:r>
            <a:r>
              <a:rPr lang="it-IT" dirty="0" smtClean="0">
                <a:solidFill>
                  <a:schemeClr val="accent1"/>
                </a:solidFill>
              </a:rPr>
              <a:t>:</a:t>
            </a:r>
            <a:endParaRPr lang="it-IT" dirty="0">
              <a:solidFill>
                <a:schemeClr val="accent1"/>
              </a:solidFill>
            </a:endParaRPr>
          </a:p>
        </p:txBody>
      </p:sp>
      <p:pic>
        <p:nvPicPr>
          <p:cNvPr id="4" name="Segnaposto contenuto 3" descr="scheletro modello E - 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0837" y="1690688"/>
            <a:ext cx="9242472" cy="4752315"/>
          </a:xfrm>
        </p:spPr>
      </p:pic>
    </p:spTree>
    <p:extLst>
      <p:ext uri="{BB962C8B-B14F-4D97-AF65-F5344CB8AC3E}">
        <p14:creationId xmlns="" xmlns:p14="http://schemas.microsoft.com/office/powerpoint/2010/main" val="79351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chemeClr val="accent1"/>
                </a:solidFill>
              </a:rPr>
              <a:t>Principali funzionalità e processi:</a:t>
            </a: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L’obbiettivo di questa struttura dati è quello di semplificare tutte le procedure all’interno di un aeroporto, rendendo i dati una risorsa centralizzata ma di facile acquisizione ed elaborazione; il tutto al </a:t>
            </a:r>
            <a:r>
              <a:rPr lang="it-IT" dirty="0" smtClean="0"/>
              <a:t>fine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di </a:t>
            </a:r>
            <a:r>
              <a:rPr lang="it-IT" dirty="0" smtClean="0"/>
              <a:t>soddisfare pienamente l’utente finale, il passeggero.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I processi fondamentali sono i seguenti: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defRPr/>
            </a:pPr>
            <a:r>
              <a:rPr lang="it-IT" dirty="0" smtClean="0"/>
              <a:t> Imbarco e sbarco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defRPr/>
            </a:pPr>
            <a:r>
              <a:rPr lang="it-IT" dirty="0" smtClean="0"/>
              <a:t> Controllo del traffico aereo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defRPr/>
            </a:pPr>
            <a:r>
              <a:rPr lang="it-IT" dirty="0" smtClean="0"/>
              <a:t> Rifornimento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198006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386</Words>
  <Application>Microsoft Macintosh PowerPoint</Application>
  <PresentationFormat>Personalizzato</PresentationFormat>
  <Paragraphs>32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6" baseType="lpstr">
      <vt:lpstr>Tema di Office</vt:lpstr>
      <vt:lpstr>Gestione aeroportuale. </vt:lpstr>
      <vt:lpstr>  Entità principali:</vt:lpstr>
      <vt:lpstr>Relationship principali:</vt:lpstr>
      <vt:lpstr>Frammenti dello schema E/R:</vt:lpstr>
      <vt:lpstr>Principali funzionalità e processi: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Gestione aeroportuale.</dc:title>
  <dc:creator>LORENZI LUCIA [IN0500245]</dc:creator>
  <cp:lastModifiedBy>pierpa.m.96@live.it</cp:lastModifiedBy>
  <cp:revision>32</cp:revision>
  <dcterms:created xsi:type="dcterms:W3CDTF">2018-03-21T10:36:55Z</dcterms:created>
  <dcterms:modified xsi:type="dcterms:W3CDTF">2018-03-24T14:53:04Z</dcterms:modified>
</cp:coreProperties>
</file>