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E7"/>
    <a:srgbClr val="FBFFCD"/>
    <a:srgbClr val="DAE3F3"/>
    <a:srgbClr val="003366"/>
    <a:srgbClr val="E31C07"/>
    <a:srgbClr val="400802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24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6A0C1-4751-4B4A-9496-F069F26CD3E0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9260-33D0-8547-9C2D-8684619C1D7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69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9260-33D0-8547-9C2D-8684619C1D78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204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0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07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138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906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781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949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970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984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8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196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219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FE7">
            <a:alpha val="8078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4E80-5A33-6D4E-AE34-2CACB76579D7}" type="datetimeFigureOut">
              <a:rPr lang="it-IT" smtClean="0"/>
              <a:pPr/>
              <a:t>27/03/2018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4798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aeroport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 anchor="ctr">
            <a:normAutofit/>
          </a:bodyPr>
          <a:lstStyle/>
          <a:p>
            <a:r>
              <a:rPr lang="it-IT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Times New Roman" pitchFamily="18" charset="0"/>
              </a:rPr>
              <a:t>GESTIONE AEROPORTUALE</a:t>
            </a:r>
            <a:endParaRPr lang="it-IT" sz="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80158" y="2387601"/>
            <a:ext cx="9734844" cy="3112868"/>
          </a:xfrm>
          <a:solidFill>
            <a:srgbClr val="DAE3F3">
              <a:alpha val="74902"/>
            </a:srgb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Progetteremo la gestione di un aeroporto nel quale atterrano e partono voli continentali, intercontinentali e privati.</a:t>
            </a:r>
          </a:p>
          <a:p>
            <a:pPr>
              <a:lnSpc>
                <a:spcPct val="100000"/>
              </a:lnSpc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In questa struttura sono presenti locali adibiti alla ristorazione, negozi e noleggi veicoli.</a:t>
            </a:r>
          </a:p>
          <a:p>
            <a:pPr>
              <a:lnSpc>
                <a:spcPct val="100000"/>
              </a:lnSpc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L’aeroscalo è collegato a varie città tramite una rete di trasporti.</a:t>
            </a:r>
          </a:p>
          <a:p>
            <a:pPr>
              <a:lnSpc>
                <a:spcPct val="100000"/>
              </a:lnSpc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L’aeroporto è supportato da vari fornitori, i quali procurano carburanti per gli aerei, alimenti e bevande.</a:t>
            </a:r>
          </a:p>
        </p:txBody>
      </p:sp>
    </p:spTree>
    <p:extLst>
      <p:ext uri="{BB962C8B-B14F-4D97-AF65-F5344CB8AC3E}">
        <p14:creationId xmlns:p14="http://schemas.microsoft.com/office/powerpoint/2010/main" xmlns="" val="7481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eorgia" pitchFamily="18" charset="0"/>
              </a:rPr>
              <a:t>  </a:t>
            </a:r>
            <a:r>
              <a:rPr lang="it-IT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ENTITÀ PRINCIPALI</a:t>
            </a:r>
            <a:endParaRPr lang="it-IT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9624" y="1217944"/>
            <a:ext cx="9793365" cy="5012553"/>
          </a:xfrm>
        </p:spPr>
        <p:txBody>
          <a:bodyPr>
            <a:noAutofit/>
          </a:bodyPr>
          <a:lstStyle/>
          <a:p>
            <a:pPr algn="just"/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Terminal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 struttura internazionale adibita allo spostamento di persone e materiali, nelle vicinanze di una città.</a:t>
            </a:r>
          </a:p>
          <a:p>
            <a:pPr algn="just"/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Fornitore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 raggruppa l’insieme degli enti interessati nella fornitura di merci per le attività commerciali nell’aeroporto e di carburante per gli aerei.</a:t>
            </a:r>
          </a:p>
          <a:p>
            <a:pPr algn="just"/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Servizio addizionale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 fa riferimento alle diverse attività commerciali.</a:t>
            </a:r>
          </a:p>
          <a:p>
            <a:pPr algn="just"/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Volo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 di vario genere. Effettuati da aerei, appartenenti a diverse compagnie.</a:t>
            </a:r>
          </a:p>
          <a:p>
            <a:pPr algn="just"/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Personale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 è formato dai dipendenti dell’aeroporto, differenziati in base all’occupazione</a:t>
            </a:r>
          </a:p>
          <a:p>
            <a:pPr algn="just"/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Trasporto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 su gomma o rotaia, riguarda il collegamento aeroporto-centri abitati.</a:t>
            </a:r>
          </a:p>
          <a:p>
            <a:pPr algn="just"/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Passeggero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 è il cliente che usufruisce del servizio messo a disposizione dalla struttura aeroportuale, coinvolto in una serie di procedure.</a:t>
            </a:r>
          </a:p>
        </p:txBody>
      </p:sp>
      <p:pic>
        <p:nvPicPr>
          <p:cNvPr id="4" name="Immagine 3" descr="caricatura hostess 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4684" y="2560321"/>
            <a:ext cx="1725832" cy="3656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82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RELATIONSHIP PRINCIPALI</a:t>
            </a:r>
            <a:endParaRPr lang="it-IT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24461" y="1659988"/>
            <a:ext cx="8460545" cy="4276577"/>
          </a:xfrm>
        </p:spPr>
        <p:txBody>
          <a:bodyPr>
            <a:normAutofit/>
          </a:bodyPr>
          <a:lstStyle/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Necessita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(aeroporto, personale)</a:t>
            </a: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Rifornimento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(terminal, fornitore)</a:t>
            </a:r>
            <a:endParaRPr lang="it-IT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Fornisce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(terminal, volo, servizio addizionale)</a:t>
            </a: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Raggiunto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(terminal, trasporto)</a:t>
            </a: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Ospita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(terminal, aereo, passeggero)</a:t>
            </a: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Accettazione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(passeggero, check-in)</a:t>
            </a: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Wingdings"/>
              </a:rPr>
              <a:t>Imbarco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(check-in,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  <a:sym typeface="Wingdings"/>
              </a:rPr>
              <a:t>gate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)</a:t>
            </a: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Wingdings"/>
              </a:rPr>
              <a:t>Stiva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(aereo, bagaglio)</a:t>
            </a:r>
          </a:p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  <a:sym typeface="Wingdings"/>
              </a:rPr>
              <a:t>Tramite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(aereo, volo)</a:t>
            </a:r>
            <a:endParaRPr lang="it-IT" sz="2400" b="1" dirty="0" smtClean="0">
              <a:latin typeface="Times New Roman" pitchFamily="18" charset="0"/>
              <a:cs typeface="Times New Roman" pitchFamily="18" charset="0"/>
              <a:sym typeface="Wingdings"/>
            </a:endParaRPr>
          </a:p>
        </p:txBody>
      </p:sp>
      <p:pic>
        <p:nvPicPr>
          <p:cNvPr id="6" name="Immagine 5" descr="caricatura pilota 1 bis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34830" y="2188772"/>
            <a:ext cx="1922585" cy="32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2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FRAMMENTI DELLO SCHEMA E/R</a:t>
            </a:r>
            <a:endParaRPr lang="it-IT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6" name="Segnaposto contenuto 5" descr="scheletro modello E - R  v.2.jp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816" y="1153555"/>
            <a:ext cx="11774658" cy="5542672"/>
          </a:xfrm>
        </p:spPr>
      </p:pic>
    </p:spTree>
    <p:extLst>
      <p:ext uri="{BB962C8B-B14F-4D97-AF65-F5344CB8AC3E}">
        <p14:creationId xmlns:p14="http://schemas.microsoft.com/office/powerpoint/2010/main" xmlns="" val="793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icci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716" y="1825626"/>
            <a:ext cx="6016283" cy="503237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95428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it-IT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PRINCIPALI FUNZIONALITÀ E PROCESSI</a:t>
            </a:r>
            <a:endParaRPr lang="it-IT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9216" y="1825626"/>
            <a:ext cx="10022058" cy="3871790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L’obbiettivo di questa struttura dati è quello di semplificare tutte le procedure all’interno di un aeroporto, rendendo i dati una risorsa centralizzata ma di facile acquisizione ed elaborazione; il tutto al fine di soddisfare pienamente l’utente finale, il passeggero.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  <a:defRPr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I processi fondamentali sono i seguenti: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Imbarco e sbarco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Controllo del traffico aereo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Rifornimento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9800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657</TotalTime>
  <Words>315</Words>
  <Application>Microsoft Macintosh PowerPoint</Application>
  <PresentationFormat>Personalizzato</PresentationFormat>
  <Paragraphs>32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GESTIONE AEROPORTUALE</vt:lpstr>
      <vt:lpstr>  ENTITÀ PRINCIPALI</vt:lpstr>
      <vt:lpstr>RELATIONSHIP PRINCIPALI</vt:lpstr>
      <vt:lpstr>FRAMMENTI DELLO SCHEMA E/R</vt:lpstr>
      <vt:lpstr>PRINCIPALI FUNZIONALITÀ E PROCESSI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aeroportuale.</dc:title>
  <dc:creator>LORENZI LUCIA [IN0500245]</dc:creator>
  <cp:lastModifiedBy>pierpa.m.96@live.it</cp:lastModifiedBy>
  <cp:revision>56</cp:revision>
  <dcterms:created xsi:type="dcterms:W3CDTF">2018-03-21T10:36:55Z</dcterms:created>
  <dcterms:modified xsi:type="dcterms:W3CDTF">2018-03-27T07:37:28Z</dcterms:modified>
</cp:coreProperties>
</file>