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60" r:id="rId4"/>
    <p:sldId id="262" r:id="rId5"/>
    <p:sldId id="277" r:id="rId6"/>
    <p:sldId id="272" r:id="rId7"/>
    <p:sldId id="267" r:id="rId8"/>
    <p:sldId id="306" r:id="rId9"/>
    <p:sldId id="288" r:id="rId10"/>
    <p:sldId id="312" r:id="rId11"/>
    <p:sldId id="313" r:id="rId12"/>
    <p:sldId id="314" r:id="rId13"/>
    <p:sldId id="307" r:id="rId14"/>
    <p:sldId id="280" r:id="rId15"/>
    <p:sldId id="278" r:id="rId16"/>
    <p:sldId id="317" r:id="rId17"/>
    <p:sldId id="320" r:id="rId18"/>
    <p:sldId id="308" r:id="rId19"/>
    <p:sldId id="289" r:id="rId20"/>
  </p:sldIdLst>
  <p:sldSz cx="9144000" cy="5143500" type="screen16x9"/>
  <p:notesSz cx="6858000" cy="9144000"/>
  <p:embeddedFontLst>
    <p:embeddedFont>
      <p:font typeface="Asap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Inter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31571D87-EDAF-4E30-AFCF-645CE0C0F8AE}">
          <p14:sldIdLst>
            <p14:sldId id="256"/>
            <p14:sldId id="258"/>
            <p14:sldId id="260"/>
            <p14:sldId id="262"/>
            <p14:sldId id="277"/>
            <p14:sldId id="272"/>
            <p14:sldId id="267"/>
            <p14:sldId id="306"/>
            <p14:sldId id="288"/>
            <p14:sldId id="312"/>
            <p14:sldId id="313"/>
            <p14:sldId id="314"/>
            <p14:sldId id="307"/>
            <p14:sldId id="280"/>
            <p14:sldId id="278"/>
            <p14:sldId id="317"/>
            <p14:sldId id="320"/>
            <p14:sldId id="308"/>
            <p14:sldId id="289"/>
          </p14:sldIdLst>
        </p14:section>
        <p14:section name="Sezione senza titolo" id="{70C2F559-1766-467D-8FAE-1FAF416268C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E3"/>
    <a:srgbClr val="5A3F40"/>
    <a:srgbClr val="E08810"/>
    <a:srgbClr val="92D050"/>
    <a:srgbClr val="AA72D4"/>
    <a:srgbClr val="D86C6E"/>
    <a:srgbClr val="E4B470"/>
    <a:srgbClr val="998C7E"/>
    <a:srgbClr val="9F9386"/>
    <a:srgbClr val="CCC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3B989-7B28-45B5-981D-54AB6827D85E}" v="2" dt="2024-01-25T13:28:05.594"/>
    <p1510:client id="{F7E4AEA8-1490-49C9-953F-6652E907C0E2}" v="270" dt="2024-01-25T10:20:19.793"/>
  </p1510:revLst>
</p1510:revInfo>
</file>

<file path=ppt/tableStyles.xml><?xml version="1.0" encoding="utf-8"?>
<a:tblStyleLst xmlns:a="http://schemas.openxmlformats.org/drawingml/2006/main" def="{347DDF71-03A3-4BFE-8A69-BAFC2FEF20B7}">
  <a:tblStyle styleId="{347DDF71-03A3-4BFE-8A69-BAFC2FEF20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AEA57C-3604-4562-BA23-ECD3B4D653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ichetti" userId="5e6d0361700114d3" providerId="LiveId" clId="{8F43B989-7B28-45B5-981D-54AB6827D85E}"/>
    <pc:docChg chg="undo custSel addSld delSld modSld sldOrd addMainMaster delMainMaster modSection">
      <pc:chgData name="Peter Morichetti" userId="5e6d0361700114d3" providerId="LiveId" clId="{8F43B989-7B28-45B5-981D-54AB6827D85E}" dt="2024-01-25T13:29:06.567" v="87" actId="47"/>
      <pc:docMkLst>
        <pc:docMk/>
      </pc:docMkLst>
      <pc:sldChg chg="del">
        <pc:chgData name="Peter Morichetti" userId="5e6d0361700114d3" providerId="LiveId" clId="{8F43B989-7B28-45B5-981D-54AB6827D85E}" dt="2024-01-25T13:24:32.107" v="0" actId="47"/>
        <pc:sldMkLst>
          <pc:docMk/>
          <pc:sldMk cId="0" sldId="263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65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66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68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71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74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75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76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79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81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82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83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84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85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86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87"/>
        </pc:sldMkLst>
      </pc:sldChg>
      <pc:sldChg chg="modSp add del mod ord">
        <pc:chgData name="Peter Morichetti" userId="5e6d0361700114d3" providerId="LiveId" clId="{8F43B989-7B28-45B5-981D-54AB6827D85E}" dt="2024-01-25T13:28:54.939" v="86"/>
        <pc:sldMkLst>
          <pc:docMk/>
          <pc:sldMk cId="0" sldId="289"/>
        </pc:sldMkLst>
        <pc:spChg chg="mod">
          <ac:chgData name="Peter Morichetti" userId="5e6d0361700114d3" providerId="LiveId" clId="{8F43B989-7B28-45B5-981D-54AB6827D85E}" dt="2024-01-25T13:27:44.329" v="84" actId="3626"/>
          <ac:spMkLst>
            <pc:docMk/>
            <pc:sldMk cId="0" sldId="289"/>
            <ac:spMk id="10" creationId="{D2C9552E-04CA-3C77-BEAC-8F59B5F36ACC}"/>
          </ac:spMkLst>
        </pc:spChg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90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91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92"/>
        </pc:sldMkLst>
      </pc:sldChg>
      <pc:sldChg chg="del">
        <pc:chgData name="Peter Morichetti" userId="5e6d0361700114d3" providerId="LiveId" clId="{8F43B989-7B28-45B5-981D-54AB6827D85E}" dt="2024-01-25T13:29:06.567" v="87" actId="47"/>
        <pc:sldMkLst>
          <pc:docMk/>
          <pc:sldMk cId="0" sldId="293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94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95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96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97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98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299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300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301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302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303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0" sldId="304"/>
        </pc:sldMkLst>
      </pc:sldChg>
      <pc:sldChg chg="del">
        <pc:chgData name="Peter Morichetti" userId="5e6d0361700114d3" providerId="LiveId" clId="{8F43B989-7B28-45B5-981D-54AB6827D85E}" dt="2024-01-25T13:24:33.786" v="1" actId="47"/>
        <pc:sldMkLst>
          <pc:docMk/>
          <pc:sldMk cId="3675564864" sldId="305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2493584221" sldId="309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2643858026" sldId="310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453961608" sldId="315"/>
        </pc:sldMkLst>
      </pc:sldChg>
      <pc:sldChg chg="add del">
        <pc:chgData name="Peter Morichetti" userId="5e6d0361700114d3" providerId="LiveId" clId="{8F43B989-7B28-45B5-981D-54AB6827D85E}" dt="2024-01-25T13:29:06.567" v="87" actId="47"/>
        <pc:sldMkLst>
          <pc:docMk/>
          <pc:sldMk cId="2834696760" sldId="316"/>
        </pc:sldMkLst>
      </pc:sldChg>
      <pc:sldMasterChg chg="addSldLayout delSldLayout">
        <pc:chgData name="Peter Morichetti" userId="5e6d0361700114d3" providerId="LiveId" clId="{8F43B989-7B28-45B5-981D-54AB6827D85E}" dt="2024-01-25T13:29:06.567" v="87" actId="47"/>
        <pc:sldMasterMkLst>
          <pc:docMk/>
          <pc:sldMasterMk cId="0" sldId="2147483680"/>
        </pc:sldMasterMkLst>
        <pc:sldLayoutChg chg="add del">
          <pc:chgData name="Peter Morichetti" userId="5e6d0361700114d3" providerId="LiveId" clId="{8F43B989-7B28-45B5-981D-54AB6827D85E}" dt="2024-01-25T13:25:01.830" v="3" actId="47"/>
          <pc:sldLayoutMkLst>
            <pc:docMk/>
            <pc:sldMasterMk cId="0" sldId="2147483680"/>
            <pc:sldLayoutMk cId="0" sldId="2147483651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57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62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63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65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66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Peter Morichetti" userId="5e6d0361700114d3" providerId="LiveId" clId="{8F43B989-7B28-45B5-981D-54AB6827D85E}" dt="2024-01-25T13:24:32.107" v="0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Peter Morichetti" userId="5e6d0361700114d3" providerId="LiveId" clId="{8F43B989-7B28-45B5-981D-54AB6827D85E}" dt="2024-01-25T13:24:33.786" v="1" actId="47"/>
          <pc:sldLayoutMkLst>
            <pc:docMk/>
            <pc:sldMasterMk cId="0" sldId="2147483680"/>
            <pc:sldLayoutMk cId="0" sldId="2147483671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72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73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0"/>
            <pc:sldLayoutMk cId="0" sldId="2147483675"/>
          </pc:sldLayoutMkLst>
        </pc:sldLayoutChg>
      </pc:sldMasterChg>
      <pc:sldMasterChg chg="add del addSldLayout delSldLayout">
        <pc:chgData name="Peter Morichetti" userId="5e6d0361700114d3" providerId="LiveId" clId="{8F43B989-7B28-45B5-981D-54AB6827D85E}" dt="2024-01-25T13:29:06.567" v="87" actId="47"/>
        <pc:sldMasterMkLst>
          <pc:docMk/>
          <pc:sldMasterMk cId="0" sldId="2147483681"/>
        </pc:sldMasterMkLst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1"/>
            <pc:sldLayoutMk cId="0" sldId="2147483678"/>
          </pc:sldLayoutMkLst>
        </pc:sldLayoutChg>
        <pc:sldLayoutChg chg="add del">
          <pc:chgData name="Peter Morichetti" userId="5e6d0361700114d3" providerId="LiveId" clId="{8F43B989-7B28-45B5-981D-54AB6827D85E}" dt="2024-01-25T13:29:06.567" v="87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  <pc:docChgLst>
    <pc:chgData name="Peter Morichetti" userId="5e6d0361700114d3" providerId="LiveId" clId="{F7E4AEA8-1490-49C9-953F-6652E907C0E2}"/>
    <pc:docChg chg="undo redo custSel addSld delSld modSld sldOrd addSection modSection">
      <pc:chgData name="Peter Morichetti" userId="5e6d0361700114d3" providerId="LiveId" clId="{F7E4AEA8-1490-49C9-953F-6652E907C0E2}" dt="2024-01-25T10:20:43.998" v="6588" actId="1035"/>
      <pc:docMkLst>
        <pc:docMk/>
      </pc:docMkLst>
      <pc:sldChg chg="addSp modSp mod">
        <pc:chgData name="Peter Morichetti" userId="5e6d0361700114d3" providerId="LiveId" clId="{F7E4AEA8-1490-49C9-953F-6652E907C0E2}" dt="2024-01-21T16:27:36.850" v="2067" actId="6549"/>
        <pc:sldMkLst>
          <pc:docMk/>
          <pc:sldMk cId="0" sldId="256"/>
        </pc:sldMkLst>
        <pc:spChg chg="add">
          <ac:chgData name="Peter Morichetti" userId="5e6d0361700114d3" providerId="LiveId" clId="{F7E4AEA8-1490-49C9-953F-6652E907C0E2}" dt="2024-01-21T15:14:24.377" v="1288"/>
          <ac:spMkLst>
            <pc:docMk/>
            <pc:sldMk cId="0" sldId="256"/>
            <ac:spMk id="2" creationId="{7FA10164-320A-FDE6-6866-D522CEA50880}"/>
          </ac:spMkLst>
        </pc:spChg>
        <pc:spChg chg="add mod">
          <ac:chgData name="Peter Morichetti" userId="5e6d0361700114d3" providerId="LiveId" clId="{F7E4AEA8-1490-49C9-953F-6652E907C0E2}" dt="2024-01-21T15:14:27.220" v="1289"/>
          <ac:spMkLst>
            <pc:docMk/>
            <pc:sldMk cId="0" sldId="256"/>
            <ac:spMk id="3" creationId="{A173F62F-2F12-BA41-A513-C1BC5D3AF319}"/>
          </ac:spMkLst>
        </pc:spChg>
        <pc:spChg chg="add mod">
          <ac:chgData name="Peter Morichetti" userId="5e6d0361700114d3" providerId="LiveId" clId="{F7E4AEA8-1490-49C9-953F-6652E907C0E2}" dt="2024-01-21T15:14:36.430" v="1290"/>
          <ac:spMkLst>
            <pc:docMk/>
            <pc:sldMk cId="0" sldId="256"/>
            <ac:spMk id="4" creationId="{9789D65D-A130-AFA6-1AFE-44C4CB8B8551}"/>
          </ac:spMkLst>
        </pc:spChg>
        <pc:spChg chg="add mod">
          <ac:chgData name="Peter Morichetti" userId="5e6d0361700114d3" providerId="LiveId" clId="{F7E4AEA8-1490-49C9-953F-6652E907C0E2}" dt="2024-01-21T16:27:36.850" v="2067" actId="6549"/>
          <ac:spMkLst>
            <pc:docMk/>
            <pc:sldMk cId="0" sldId="256"/>
            <ac:spMk id="5" creationId="{A449012B-8C61-E6F7-7641-52E6D42B893B}"/>
          </ac:spMkLst>
        </pc:spChg>
        <pc:spChg chg="mod">
          <ac:chgData name="Peter Morichetti" userId="5e6d0361700114d3" providerId="LiveId" clId="{F7E4AEA8-1490-49C9-953F-6652E907C0E2}" dt="2024-01-21T15:15:27.749" v="1294" actId="1076"/>
          <ac:spMkLst>
            <pc:docMk/>
            <pc:sldMk cId="0" sldId="256"/>
            <ac:spMk id="2204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5:15:23.578" v="1293" actId="1076"/>
          <ac:spMkLst>
            <pc:docMk/>
            <pc:sldMk cId="0" sldId="256"/>
            <ac:spMk id="2205" creationId="{00000000-0000-0000-0000-000000000000}"/>
          </ac:spMkLst>
        </pc:spChg>
      </pc:sldChg>
      <pc:sldChg chg="del">
        <pc:chgData name="Peter Morichetti" userId="5e6d0361700114d3" providerId="LiveId" clId="{F7E4AEA8-1490-49C9-953F-6652E907C0E2}" dt="2024-01-21T13:55:03.033" v="65" actId="2696"/>
        <pc:sldMkLst>
          <pc:docMk/>
          <pc:sldMk cId="0" sldId="257"/>
        </pc:sldMkLst>
      </pc:sldChg>
      <pc:sldChg chg="addSp delSp modSp mod">
        <pc:chgData name="Peter Morichetti" userId="5e6d0361700114d3" providerId="LiveId" clId="{F7E4AEA8-1490-49C9-953F-6652E907C0E2}" dt="2024-01-24T14:46:49.510" v="5845" actId="1076"/>
        <pc:sldMkLst>
          <pc:docMk/>
          <pc:sldMk cId="0" sldId="258"/>
        </pc:sldMkLst>
        <pc:spChg chg="add del mod">
          <ac:chgData name="Peter Morichetti" userId="5e6d0361700114d3" providerId="LiveId" clId="{F7E4AEA8-1490-49C9-953F-6652E907C0E2}" dt="2024-01-21T15:29:21.282" v="1337" actId="478"/>
          <ac:spMkLst>
            <pc:docMk/>
            <pc:sldMk cId="0" sldId="258"/>
            <ac:spMk id="3" creationId="{FDA5823F-42BE-D198-8E6C-80835A88CA40}"/>
          </ac:spMkLst>
        </pc:spChg>
        <pc:spChg chg="mod">
          <ac:chgData name="Peter Morichetti" userId="5e6d0361700114d3" providerId="LiveId" clId="{F7E4AEA8-1490-49C9-953F-6652E907C0E2}" dt="2024-01-21T15:29:37.525" v="1347" actId="20577"/>
          <ac:spMkLst>
            <pc:docMk/>
            <pc:sldMk cId="0" sldId="258"/>
            <ac:spMk id="2384" creationId="{00000000-0000-0000-0000-000000000000}"/>
          </ac:spMkLst>
        </pc:spChg>
        <pc:spChg chg="add del mod">
          <ac:chgData name="Peter Morichetti" userId="5e6d0361700114d3" providerId="LiveId" clId="{F7E4AEA8-1490-49C9-953F-6652E907C0E2}" dt="2024-01-21T15:29:57.965" v="1386" actId="20577"/>
          <ac:spMkLst>
            <pc:docMk/>
            <pc:sldMk cId="0" sldId="258"/>
            <ac:spMk id="2385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4T14:46:39.424" v="5844" actId="1076"/>
          <ac:spMkLst>
            <pc:docMk/>
            <pc:sldMk cId="0" sldId="258"/>
            <ac:spMk id="2386" creationId="{00000000-0000-0000-0000-000000000000}"/>
          </ac:spMkLst>
        </pc:spChg>
        <pc:spChg chg="add del mod">
          <ac:chgData name="Peter Morichetti" userId="5e6d0361700114d3" providerId="LiveId" clId="{F7E4AEA8-1490-49C9-953F-6652E907C0E2}" dt="2024-01-21T16:24:18.701" v="1921" actId="20577"/>
          <ac:spMkLst>
            <pc:docMk/>
            <pc:sldMk cId="0" sldId="258"/>
            <ac:spMk id="2387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5:31:16.830" v="1486" actId="20577"/>
          <ac:spMkLst>
            <pc:docMk/>
            <pc:sldMk cId="0" sldId="258"/>
            <ac:spMk id="2388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3:38:47.138" v="12" actId="20577"/>
          <ac:spMkLst>
            <pc:docMk/>
            <pc:sldMk cId="0" sldId="258"/>
            <ac:spMk id="2393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23:40.752" v="1903" actId="20577"/>
          <ac:spMkLst>
            <pc:docMk/>
            <pc:sldMk cId="0" sldId="258"/>
            <ac:spMk id="2394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4T14:46:49.510" v="5845" actId="1076"/>
          <ac:spMkLst>
            <pc:docMk/>
            <pc:sldMk cId="0" sldId="258"/>
            <ac:spMk id="2395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3:39:56.192" v="64" actId="20577"/>
          <ac:spMkLst>
            <pc:docMk/>
            <pc:sldMk cId="0" sldId="258"/>
            <ac:spMk id="2396" creationId="{00000000-0000-0000-0000-000000000000}"/>
          </ac:spMkLst>
        </pc:spChg>
      </pc:sldChg>
      <pc:sldChg chg="del">
        <pc:chgData name="Peter Morichetti" userId="5e6d0361700114d3" providerId="LiveId" clId="{F7E4AEA8-1490-49C9-953F-6652E907C0E2}" dt="2024-01-21T13:55:08.435" v="66" actId="2696"/>
        <pc:sldMkLst>
          <pc:docMk/>
          <pc:sldMk cId="0" sldId="259"/>
        </pc:sldMkLst>
      </pc:sldChg>
      <pc:sldChg chg="modSp mod">
        <pc:chgData name="Peter Morichetti" userId="5e6d0361700114d3" providerId="LiveId" clId="{F7E4AEA8-1490-49C9-953F-6652E907C0E2}" dt="2024-01-21T15:25:54.454" v="1297" actId="20577"/>
        <pc:sldMkLst>
          <pc:docMk/>
          <pc:sldMk cId="0" sldId="260"/>
        </pc:sldMkLst>
        <pc:spChg chg="mod">
          <ac:chgData name="Peter Morichetti" userId="5e6d0361700114d3" providerId="LiveId" clId="{F7E4AEA8-1490-49C9-953F-6652E907C0E2}" dt="2024-01-21T13:56:11.505" v="91" actId="1076"/>
          <ac:spMkLst>
            <pc:docMk/>
            <pc:sldMk cId="0" sldId="260"/>
            <ac:spMk id="253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5:25:54.454" v="1297" actId="20577"/>
          <ac:spMkLst>
            <pc:docMk/>
            <pc:sldMk cId="0" sldId="260"/>
            <ac:spMk id="2532" creationId="{00000000-0000-0000-0000-000000000000}"/>
          </ac:spMkLst>
        </pc:spChg>
      </pc:sldChg>
      <pc:sldChg chg="del">
        <pc:chgData name="Peter Morichetti" userId="5e6d0361700114d3" providerId="LiveId" clId="{F7E4AEA8-1490-49C9-953F-6652E907C0E2}" dt="2024-01-21T14:16:44.756" v="881" actId="47"/>
        <pc:sldMkLst>
          <pc:docMk/>
          <pc:sldMk cId="0" sldId="261"/>
        </pc:sldMkLst>
      </pc:sldChg>
      <pc:sldChg chg="delSp modSp mod">
        <pc:chgData name="Peter Morichetti" userId="5e6d0361700114d3" providerId="LiveId" clId="{F7E4AEA8-1490-49C9-953F-6652E907C0E2}" dt="2024-01-21T14:11:03.326" v="689" actId="20577"/>
        <pc:sldMkLst>
          <pc:docMk/>
          <pc:sldMk cId="0" sldId="262"/>
        </pc:sldMkLst>
        <pc:spChg chg="del mod">
          <ac:chgData name="Peter Morichetti" userId="5e6d0361700114d3" providerId="LiveId" clId="{F7E4AEA8-1490-49C9-953F-6652E907C0E2}" dt="2024-01-21T14:08:20.688" v="583" actId="478"/>
          <ac:spMkLst>
            <pc:docMk/>
            <pc:sldMk cId="0" sldId="262"/>
            <ac:spMk id="268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11:03.326" v="689" actId="20577"/>
          <ac:spMkLst>
            <pc:docMk/>
            <pc:sldMk cId="0" sldId="262"/>
            <ac:spMk id="2681" creationId="{00000000-0000-0000-0000-000000000000}"/>
          </ac:spMkLst>
        </pc:spChg>
      </pc:sldChg>
      <pc:sldChg chg="addSp delSp modSp del mod">
        <pc:chgData name="Peter Morichetti" userId="5e6d0361700114d3" providerId="LiveId" clId="{F7E4AEA8-1490-49C9-953F-6652E907C0E2}" dt="2024-01-21T16:07:10.909" v="1744" actId="47"/>
        <pc:sldMkLst>
          <pc:docMk/>
          <pc:sldMk cId="0" sldId="264"/>
        </pc:sldMkLst>
        <pc:spChg chg="add del mod">
          <ac:chgData name="Peter Morichetti" userId="5e6d0361700114d3" providerId="LiveId" clId="{F7E4AEA8-1490-49C9-953F-6652E907C0E2}" dt="2024-01-21T16:07:00.103" v="1743" actId="478"/>
          <ac:spMkLst>
            <pc:docMk/>
            <pc:sldMk cId="0" sldId="264"/>
            <ac:spMk id="3" creationId="{54DC609A-3BC0-3BF1-C56D-94B7E17B4F9D}"/>
          </ac:spMkLst>
        </pc:spChg>
        <pc:spChg chg="add del mod">
          <ac:chgData name="Peter Morichetti" userId="5e6d0361700114d3" providerId="LiveId" clId="{F7E4AEA8-1490-49C9-953F-6652E907C0E2}" dt="2024-01-21T16:07:00.103" v="1743" actId="478"/>
          <ac:spMkLst>
            <pc:docMk/>
            <pc:sldMk cId="0" sldId="264"/>
            <ac:spMk id="5" creationId="{1A601CEF-5CDB-F5FB-75B6-0CEB95CEBD4A}"/>
          </ac:spMkLst>
        </pc:spChg>
        <pc:spChg chg="add del mod">
          <ac:chgData name="Peter Morichetti" userId="5e6d0361700114d3" providerId="LiveId" clId="{F7E4AEA8-1490-49C9-953F-6652E907C0E2}" dt="2024-01-21T16:07:00.103" v="1743" actId="478"/>
          <ac:spMkLst>
            <pc:docMk/>
            <pc:sldMk cId="0" sldId="264"/>
            <ac:spMk id="7" creationId="{A771549F-35C6-9339-B5BA-A11DE5B0FBC0}"/>
          </ac:spMkLst>
        </pc:spChg>
        <pc:spChg chg="add del mod">
          <ac:chgData name="Peter Morichetti" userId="5e6d0361700114d3" providerId="LiveId" clId="{F7E4AEA8-1490-49C9-953F-6652E907C0E2}" dt="2024-01-21T16:07:00.103" v="1743" actId="478"/>
          <ac:spMkLst>
            <pc:docMk/>
            <pc:sldMk cId="0" sldId="264"/>
            <ac:spMk id="9" creationId="{4D93E171-9B99-141A-1660-C416DF833981}"/>
          </ac:spMkLst>
        </pc:spChg>
        <pc:spChg chg="add del mod">
          <ac:chgData name="Peter Morichetti" userId="5e6d0361700114d3" providerId="LiveId" clId="{F7E4AEA8-1490-49C9-953F-6652E907C0E2}" dt="2024-01-21T16:07:00.103" v="1743" actId="478"/>
          <ac:spMkLst>
            <pc:docMk/>
            <pc:sldMk cId="0" sldId="264"/>
            <ac:spMk id="11" creationId="{5090742F-E222-F4B5-51FC-A44D46343B34}"/>
          </ac:spMkLst>
        </pc:spChg>
        <pc:spChg chg="add del mod">
          <ac:chgData name="Peter Morichetti" userId="5e6d0361700114d3" providerId="LiveId" clId="{F7E4AEA8-1490-49C9-953F-6652E907C0E2}" dt="2024-01-21T16:07:00.103" v="1743" actId="478"/>
          <ac:spMkLst>
            <pc:docMk/>
            <pc:sldMk cId="0" sldId="264"/>
            <ac:spMk id="13" creationId="{5DB04308-29FA-5BBE-36B2-29476C15A81D}"/>
          </ac:spMkLst>
        </pc:spChg>
        <pc:spChg chg="add del mod">
          <ac:chgData name="Peter Morichetti" userId="5e6d0361700114d3" providerId="LiveId" clId="{F7E4AEA8-1490-49C9-953F-6652E907C0E2}" dt="2024-01-21T16:07:00.103" v="1743" actId="478"/>
          <ac:spMkLst>
            <pc:docMk/>
            <pc:sldMk cId="0" sldId="264"/>
            <ac:spMk id="15" creationId="{25288A90-B9C9-F7AC-8057-232F67F0ED4C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53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54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55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56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57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58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59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60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61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06:57.384" v="1742" actId="478"/>
          <ac:spMkLst>
            <pc:docMk/>
            <pc:sldMk cId="0" sldId="264"/>
            <ac:spMk id="2862" creationId="{00000000-0000-0000-0000-000000000000}"/>
          </ac:spMkLst>
        </pc:spChg>
        <pc:grpChg chg="del">
          <ac:chgData name="Peter Morichetti" userId="5e6d0361700114d3" providerId="LiveId" clId="{F7E4AEA8-1490-49C9-953F-6652E907C0E2}" dt="2024-01-21T16:06:57.384" v="1742" actId="478"/>
          <ac:grpSpMkLst>
            <pc:docMk/>
            <pc:sldMk cId="0" sldId="264"/>
            <ac:grpSpMk id="2863" creationId="{00000000-0000-0000-0000-000000000000}"/>
          </ac:grpSpMkLst>
        </pc:grpChg>
        <pc:grpChg chg="del">
          <ac:chgData name="Peter Morichetti" userId="5e6d0361700114d3" providerId="LiveId" clId="{F7E4AEA8-1490-49C9-953F-6652E907C0E2}" dt="2024-01-21T16:06:57.384" v="1742" actId="478"/>
          <ac:grpSpMkLst>
            <pc:docMk/>
            <pc:sldMk cId="0" sldId="264"/>
            <ac:grpSpMk id="2873" creationId="{00000000-0000-0000-0000-000000000000}"/>
          </ac:grpSpMkLst>
        </pc:grpChg>
        <pc:grpChg chg="del">
          <ac:chgData name="Peter Morichetti" userId="5e6d0361700114d3" providerId="LiveId" clId="{F7E4AEA8-1490-49C9-953F-6652E907C0E2}" dt="2024-01-21T16:06:57.384" v="1742" actId="478"/>
          <ac:grpSpMkLst>
            <pc:docMk/>
            <pc:sldMk cId="0" sldId="264"/>
            <ac:grpSpMk id="2876" creationId="{00000000-0000-0000-0000-000000000000}"/>
          </ac:grpSpMkLst>
        </pc:grpChg>
      </pc:sldChg>
      <pc:sldChg chg="addSp delSp modSp mod ord">
        <pc:chgData name="Peter Morichetti" userId="5e6d0361700114d3" providerId="LiveId" clId="{F7E4AEA8-1490-49C9-953F-6652E907C0E2}" dt="2024-01-21T16:31:22.431" v="2072" actId="208"/>
        <pc:sldMkLst>
          <pc:docMk/>
          <pc:sldMk cId="0" sldId="267"/>
        </pc:sldMkLst>
        <pc:spChg chg="add del mod">
          <ac:chgData name="Peter Morichetti" userId="5e6d0361700114d3" providerId="LiveId" clId="{F7E4AEA8-1490-49C9-953F-6652E907C0E2}" dt="2024-01-21T15:31:58.661" v="1492" actId="478"/>
          <ac:spMkLst>
            <pc:docMk/>
            <pc:sldMk cId="0" sldId="267"/>
            <ac:spMk id="3" creationId="{1B0148E0-43C9-B38E-8596-97F0207F845A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5" creationId="{70BFDF93-14B7-EDE3-F28E-534A05AFF307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6" creationId="{F6BC6928-504D-C1C9-C46F-4A4397A6C2C7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7" creationId="{A24B9FC6-62CF-E66C-81FF-93C704405628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8" creationId="{9958552E-0970-3DCE-8278-7E56F6FFD248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9" creationId="{3A7C2CE9-A000-A8E2-08DC-EA80D74B7AC1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0" creationId="{2DFC64B9-7ED4-C0CF-6938-0B61BDC05ED7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1" creationId="{6AC2F07B-92FD-378E-539A-75A9A12192F0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2" creationId="{A0B045DE-9AE7-C47E-94C7-8C1DA62B5528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3" creationId="{E31B5452-A4AD-1EEF-D240-C80C1D82DCF0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4" creationId="{8C3E4AC5-6B8D-DD6E-53E4-6B7EE9234A2E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5" creationId="{6C398347-33E2-9518-C80F-16FCB9B71671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6" creationId="{5B4FE6D3-6790-817D-5034-A97AACA18DB9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7" creationId="{9932F31E-0B17-6187-D0F2-8B2ED08CAED5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8" creationId="{92384222-B0D4-EE04-0587-49C23A5EB717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19" creationId="{C0BCDB45-A6E9-AB0D-83F5-191655C7C46D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0" creationId="{B32382C8-80DE-1B80-3103-8907F0E9FE12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1" creationId="{C4077D2E-9F7E-2A43-70E6-25CC6E680A88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2" creationId="{1ACBD2B8-42CA-D08A-5EA7-C255A0481B5D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3" creationId="{51D8D63C-E0AC-B20B-4F8F-B784DC296C8D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4" creationId="{4880945F-5755-3B39-A016-1E5EAF3D6E60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5" creationId="{A214B5CC-38E8-4FA1-DC34-C8A6AB7EEF75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6" creationId="{F91C491D-B70F-B867-577B-2E9CD6BC7C8E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7" creationId="{A9AD588A-D5F1-EE62-7D94-350E5CBD4A9B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8" creationId="{35969251-80FB-B0C5-3BD9-C31FBEA548D3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9" creationId="{BE813F29-1F6F-F161-6AF9-12F8F4A20C9C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30" creationId="{BA895CE6-A29D-36E6-63F6-04F16756FA6A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31" creationId="{4C187DA5-7FBC-0489-1E88-C15F0FE229F3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976" creationId="{0FA4690D-31A0-F686-22B4-D5F0AD76AEEA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977" creationId="{BF857CDE-B49C-5336-A09E-13E62856983A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978" creationId="{ABB0950D-AF88-BD3A-EE89-562BF55C8DD8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979" creationId="{E55719BE-94B3-BBBA-D9B4-D245E9DFD5D6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980" creationId="{6E3C35AD-52AA-3AE6-A7F0-88971615A258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981" creationId="{2B7A3B1C-20FF-8A0D-4E0F-0EF33B741E5F}"/>
          </ac:spMkLst>
        </pc:spChg>
        <pc:spChg chg="mod">
          <ac:chgData name="Peter Morichetti" userId="5e6d0361700114d3" providerId="LiveId" clId="{F7E4AEA8-1490-49C9-953F-6652E907C0E2}" dt="2024-01-21T15:32:23.055" v="1493"/>
          <ac:spMkLst>
            <pc:docMk/>
            <pc:sldMk cId="0" sldId="267"/>
            <ac:spMk id="2982" creationId="{3619B565-05A2-9BE1-EBF7-E76B645715BF}"/>
          </ac:spMkLst>
        </pc:spChg>
        <pc:spChg chg="del mod">
          <ac:chgData name="Peter Morichetti" userId="5e6d0361700114d3" providerId="LiveId" clId="{F7E4AEA8-1490-49C9-953F-6652E907C0E2}" dt="2024-01-21T15:35:09.204" v="1509" actId="478"/>
          <ac:spMkLst>
            <pc:docMk/>
            <pc:sldMk cId="0" sldId="267"/>
            <ac:spMk id="2987" creationId="{23324BBB-0DD5-5177-5F03-AA2198C42F14}"/>
          </ac:spMkLst>
        </pc:spChg>
        <pc:spChg chg="del mod">
          <ac:chgData name="Peter Morichetti" userId="5e6d0361700114d3" providerId="LiveId" clId="{F7E4AEA8-1490-49C9-953F-6652E907C0E2}" dt="2024-01-21T15:35:04.650" v="1507" actId="478"/>
          <ac:spMkLst>
            <pc:docMk/>
            <pc:sldMk cId="0" sldId="267"/>
            <ac:spMk id="2988" creationId="{A80B3D59-A588-23D1-6C84-7A1D7A5FBA85}"/>
          </ac:spMkLst>
        </pc:spChg>
        <pc:spChg chg="del mod">
          <ac:chgData name="Peter Morichetti" userId="5e6d0361700114d3" providerId="LiveId" clId="{F7E4AEA8-1490-49C9-953F-6652E907C0E2}" dt="2024-01-21T15:35:02.241" v="1506" actId="478"/>
          <ac:spMkLst>
            <pc:docMk/>
            <pc:sldMk cId="0" sldId="267"/>
            <ac:spMk id="2989" creationId="{E2F6D553-E7EB-ADAF-A62A-7B03048C6809}"/>
          </ac:spMkLst>
        </pc:spChg>
        <pc:spChg chg="del mod topLvl">
          <ac:chgData name="Peter Morichetti" userId="5e6d0361700114d3" providerId="LiveId" clId="{F7E4AEA8-1490-49C9-953F-6652E907C0E2}" dt="2024-01-21T15:35:11.550" v="1510" actId="478"/>
          <ac:spMkLst>
            <pc:docMk/>
            <pc:sldMk cId="0" sldId="267"/>
            <ac:spMk id="2990" creationId="{9A6404A1-4770-3863-2558-C1FB0E3425BC}"/>
          </ac:spMkLst>
        </pc:spChg>
        <pc:spChg chg="del mod">
          <ac:chgData name="Peter Morichetti" userId="5e6d0361700114d3" providerId="LiveId" clId="{F7E4AEA8-1490-49C9-953F-6652E907C0E2}" dt="2024-01-21T15:34:54.880" v="1503" actId="478"/>
          <ac:spMkLst>
            <pc:docMk/>
            <pc:sldMk cId="0" sldId="267"/>
            <ac:spMk id="2991" creationId="{33E21881-2D85-E70D-1311-D5BD58194A5E}"/>
          </ac:spMkLst>
        </pc:spChg>
        <pc:spChg chg="del mod">
          <ac:chgData name="Peter Morichetti" userId="5e6d0361700114d3" providerId="LiveId" clId="{F7E4AEA8-1490-49C9-953F-6652E907C0E2}" dt="2024-01-21T15:34:49.205" v="1499" actId="478"/>
          <ac:spMkLst>
            <pc:docMk/>
            <pc:sldMk cId="0" sldId="267"/>
            <ac:spMk id="2992" creationId="{0157E65B-0C6A-529F-3778-F257C0B2BE3E}"/>
          </ac:spMkLst>
        </pc:spChg>
        <pc:spChg chg="del">
          <ac:chgData name="Peter Morichetti" userId="5e6d0361700114d3" providerId="LiveId" clId="{F7E4AEA8-1490-49C9-953F-6652E907C0E2}" dt="2024-01-21T15:31:55.674" v="1491" actId="478"/>
          <ac:spMkLst>
            <pc:docMk/>
            <pc:sldMk cId="0" sldId="267"/>
            <ac:spMk id="2993" creationId="{00000000-0000-0000-0000-000000000000}"/>
          </ac:spMkLst>
        </pc:spChg>
        <pc:spChg chg="del mod">
          <ac:chgData name="Peter Morichetti" userId="5e6d0361700114d3" providerId="LiveId" clId="{F7E4AEA8-1490-49C9-953F-6652E907C0E2}" dt="2024-01-21T15:34:52.721" v="1502" actId="478"/>
          <ac:spMkLst>
            <pc:docMk/>
            <pc:sldMk cId="0" sldId="267"/>
            <ac:spMk id="3079" creationId="{2B71DB77-6362-0ADD-E5AB-D1CC196F3883}"/>
          </ac:spMkLst>
        </pc:spChg>
        <pc:spChg chg="del mod">
          <ac:chgData name="Peter Morichetti" userId="5e6d0361700114d3" providerId="LiveId" clId="{F7E4AEA8-1490-49C9-953F-6652E907C0E2}" dt="2024-01-21T15:34:59.890" v="1505" actId="478"/>
          <ac:spMkLst>
            <pc:docMk/>
            <pc:sldMk cId="0" sldId="267"/>
            <ac:spMk id="3080" creationId="{F8E5BA1B-F176-67FA-E710-EE1047BB917D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81" creationId="{5F166D39-22F6-1622-A456-7CD51C6963D2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82" creationId="{C825A028-C5FD-E540-3BB1-E69F765CB4AF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83" creationId="{11487759-C729-2407-55C2-CC9C005C926F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84" creationId="{118ACED5-F2A6-BE00-614A-3D49A07043ED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85" creationId="{6931AD59-B0C9-485C-1664-64F0ABA46431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86" creationId="{E3F0A6BE-645A-163A-F7AC-1ACCE8B9A95A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87" creationId="{0C7BB1FA-AF29-7009-911D-02BB01D41452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88" creationId="{E5AEE2D7-8C12-3AA5-D5A5-6FFB89DF9ECD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89" creationId="{651E9D2E-BFEB-E75B-0768-EAF8810DFD3A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0" creationId="{BD91D21A-52B3-8338-CA36-397209419BF3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1" creationId="{09370C92-2415-E3D1-8AFD-53E2E857DDEA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2" creationId="{239E35A4-F878-B2C3-F46D-7D9BD4A6F0AB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3" creationId="{1766B22C-31C3-C84B-BD2D-5D0F31296ED9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4" creationId="{72BA07D6-2CF1-4821-EF61-F622DFEEE775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5" creationId="{4040E611-F5B0-451A-1877-AAD5D61337A2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6" creationId="{EE460268-1FF0-9044-1A06-406DDCFC55F7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7" creationId="{4A907FB6-1DD4-37E7-3E97-A34487F582D4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8" creationId="{504D95E3-984F-A55A-E198-D205F932C7C0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099" creationId="{0768A7A0-9C15-0C89-115D-41AF8ED92810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01" creationId="{C7BE5F97-2354-5666-E09B-F3331D19D011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02" creationId="{5184B83B-D836-6BD6-2A5D-82ADFA79B57F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04" creationId="{6AA0E409-FA7B-4502-011E-298A18A60F0D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05" creationId="{975FB0BC-514C-1755-A851-0AB6005B2ADF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06" creationId="{3C8353B8-F95F-00DB-D249-22D14BEA3BAB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07" creationId="{0062B48C-EA82-3B41-6A46-8C57C805864C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09" creationId="{C4FD0F4E-9928-95A7-AD9A-CC4F1A3AC6B4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10" creationId="{39B58548-9D6B-8BFD-9B68-BCCFF3CBF184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12" creationId="{B2795BE0-2D1F-486C-91AA-71328B535D85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13" creationId="{CD3E7312-37A2-B8E3-1248-686916CA398D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14" creationId="{734D5AB9-4509-3BC8-DBA4-8558E2D4908B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15" creationId="{4A2091D0-172A-60EC-2633-269AB5BECE25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17" creationId="{AA22CB61-C035-EEA8-8B1B-CE7F35EF48AB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18" creationId="{E0A85973-5C0C-F8CD-8395-0C70E5461A60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20" creationId="{3FE69A43-9B57-92D9-71EF-6A897B06C359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21" creationId="{8B7B4C91-7D33-ED93-FD8E-D60C7F3B54FB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22" creationId="{ED2B5922-BA41-523F-5289-3BE961AAD40E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23" creationId="{DDD7BB7C-A8DD-A82E-FC06-85C658C92D01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25" creationId="{5233AFE6-D97F-CCDA-3043-ABC61A22CC9F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26" creationId="{4CA06BAF-C34E-16E6-7E23-937203E2E6C5}"/>
          </ac:spMkLst>
        </pc:spChg>
        <pc:spChg chg="mod">
          <ac:chgData name="Peter Morichetti" userId="5e6d0361700114d3" providerId="LiveId" clId="{F7E4AEA8-1490-49C9-953F-6652E907C0E2}" dt="2024-01-21T15:43:38.800" v="1569" actId="208"/>
          <ac:spMkLst>
            <pc:docMk/>
            <pc:sldMk cId="0" sldId="267"/>
            <ac:spMk id="3128" creationId="{1EA1BF31-3225-3398-D13D-89FAA0D4F595}"/>
          </ac:spMkLst>
        </pc:spChg>
        <pc:spChg chg="mod">
          <ac:chgData name="Peter Morichetti" userId="5e6d0361700114d3" providerId="LiveId" clId="{F7E4AEA8-1490-49C9-953F-6652E907C0E2}" dt="2024-01-21T16:31:22.431" v="2072" actId="208"/>
          <ac:spMkLst>
            <pc:docMk/>
            <pc:sldMk cId="0" sldId="267"/>
            <ac:spMk id="3129" creationId="{80DDC2DA-C209-F71F-764E-AA6941360FC4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31" creationId="{DF0DB430-0646-D477-DBA6-2A55209621FF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32" creationId="{C5E6171C-BB88-33DE-7C25-DFC3549E3E44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33" creationId="{474310A4-95B1-7D4C-0293-D986D1397528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34" creationId="{AB9C8124-6DE0-E18C-6CBB-559ED2D291C2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35" creationId="{EBC83BAB-83CD-885B-AD3C-EA3B37F0AAE1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36" creationId="{36A3E7F5-0B3A-79F9-E456-BAFCA633E2F6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37" creationId="{A7AE62C1-58B1-D952-9FD4-15EF61327DB7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38" creationId="{38BFFA26-B803-70BB-C3EF-8EC6867FCD84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39" creationId="{C4C061AB-08C0-FADA-4C83-A3CE25C7683D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0" creationId="{69316FC5-56D3-ED72-F6DA-1AC6D02353FC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1" creationId="{3C587562-A120-CE82-2747-063A9011A6DD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2" creationId="{8DFA0208-86EA-965E-3F53-2361C0DDD2FE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3" creationId="{A5DE4A7F-ACC2-4D9B-877D-F95DE906DC3B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4" creationId="{8893E46A-CD74-4687-21BB-B24126F09283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5" creationId="{999153B0-3277-DDB8-C88C-DAA668FFF46B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6" creationId="{98898975-A9CC-E4EA-C56C-1A25E06FC96F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7" creationId="{35673DCB-55EA-DDF7-994E-266407E9D5E6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8" creationId="{337AF471-D257-6566-4F46-C10D2608D382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49" creationId="{5831FA85-28A6-B49E-E940-3FDA5E2B0E8E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51" creationId="{E3E2134B-3D43-E8AE-B6FB-2B9B652791BD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52" creationId="{4B3397A5-85D1-BFDD-A321-90FE446D7787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54" creationId="{D3E8533C-B051-0990-CC66-E44F4D3E32E4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55" creationId="{801728F8-4605-E61B-6F6F-6E1B18D4CD4D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56" creationId="{49B8A927-E811-EFB9-EA2B-7C3B8D4ED450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57" creationId="{11847099-E42C-6767-2D90-28EC96F79EB1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59" creationId="{36206B37-4310-A18C-A1E1-C43F3CC3E7A3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60" creationId="{D0E5408F-ED87-E2A8-4F46-E1CA15AF8388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62" creationId="{35C1055D-57C5-4698-DFE4-4EA59CE7449A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63" creationId="{04329164-15A1-C4F8-F0AA-2B9DCD27F173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64" creationId="{AB2E7253-3525-EA1A-A994-B5E1470B24B0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65" creationId="{B98FACAC-4C55-1D87-6615-4AAE69A9CD0C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67" creationId="{1DEC95E6-3DC5-2083-F076-3E27B93F25A8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68" creationId="{E02B4D77-7A5F-139E-7549-71782A0FDFF4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70" creationId="{D989FCEC-0584-0A81-A38E-56573B36B5A1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71" creationId="{0AA224EA-4653-4617-77B1-CCF74141E001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72" creationId="{8639887C-D0E3-FD3A-DC64-CBF49F74D876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73" creationId="{FB60936D-2460-8ECA-6C12-5039B96071C8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75" creationId="{2E4E18FB-CF26-E4A4-EAEC-05E1963E03DA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76" creationId="{02F91554-84AF-9846-0E41-ECA547F364E6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78" creationId="{1288D4CC-B96A-4610-AC8D-DEBAB347A3B9}"/>
          </ac:spMkLst>
        </pc:spChg>
        <pc:spChg chg="mod">
          <ac:chgData name="Peter Morichetti" userId="5e6d0361700114d3" providerId="LiveId" clId="{F7E4AEA8-1490-49C9-953F-6652E907C0E2}" dt="2024-01-21T15:35:28.479" v="1515"/>
          <ac:spMkLst>
            <pc:docMk/>
            <pc:sldMk cId="0" sldId="267"/>
            <ac:spMk id="3179" creationId="{10BBCAE0-798E-3569-F054-4D0222403CAF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81" creationId="{C1F70ED9-DD88-546A-D748-BA4D31992577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82" creationId="{56B656D3-01F7-1C5D-BE9B-98C0E1BE9AFA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83" creationId="{208CEA41-6708-2DEC-A416-41DAEFBB15F9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84" creationId="{79C70683-B952-2A76-74FE-F1830FD7BA9F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85" creationId="{CBBA567B-FCA7-A57B-3208-CCE07708276B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86" creationId="{098EF7D7-9C3B-A61A-4DEF-DB26DF6B35B7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87" creationId="{0077255F-17D8-D53B-5D2D-444A004C6694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88" creationId="{84883531-983B-6D40-934B-8584A04F16E5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89" creationId="{72E9F701-D32A-7E31-EDA5-A820E2D13EDE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0" creationId="{8D25B982-C3DA-3E21-0312-3D4738F42812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1" creationId="{B00F453E-9D4C-9838-014A-6184354D0C06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2" creationId="{237F2609-4A06-0C49-9D2B-03CF2B53CE28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3" creationId="{92AAAF77-7F09-55CD-D1B4-F22A4A3EAAAB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4" creationId="{67EEC2A3-41D8-5ABA-3EF8-9B00C751391B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5" creationId="{7F321080-2011-B66E-1683-4C3A7DA0AC03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6" creationId="{A8C8E9F4-99EB-8468-8C1D-0D56C32F0F6A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7" creationId="{CF13989D-8748-58CD-4B4A-9F66F1367281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8" creationId="{27869A3A-C4B6-13B7-D221-94867969149A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199" creationId="{75190DF1-2E7F-045F-57A5-45334C6D977E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0" creationId="{421F94A7-A04C-3F60-E1A6-F8C1DE177FA1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1" creationId="{91A3A0CA-0D71-D4F5-20DD-A1EEF7EE8B32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2" creationId="{8263CE3A-DEBA-2B0A-8D93-4A0F432405CA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3" creationId="{BF433FAA-8084-597B-FAD9-CCFE25702607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4" creationId="{3AD1C9D7-8201-E039-7F29-5ADCD91E3D8C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5" creationId="{91724063-50FA-564E-99DD-DE203D417305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6" creationId="{A6E0FFD9-91E3-59A5-A772-823ABDBACBCE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7" creationId="{4304CAFB-D5EA-C351-D58B-915EA87D50D1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8" creationId="{A752F385-822A-695F-2B26-8BB6670C3B3A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09" creationId="{997F53B8-F769-948D-5D52-2E9F3AAB99AB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0" creationId="{09F13E0D-5F6B-C254-9B5A-14E54504C9FF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1" creationId="{58B654D8-3BFE-7FBE-F36C-87CD58F16A97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2" creationId="{9E041F71-E5EF-D530-A414-630785D329CC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3" creationId="{F8027BF7-2C17-C96D-7E51-A04D944EA3FD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4" creationId="{011B7670-C93E-AAF0-18E2-8E5D93741F44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5" creationId="{721E01E9-8336-5245-DDAB-D00D58C5E288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6" creationId="{DD522A47-0108-7391-6A50-3047916545E9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7" creationId="{D432C434-C4F6-C8C7-813A-250A2B90A2B5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8" creationId="{BC0051AF-ECD6-0FFD-EC00-4D525A5A8F58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19" creationId="{B3B3324F-AE7C-3232-EB90-2F84380E7DE9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0" creationId="{3B5C2A50-D982-FF07-3D2E-3A689E5E194F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1" creationId="{1611FE47-26B6-6BCE-E526-25CA8ABA84CB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2" creationId="{DBDEFD89-ABF9-D877-B69A-706CC2D05879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3" creationId="{DEC2188C-34C3-5016-7518-7B60752CF377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4" creationId="{FDDD4323-9330-25B1-BFD9-5225786F5C57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5" creationId="{9CE321FE-9085-24AA-1264-54B8D38C523B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6" creationId="{79B9368C-E34C-F1ED-00E2-302B772FE927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7" creationId="{E7EE6566-D3E6-90CF-A5F4-152F5BD3C14B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8" creationId="{DC61D7E3-187E-A73B-E8EB-7115A7FFCCBB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29" creationId="{5163E377-7BE2-DDFD-C46E-63E29E129D18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0" creationId="{D541B225-71D2-0B74-698F-94C7D3B9460C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1" creationId="{6C09BE83-1437-E0F5-909A-AAC2272CD04D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2" creationId="{81024BE3-BC18-A1B6-9C22-D8990F8AAF86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3" creationId="{4A80E18B-A206-BCB5-3361-9635D12A28FC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4" creationId="{CF9CA1DB-47BE-39F9-05D2-8DF1F18B8789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5" creationId="{D4799BF0-9661-C869-276C-CDED54667655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6" creationId="{FEE82222-6311-FF73-5BE6-CC3EF157EED0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7" creationId="{14801433-AE79-647D-3669-0D7BFEA9E9A8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8" creationId="{6AEE9AC2-6080-0DF0-52AC-D2821BAC9463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39" creationId="{8681E368-F603-0EBB-35FE-1C514758BC11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0" creationId="{A1BF6565-63E2-05ED-6781-4738D48BD732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1" creationId="{F3244C69-A42A-CF1F-5BD0-1F028FF10C3C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2" creationId="{21C2FC87-1BD2-A585-0D96-6EE05F16617A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3" creationId="{614B1EC7-392B-A1F3-D1E3-76351102E89D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4" creationId="{CB253A15-DC93-B571-E407-C66D24C516DC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5" creationId="{C4D9CCCC-116D-DD94-8FA3-E660F9DCDA20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6" creationId="{60805382-A4DE-E93B-A771-135CEA7C92A3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7" creationId="{CFDEDB6E-3889-7167-527B-760D1408F468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8" creationId="{332381C3-F490-08D3-DC88-043D7DECDCCF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49" creationId="{A6BF358B-7A5D-22E6-A0C3-3FB5BE9CA13F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0" creationId="{EDB21B47-00F4-1DF8-D236-CB55B5CD543C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1" creationId="{3C9C0678-708B-FC3E-02C2-A15F3049C3B2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2" creationId="{C1D89F11-4927-8F3C-DF03-D74C0B69E4B5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3" creationId="{D3EC18AC-94F5-D4D0-05C8-307C66615D00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4" creationId="{52A1D603-A2BD-D0AD-C06F-DE44ADFC29E3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5" creationId="{677302D0-C962-D4F7-3424-A8BB263AA4CE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6" creationId="{E66D2F7B-9033-D918-B0DE-6CC18B057FE0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7" creationId="{CBC376A0-021D-12B5-D613-CC7FC9873046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8" creationId="{9D2C879A-350F-FD72-4B74-19832345A82A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59" creationId="{F70BF28B-5E88-B116-3088-3B0587B42BE3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0" creationId="{C1D277C3-283E-B977-0F98-3CE0ECF16FCA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1" creationId="{B62E3062-C7CB-B677-D662-95DB8D6CDE5C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2" creationId="{CAE61F50-4AEF-B07C-91F3-E315DD10776C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3" creationId="{3C26FC2F-CF77-E7E9-F569-8748E2BDA7B3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4" creationId="{C8E036E4-31AA-2296-500E-5BDE4EB4C26E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5" creationId="{3F3B5398-2F82-1A42-765F-A7DF2EA5F9AD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6" creationId="{BA1A8727-9ED8-027B-548E-998AFA8C468F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7" creationId="{E9B5DDCB-225D-7777-EBBF-55000A80EEF7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8" creationId="{884780EA-3B69-FBCC-FCB2-8C48030E714D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69" creationId="{9740E1DF-68EF-355F-200B-7995831C9C11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70" creationId="{66D1E074-E47C-79BA-0140-7B0433B087B8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71" creationId="{D23CC734-5C38-68D3-02D0-B9292DA3489B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72" creationId="{5A17A177-8184-7879-CB66-FDD0D6EF2951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73" creationId="{5ED366B3-F912-C5D5-A73B-92678AE29AA7}"/>
          </ac:spMkLst>
        </pc:spChg>
        <pc:spChg chg="mod">
          <ac:chgData name="Peter Morichetti" userId="5e6d0361700114d3" providerId="LiveId" clId="{F7E4AEA8-1490-49C9-953F-6652E907C0E2}" dt="2024-01-21T15:36:23.523" v="1518"/>
          <ac:spMkLst>
            <pc:docMk/>
            <pc:sldMk cId="0" sldId="267"/>
            <ac:spMk id="3274" creationId="{F0A4F3F4-D7BA-F2A7-C603-A5A2A65AA940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76" creationId="{7D9FC59A-B475-945C-2037-34CCBB2A9690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77" creationId="{2B37B6F5-C496-E32B-E274-BD8CB1F8C326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78" creationId="{A731C598-E6C7-5B2E-96D8-3F602558F85E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79" creationId="{6FA5F4A7-A376-7D17-0056-D9358443E227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0" creationId="{DEF4A640-36A6-1602-2C3A-049CFC5E8C06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1" creationId="{A025C9A6-F97B-401E-B5E3-4E1969EC0A3F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2" creationId="{7BE7DDCC-AA6B-5CB3-D1F1-76CCE17A2F64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3" creationId="{22DA6A1C-23F6-7043-136A-6793FE113F71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4" creationId="{0E28ECFB-7D1B-CE0B-6FAA-D20117BA077E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5" creationId="{4DB4C589-198B-1F06-76E5-F0D48FF56376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6" creationId="{2E1489B6-4F80-E7D1-A080-6743D8EF18AB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7" creationId="{28B60D56-B0B3-829D-DB03-D5C5A2F87DD9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8" creationId="{02EF1FDB-E853-EB45-58B5-A932B231D9F0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89" creationId="{FCB38CB3-E23C-9ACB-57C3-DD302EEE91EC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90" creationId="{A8BEC5DB-B319-EB84-3631-EC6121BA3402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91" creationId="{DFD41744-89DF-F768-EFCA-860AE99AC0D3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92" creationId="{B787FCE9-AECE-9C75-0E46-79E5AB59D20B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93" creationId="{A4CDB17A-0F14-F649-1B8B-3F9B8DE5C983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94" creationId="{AEE9E14C-CD2E-D9ED-A94D-2A7CF437C12D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96" creationId="{4F1FEC9B-D024-7E93-9B84-249CFCB52030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97" creationId="{1003DFC7-EC4E-7F31-A5E9-A3F98F731E45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299" creationId="{6296ACBC-8722-ADA6-FE79-C97D5F036B94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00" creationId="{7729FD35-EF46-13AD-8F5D-10A29FDAD3F7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01" creationId="{72E7A4CF-A06E-0AFA-FE83-17A0503750D8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02" creationId="{468FFC95-EAC8-1A73-800D-DE6AB46178AD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04" creationId="{A222FC0C-E2C1-1183-36C3-5DDE9BF41422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05" creationId="{6EC077D7-F1C6-BCBB-62B5-4474BE2FC389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07" creationId="{1044FF36-5889-55AB-3B18-9A72DA727C38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08" creationId="{968CA697-1605-CB7D-60CE-CC6DEEA7755B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09" creationId="{4366AFD1-F8A7-AB7D-6B27-3C819A19AEC5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10" creationId="{A1994821-A8BA-9022-7543-63EF2B7F4991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12" creationId="{C850D7C8-83AC-36A7-9D60-9BF48FADC864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13" creationId="{0EE22E33-2C50-1C66-F725-A084F8E42B31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15" creationId="{B847D420-43F1-8D1E-E8C1-485490D7B7B8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16" creationId="{02AA2442-ADDE-3FF1-7AEF-77FC950750FF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17" creationId="{79A4489F-B467-2267-4D7C-5270DB0E654C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18" creationId="{F0665E20-9569-2D01-3A6A-399589FF849F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20" creationId="{2DAD600B-DA12-CC8E-ADBF-20ADF9D3810F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21" creationId="{0CA2F6CD-B7FF-90CF-D43D-CCE8381A357E}"/>
          </ac:spMkLst>
        </pc:spChg>
        <pc:spChg chg="mod">
          <ac:chgData name="Peter Morichetti" userId="5e6d0361700114d3" providerId="LiveId" clId="{F7E4AEA8-1490-49C9-953F-6652E907C0E2}" dt="2024-01-21T15:36:44.332" v="1525"/>
          <ac:spMkLst>
            <pc:docMk/>
            <pc:sldMk cId="0" sldId="267"/>
            <ac:spMk id="3323" creationId="{EDFC78C0-0988-31D5-8FE1-378FB169623A}"/>
          </ac:spMkLst>
        </pc:spChg>
        <pc:spChg chg="mod">
          <ac:chgData name="Peter Morichetti" userId="5e6d0361700114d3" providerId="LiveId" clId="{F7E4AEA8-1490-49C9-953F-6652E907C0E2}" dt="2024-01-21T16:31:12.934" v="2071" actId="208"/>
          <ac:spMkLst>
            <pc:docMk/>
            <pc:sldMk cId="0" sldId="267"/>
            <ac:spMk id="3324" creationId="{7B0E6B5F-4087-916B-1509-C9B30382861A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26" creationId="{646A0DC2-C20D-CB06-7FBB-1DB053C9A8F2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27" creationId="{9679FC25-9D2C-619B-3FC4-9A7047F12BE6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28" creationId="{A77D35A4-BE86-673E-1B9B-A0AA760A91B0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29" creationId="{DE06DAF0-EECF-5032-DE40-91E74821240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0" creationId="{2444321B-A518-7DAA-CE50-F8B86C29D19B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1" creationId="{DEA21E6F-0C3A-4C77-3EDE-002E063375B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2" creationId="{0BA7C497-AC13-C5BA-B57C-9D4F6BAF08DB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3" creationId="{7A060166-4FD1-9FD4-DE6E-616CB9259F69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4" creationId="{C3E0728C-973B-944F-5245-CFE2543C427E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5" creationId="{FC5D6C02-E884-22C8-F78C-654EF365BECB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6" creationId="{7C480AD8-7225-562C-9B56-6B2100053460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7" creationId="{0993B188-5103-E1B2-42AA-823F6DC4E944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8" creationId="{67E86E08-C170-C768-935F-5CBEE89ADA23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39" creationId="{9A0C2DF7-C216-F7B0-A5A1-34DA6263E996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0" creationId="{CD4D8D1B-9333-E601-E356-A67E6E245BFE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1" creationId="{3347F854-719F-7EB2-ADF9-FFF8A098464A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2" creationId="{F985989C-8E8D-A38A-205E-36E3AE2D85D8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3" creationId="{4A8435C3-749C-8AA6-B773-89E51BF9D9E7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4" creationId="{78DCCB26-ED57-49CF-CCD4-80F4A67D6DAD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5" creationId="{4DA4ED38-BDF8-2870-9856-D1A1CF6E2FE8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6" creationId="{426EE1D2-9FDE-B23C-4F94-07AEB525CAD2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7" creationId="{9647E840-14E6-575A-C9F9-C7F5C7232D17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8" creationId="{C918C47D-687B-8AE3-EA1D-7A2DB19A7D2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49" creationId="{446B8E5A-6AAD-52E5-AA5E-A7F435E5F53C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0" creationId="{38DB5C9E-1A19-6943-4593-FB38692ACE93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1" creationId="{DDDE8DD1-E065-C93A-C814-6E0489ED2910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2" creationId="{7419CEB1-DCFB-4ECF-4B5D-D932999C941A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3" creationId="{76BF1236-F63D-758B-48AB-00708444B29C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4" creationId="{019ED342-AE4D-231B-7822-32A2C2D5DFF7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5" creationId="{287D5ECB-E530-812A-5BF6-71081CFC5BBC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6" creationId="{DF28D2F8-3357-0511-989A-CD48B7D166C2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7" creationId="{EBC6E1BB-D9DA-FE3B-32A4-00A5831FFAD2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8" creationId="{1CF71B9C-3710-D874-343A-8F3F834AF537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59" creationId="{2FA62ADB-62EE-1D6D-FF73-593571C7EBAE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0" creationId="{3D2FD8CB-0CFB-49FA-E53F-77ECCE793CF7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1" creationId="{D80D881E-9673-67A2-240F-602CBD4726E5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2" creationId="{482074E1-7D15-52C5-0E4D-8449E68E5F5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3" creationId="{30EEFE6D-3D8B-5FDE-5E37-AC7A7C29412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4" creationId="{0084A290-70E9-859A-2F7F-0B816D837EF6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5" creationId="{35856A75-4E35-F6AA-0B95-3612C2115D20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6" creationId="{9E4E4A76-76BE-DCBE-9BFF-428DBC2037C8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7" creationId="{D74F59C4-8FF9-BC67-933F-D8D4D05EC1CF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8" creationId="{5498104C-EDA7-9AC1-2BEF-7FCC971892EE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69" creationId="{72438791-CC04-2C35-4AC6-648D18056E13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0" creationId="{A1C36ECE-F915-9828-9E6C-4D68D091A9FD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1" creationId="{7383D1F3-E376-1C8A-E942-57CA5189BA62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2" creationId="{713341A1-130E-95BF-EDBA-6798169C74F7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3" creationId="{74B1E87E-414A-F3F8-CC1C-E6B07A9E4DA7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4" creationId="{241E4104-E272-3750-C86C-C29D33A7627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5" creationId="{72774D33-3A8F-109C-BBE4-A6213ECEA7EE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6" creationId="{D71640B3-E807-9FDA-315E-ADA3A2F4E4B5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7" creationId="{B2F275BD-2409-0813-5E32-D53BAAEA0E94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8" creationId="{D19F68A5-A899-2ED9-24CA-6CB07733EF3A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79" creationId="{AED05B06-EAB5-EE9F-36CF-64E5FF51D44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0" creationId="{7EEB87E9-FDD4-A2BB-066F-54B644EC725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1" creationId="{1D9B3823-D9F1-168C-73E6-E2C01F5BDEE5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2" creationId="{76156A04-AB30-F40A-9F7B-FA06E4EC4C98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3" creationId="{99EEA1BD-1D48-66D2-3DED-85D9C8EDB0C6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4" creationId="{ED48B66E-819C-3A79-110E-41737675583A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5" creationId="{CF98463D-A1EA-1D98-7816-1E330501BE14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6" creationId="{43219364-2BBE-CF7E-13EC-EF2070D92B04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7" creationId="{7D45F57C-7D5B-AB03-D199-D59571DE7598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8" creationId="{DDCF31AD-87A0-929E-B270-57FD5B79D5E9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89" creationId="{A40DFFF5-FBF5-7B29-0E60-5CA80AEE158C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0" creationId="{A9128F1A-0655-B241-0599-121107EDF97F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1" creationId="{B2FF17B7-2A54-451C-432A-2C4C68803E54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2" creationId="{405D6702-6EA3-CBBB-0EDD-4AB9739A3B70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3" creationId="{7B498F61-A711-296E-2733-E66F3C061AF9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4" creationId="{4AD64E0A-168F-1B89-A366-1105BAAA3832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5" creationId="{D89E61E6-A583-DCE9-EACD-A5E420147ABC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6" creationId="{7F3A2197-2C17-7764-1D57-AE2BF57E02C7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7" creationId="{E099ED97-47BE-0761-0C05-CC22ED99BC90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8" creationId="{8A103FC0-8035-3F4B-B456-4EAE3BC20810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399" creationId="{19B26759-A62C-89DA-7EB4-D3034C5886AE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0" creationId="{C91F80EC-49DA-5B26-D75E-4FD6A2AD0FB8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1" creationId="{52A2A0A2-0545-3DE9-6B0B-857C349F2DD9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2" creationId="{B1DAE363-A2D2-A945-D7E9-8E64A2A8A1A9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3" creationId="{51E70497-01FB-1FDC-C499-6262E7868698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4" creationId="{C3039B21-E509-4DB3-9431-0AAC9CEC3788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5" creationId="{6E37D320-5DCF-177A-5013-926E7DBA4E3B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6" creationId="{01F72D12-EAED-66FC-16E4-8AB8BEECB37C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7" creationId="{102F5E51-3D67-7456-64D0-748C073E475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8" creationId="{7E001A2E-41AD-1AE2-D238-17D5E9F96BB2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09" creationId="{78413B3C-01D4-841D-0779-C5900F031CF3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0" creationId="{6FE31448-FFC5-6DB1-4DFB-E68541D73ECB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1" creationId="{ABAD380A-2DA0-22ED-AE60-D7986FFA9E58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2" creationId="{367AE789-8192-2D97-CE6C-376F9D2CEFA1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3" creationId="{6F5C3D3E-76AB-D322-AF7E-86485B5DD7C4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4" creationId="{96F96453-8944-62DA-92A5-F225768D5D5C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5" creationId="{1D042CA7-CCF6-C782-CABA-737424F6D1E4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6" creationId="{A3668A66-5FD0-1BED-4AAF-F182D7ECC05F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7" creationId="{606B8991-77F9-4C53-87B2-189F7CCAA01D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8" creationId="{142BA109-34A3-3C8C-8A09-B3C26390FE0C}"/>
          </ac:spMkLst>
        </pc:spChg>
        <pc:spChg chg="mod">
          <ac:chgData name="Peter Morichetti" userId="5e6d0361700114d3" providerId="LiveId" clId="{F7E4AEA8-1490-49C9-953F-6652E907C0E2}" dt="2024-01-21T15:36:49.923" v="1527"/>
          <ac:spMkLst>
            <pc:docMk/>
            <pc:sldMk cId="0" sldId="267"/>
            <ac:spMk id="3419" creationId="{462EAA1C-0A86-6EF1-603C-637DE173124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21" creationId="{760C76ED-53A3-EEAF-665C-BFFE9B7E4E67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22" creationId="{137C10E0-CA9F-9334-008C-F9E2E1D344C5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23" creationId="{9B14BC92-AB8E-837E-E1E2-76F844886DD6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24" creationId="{5B80860D-1BF5-157D-8707-0A8F7975488A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25" creationId="{EF2035C2-E5D8-81C9-4FD5-DE8C662D50EA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26" creationId="{B5764BE8-8BAA-2462-2CE4-57832DB9664C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27" creationId="{38055500-E36B-0EE5-3315-94961B65C7C2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28" creationId="{DFF75ED1-8A2C-00A1-B313-1420FA2D92A6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29" creationId="{D70564E2-F209-4AC3-771A-0B82D411093A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0" creationId="{438A6228-37E9-3653-A745-2BCD9D6BC6D8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1" creationId="{A9455535-EB67-F88D-E5D7-0827CA6A2CB0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2" creationId="{D33A7E4A-C5CE-7F9E-1D40-8C88742B68C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3" creationId="{756A16C3-A242-45B6-A3EA-61EA770354B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4" creationId="{DB48C21C-010F-D050-FCBF-84F7828D44A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5" creationId="{76CAE424-3F18-8C64-56D2-F9F44EBF90A9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6" creationId="{76C8D886-C50B-F0C5-9BE8-D1E99826821C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7" creationId="{006721B6-4899-06C6-8A9E-1FE827325EC6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8" creationId="{4881218A-6F52-FB7B-BD4F-D2D8CDE1CE16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39" creationId="{E043DED4-5D1E-4C58-F632-3E1F03282D9C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0" creationId="{29C9187E-950D-2E51-9122-AC82B106BE3E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1" creationId="{D124A0C8-DC61-1376-C511-C37C334816D6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2" creationId="{7F3F85C9-9A31-E587-E95B-F8C287BA0B86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3" creationId="{CA0F8179-AFC5-5FDF-AB3F-8F7B005E9D75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4" creationId="{2EB0DD08-AB47-6A74-894C-D328FB96F3AE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5" creationId="{DC356361-6135-E86C-C3F0-456E6C875B47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6" creationId="{8CDE56B0-FFF1-3673-5959-E087F0BECA46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7" creationId="{562195C5-AAD5-75F2-715B-0E4ED0222ED2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8" creationId="{7A2057F4-1075-DDB5-2EE9-C1E27BEC93C1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49" creationId="{B3DF1EAE-D119-D3FE-97F4-5621BAA92E41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0" creationId="{2A9BD6F1-6EFB-5F70-8D72-D3A9EAE00BF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1" creationId="{1966DF9A-B18F-C12D-3A96-B295AA26D161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2" creationId="{B8140F9D-5613-9165-F8EE-F583946A9070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3" creationId="{26CD0808-1F1C-4B74-8DD4-8DD432429500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4" creationId="{EC50FC91-B4FB-DEE6-C35B-64477E79417B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5" creationId="{E0DBFF8F-8972-A3D8-8BFE-AD5AC0DBEBE3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6" creationId="{608B2CE6-757B-FB9B-86D8-48955F049662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7" creationId="{31B28183-0080-7571-4408-C05DD225ABA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8" creationId="{BBDBE0CF-C231-45E6-5E00-0ACDE0E457CF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59" creationId="{FC9B573B-5D35-0283-9A47-7CB054271C6F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0" creationId="{3CB19FA1-0A4B-6B47-66E2-8C41FC427735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1" creationId="{409BA266-7EA5-C7F6-943C-DF22CCC55A29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2" creationId="{E4D4CB56-5016-C8C4-61A3-0E2312AE93A9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3" creationId="{3611E710-A4E8-BAF2-9A00-A5323FD19A8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4" creationId="{1CECAD43-600F-78A1-C1D6-44F3D1B2A234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5" creationId="{76320238-7EDB-B9E9-3986-EACA159AB229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6" creationId="{372651E6-4527-9C22-1D85-4E6F7B4D6338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7" creationId="{A213E4FA-C4E4-474A-E5CA-5BADF3258BFB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8" creationId="{138AA935-CFE7-6E14-3E04-7CA6F54DCAEC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69" creationId="{B447B045-4D7C-8802-A455-FC1A6CA0625B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0" creationId="{DFB90778-34C5-62B5-4936-186B942701E2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1" creationId="{41480785-47C0-5C2D-0FAE-F376BBD6927E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2" creationId="{8626223E-E845-D208-0D69-3B21A3B1EBC1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3" creationId="{9BFB6406-4EE5-AF15-0633-5CF6D00EDE1F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4" creationId="{8FA87E7C-23C4-0B5F-333D-720F720F047E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5" creationId="{42A1CCDD-86B2-6ADC-B8E5-4D9408204AE3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6" creationId="{35417518-D095-2A2B-593D-F69AAEB7E472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7" creationId="{4A7EBEAD-337F-34E3-7B87-7F4AB49753E4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8" creationId="{51411446-5073-7753-2CC0-2FD51EBA6AB5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79" creationId="{F1087366-9C2A-8B80-AB85-A16408EC1EEA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0" creationId="{5DC15D33-129A-3FEE-436B-C5ED4DEEC728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1" creationId="{68949FAE-E1C8-24F7-D5EC-61783D29BAB6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2" creationId="{E08FB588-61E6-A210-465D-E7985D64C45C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3" creationId="{A15052B4-2B27-4C5E-9E15-BBC7496BB855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4" creationId="{103A5DEC-7A78-FC93-D7B5-5746958481C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5" creationId="{B3F33AB3-2F9F-2C49-08F5-A3781E3050DC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6" creationId="{CFFF6C15-4668-647A-301C-33A9E3F8BC34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7" creationId="{1A22E58B-5621-3DCD-534F-ED295D7697C8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8" creationId="{7F5684CE-7ADB-8609-9442-E8AC0E8F948F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89" creationId="{1F8CF08C-32DB-2A17-C046-CE1DD4C2EEA2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0" creationId="{C3E0F6BB-2062-FC94-044E-63EFCDC3A8EF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1" creationId="{C6A6421B-3EE6-4E3A-4B0F-E7CCF548718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2" creationId="{D4886CEB-46DE-7CAC-1F01-95D8068D6DA4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3" creationId="{FA1F05EA-A097-D511-A291-1C65380BF80E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4" creationId="{BCF422DF-60C8-DBF4-6AB2-1AB5BE5E4004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5" creationId="{879C03C0-3E16-4B39-45EB-4AB765F9E2D9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6" creationId="{2693EC94-1836-C10E-2B98-26C5C8067521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7" creationId="{1F742568-FDD5-32EC-C0C1-D80EA7B3A8F4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8" creationId="{3F924FF6-2CBA-9973-47AC-C891399A96AC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499" creationId="{7FAB00FE-1B33-4B08-2115-A4E6657D5F48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0" creationId="{D357AE54-9473-E868-CB92-08B9CBA257A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1" creationId="{B0AA1F5B-B4AE-5621-BE10-A903EBE54379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2" creationId="{6FFD72D3-D5E8-854C-E9FF-059CCFC4B6C6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3" creationId="{C6DE7487-2230-D4BD-980C-98A3A4C2911F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4" creationId="{EEB293E5-D8A1-C811-81BD-ABDC045F4B4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5" creationId="{8D338F43-9ABB-E013-3AD9-11AFD02F2A05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6" creationId="{C15AECE9-EE26-98BC-8AFD-AAF0A074DC02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7" creationId="{47B4ADEA-2A4E-15C4-674F-01E1102A67AA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8" creationId="{55DCE0B0-2B72-7649-C515-F4FD3F7E222B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09" creationId="{A393652A-F162-2C10-EA78-68D1B075ABED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10" creationId="{DE5A3102-B424-B11B-4007-EDBB206B647B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11" creationId="{A169AB0C-E1BA-724E-F789-73006D94683C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12" creationId="{DC3FAF8D-42E8-9EA3-A8BF-5503F4AE0F0F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13" creationId="{9AC87D6A-6FEB-7AC6-B22B-571A68F9F1EC}"/>
          </ac:spMkLst>
        </pc:spChg>
        <pc:spChg chg="mod">
          <ac:chgData name="Peter Morichetti" userId="5e6d0361700114d3" providerId="LiveId" clId="{F7E4AEA8-1490-49C9-953F-6652E907C0E2}" dt="2024-01-21T15:36:53.188" v="1529"/>
          <ac:spMkLst>
            <pc:docMk/>
            <pc:sldMk cId="0" sldId="267"/>
            <ac:spMk id="3514" creationId="{C5F3C93F-BBA2-9AC8-66A5-9189126D51E5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16" creationId="{4CC04D78-6170-C138-F2EE-78E265555767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17" creationId="{97E3023E-761C-7EF9-927B-5B624C7279E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18" creationId="{4C2B61B1-65D8-0316-E3FF-33E754A53FBC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19" creationId="{58B7CAF7-D5A5-328B-C55C-4BD07817C064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0" creationId="{8CCC1945-BB58-86A8-E7C2-7D0F669096E8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1" creationId="{7F913171-8795-1C5F-793E-A369343895B4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2" creationId="{1449BE1A-EEA4-0491-8740-42ED8BBF9D08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3" creationId="{872B9519-25BE-C373-CD65-D3479E76583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4" creationId="{9FA0C5F0-465E-B4FF-437C-EA4F2AEDE097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5" creationId="{F0B015B6-55B8-C880-B962-2C0907D7D9AB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6" creationId="{51795F5B-46D6-5DA6-D2A1-2F6B297DD8DE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7" creationId="{27C1D137-72CA-4D65-29BF-9F4430770A57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8" creationId="{0E9AF059-8629-9F51-1467-C8BCAEA7F36C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29" creationId="{0E560AE6-5839-F927-EF36-76731191880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0" creationId="{65CFD76D-6B56-009E-61FB-620553D1FBC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1" creationId="{BA448DC8-3FAD-BDE8-B92E-3E92D811B7A1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2" creationId="{D83EAD50-AA1D-63E7-5B3A-75123669999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3" creationId="{54967DB7-3568-4E2D-3C5D-DDE707CAD814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4" creationId="{2A579521-1697-668C-585F-13E2A058CB1F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5" creationId="{F665B326-D2E3-1C93-4517-93AF317E3583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6" creationId="{102BD7FB-21A0-F58F-853D-8CED3B9F5748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7" creationId="{57B94302-75AF-C37F-A6C3-FA71EF175106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8" creationId="{7360CA97-346B-8532-46F0-C375126A9900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39" creationId="{B508823C-E315-0807-3E8F-0700943E42DB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0" creationId="{69585E61-B60A-C004-444E-E192E9E544C6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1" creationId="{73F9842F-773C-321B-D622-31C2360F5AB1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2" creationId="{8BF0C0C3-6E20-7CCA-0DE0-2C366627C271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3" creationId="{A9528486-DDDB-AF8D-1B91-9A4BF61F1483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4" creationId="{B74AC6AA-7AC4-F571-EEF0-4580AF6C829C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5" creationId="{2DD0BCB5-1C00-4F90-6716-47B22EB2CA2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6" creationId="{42C5C491-2582-6F90-E84B-E326A406B1EA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7" creationId="{27AEB802-CCFB-1469-E3E0-4222A235010F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8" creationId="{721005D6-44F6-DDC5-1D16-28215731DEFF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49" creationId="{6913035B-8F99-CA89-8CCC-69E73E0EA3B8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0" creationId="{0D9DD22D-3069-EF69-DA60-EB095060DF45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1" creationId="{ACF8BD44-D576-24F2-60DF-102E08EF66F8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2" creationId="{E4754CEB-572E-B2AA-FFF9-1CA7A2EC0B1D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3" creationId="{28D8682A-908E-D196-CCD3-640FE8349B91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4" creationId="{7EC6D2CE-4B84-6865-2237-04CFC2607036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5" creationId="{9D98052A-EAFD-6C93-8A00-C36A43142B1F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6" creationId="{D0059F28-DA51-C696-41A9-4DC84C0CF709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7" creationId="{6869AE81-69D7-A7E9-F810-2F93AF0E0681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8" creationId="{83587AC7-89EF-9F09-EB44-A43937F38499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59" creationId="{01B27659-D6F5-5986-1BA0-801CDB394FE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0" creationId="{DDC540EE-08DD-3F76-5710-4D4CA6F0E82E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1" creationId="{867CAD05-15C4-5B4C-09A4-32880006FF5F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2" creationId="{49E6EC52-37C8-FB53-C15E-A341978300A5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3" creationId="{0C86A1C4-9D1C-E74D-EF35-BBC1B0CD830E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4" creationId="{BFFF8141-07BE-26BF-4341-D5033667DFF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5" creationId="{E27D8F25-4FB2-CD08-C9E2-EED9798F09D3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6" creationId="{B4BC1E0B-BD58-EBC8-0EFA-94A75413145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7" creationId="{1040B4F8-B2F6-AE38-F545-3EBA99E3BA66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8" creationId="{05D55D4C-9057-792F-9999-EC36C92B6077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69" creationId="{FBC196FE-3A42-9D30-188B-D8EA13134A00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0" creationId="{C32045DA-52FB-CE72-1371-5EECA1406A24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1" creationId="{9F9BDF58-CF58-A67C-626E-2700AEC446D6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2" creationId="{5F290B28-D570-C1EB-C329-AACFBDFBEEEB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3" creationId="{37B713E8-C42D-5B53-43D0-38503676BB66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4" creationId="{CA61DFCA-E635-D906-1E47-79471090E86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5" creationId="{66050560-1A83-A2A4-47BC-13130AD4E09B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6" creationId="{A121B404-D0AD-65F8-E67A-855C8D84F0B6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7" creationId="{09B23FBE-1FFA-EAF6-3F79-D74BC7858446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8" creationId="{A383B47E-B4E9-F4E7-76F3-86226BF41761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79" creationId="{569C2832-E12D-3C7F-AC3F-C9948AC6532F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0" creationId="{A663DE45-DC90-BE70-9E01-270BA043EAFC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1" creationId="{4D947C44-483E-BE14-B24F-566F937DE5E5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2" creationId="{71D65198-14F7-E802-2705-E344CAA8255A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3" creationId="{30967B91-6DBA-63B8-C74C-F849C90DB36F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4" creationId="{49B68790-E954-7140-8228-54492614AADC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5" creationId="{DDDE3FB0-1ECE-4A55-94EC-D9CC62CE6AF3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6" creationId="{762678C1-167F-5C52-F681-3A93317D5B0C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7" creationId="{C4628757-D9E9-CB63-6CBF-65B3566E6803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8" creationId="{02341386-5804-D3A7-E8AD-DD29BD1DD24A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89" creationId="{A97FCD62-9319-6D2A-5239-806D25973047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0" creationId="{EB3B9AB4-E3A6-A86B-35D0-387D8EF3CFF5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1" creationId="{3D5D0336-0C70-050F-1BD3-C6D6EB0539DE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2" creationId="{3CED7152-061E-3122-62B2-0337658FF5A3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3" creationId="{8F6AD1C8-5B42-7FD3-7D46-833BE2585E7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4" creationId="{6AF3EC1D-498A-2AB3-6B80-6180DF35652F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5" creationId="{25939B27-EB0E-96DE-8EFC-BB81B7D37503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6" creationId="{FCCAC276-D7ED-E2D1-1F18-A142F4476879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7" creationId="{D2D9DF19-2D51-F2AF-6559-883BEE3CE973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8" creationId="{F69D99BA-7BDE-56FF-1FEE-5D25821B89DB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599" creationId="{E5D40C9D-3FAA-19BA-5A78-82CEC48F2C6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0" creationId="{73D7D2F6-5706-F46B-BDDD-2A5E62BB66DA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1" creationId="{C99D3CD3-3E05-767D-2997-F5829FB1DEDA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2" creationId="{50498423-886C-1071-CA2C-47CFDC019B9C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3" creationId="{85F90148-CD6F-22A0-2811-38ED1C3E1FE9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4" creationId="{CB56C9C9-48C7-6E75-5425-E564DE55AAED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5" creationId="{2785ED6A-9315-0025-CBA0-8AA54E7C747E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6" creationId="{A8AB639E-6C2D-A193-88FE-A9F39C911906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7" creationId="{B7F76824-1A94-25FB-A263-7C461BE31758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8" creationId="{B88C2BA9-E84F-89FD-E2EF-FCD030FF84F2}"/>
          </ac:spMkLst>
        </pc:spChg>
        <pc:spChg chg="mod">
          <ac:chgData name="Peter Morichetti" userId="5e6d0361700114d3" providerId="LiveId" clId="{F7E4AEA8-1490-49C9-953F-6652E907C0E2}" dt="2024-01-21T15:36:56.759" v="1531"/>
          <ac:spMkLst>
            <pc:docMk/>
            <pc:sldMk cId="0" sldId="267"/>
            <ac:spMk id="3609" creationId="{CC9A9FD8-6DA8-FE38-DCBC-D8178AD46E1D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11" creationId="{289132B6-F1FC-A931-EE53-1AD369105D5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12" creationId="{F23D7F99-6723-598D-AA65-759DAE0FD73A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13" creationId="{A3EE76B5-9FCA-766E-C348-4ABE06FA088D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14" creationId="{5C5E8A1D-607C-25B3-8C10-AEE3B16F7AC6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15" creationId="{B6CC1C83-6C8E-8A7D-ADD9-F12E82A0D183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16" creationId="{A9DD1D7E-6000-3ABD-570F-20BCEF709F7F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17" creationId="{BBD308C1-E977-4546-2C76-802F88443AEF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18" creationId="{276D4ED2-ACC5-5505-C6F9-E0EB80595BA1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19" creationId="{9DD7041C-F7AB-C368-3134-0432F79A12C0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0" creationId="{C1785859-2CF0-1379-B8E8-1BEB8E080812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1" creationId="{DC24577E-FEDB-9DE4-FE4F-97DF1605B56F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2" creationId="{1D99C66F-59EA-A02F-2C80-50DBBF99C00C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3" creationId="{0EBAA2A6-F0F6-4F3C-1DC3-93D8398D0ED6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4" creationId="{9042BC70-81CA-415D-7A36-9584B150597E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5" creationId="{5875D2A1-1D8B-C509-0D8E-F907A7D91772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6" creationId="{E18AA53F-9E4C-F680-9EED-6C287795B432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7" creationId="{AE65D241-F021-8F07-13A3-B29EA36EDBB1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8" creationId="{3259EDBF-AE2E-6271-F537-480D7ABF46A1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29" creationId="{29FBF0DF-3C10-EF86-B9C4-50A71ED7B8A2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0" creationId="{B32046CF-749F-71F3-BB04-69931C5E1F7F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1" creationId="{8A105C9C-7C73-1E20-4A25-59D7E1745085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2" creationId="{696D00A7-A1B4-B9F5-35C5-513370C2EBC4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3" creationId="{DE686EBB-18A9-EFBE-867D-1CAB8293222E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4" creationId="{B1A2C6B4-8452-1F72-5E41-CB4C14635AE4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5" creationId="{B4BC7C28-4CC7-ECFE-B9B1-F7585DCF7E81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6" creationId="{033354DD-5BA9-F45A-85B7-5F563DD4C6BD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7" creationId="{475C441F-EF37-FD9E-C035-110FA5DA6E53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8" creationId="{82A0D4EA-0118-BD8C-161E-225C874D73B1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39" creationId="{20731807-803B-C149-1B03-8F73AD3FF165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0" creationId="{1C06E22F-BB43-3EF5-AE21-67C441A051A9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1" creationId="{F0AEE085-7610-81FD-A374-1188D1DCD2C2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2" creationId="{F05AD6CF-B80F-EEBF-1518-BA30FC01A902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3" creationId="{4672B58C-45FB-DBB4-1C67-14490A623EB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4" creationId="{862B1566-A8EB-00F3-E313-7AA027D756B9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5" creationId="{747D6A82-4267-A4A0-AB6F-C41F330694D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6" creationId="{EA250CAF-7508-9013-8663-E6C0E65875B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7" creationId="{4CBFD83B-B367-0420-92FD-A2FB6902D363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8" creationId="{3F491843-B917-D15F-93C6-9135C4927458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49" creationId="{F88BB415-A100-9581-C824-672E2700AD96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0" creationId="{8BB91B25-5963-6DC0-108C-4B986905D15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1" creationId="{0DD879E1-1F7D-43F4-6502-9FABC3373F9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2" creationId="{79C1459E-95D7-4F4D-F996-F88E128A80C6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3" creationId="{38754943-1A8F-072B-F866-A30B299A3C8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4" creationId="{EC81257D-3B58-3F7C-6CFC-D3E33BA0FFBE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5" creationId="{E1F8F4FC-E90A-BC93-CC5F-26607156FB0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6" creationId="{001FEED5-30EC-3FCA-9177-6F8C8B04C434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7" creationId="{7F228AA6-F688-1619-CC0E-A9D705A47651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8" creationId="{B39925CC-650E-8BDE-D030-09E4803B447E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59" creationId="{DD79E2D7-67B9-8560-770A-8BDBCA11C97F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60" creationId="{77027095-C1E9-B05A-F627-86F43FF2171F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61" creationId="{61ED0C7D-602F-C71B-63CE-E8C83A35C8BB}"/>
          </ac:spMkLst>
        </pc:spChg>
        <pc:spChg chg="mod">
          <ac:chgData name="Peter Morichetti" userId="5e6d0361700114d3" providerId="LiveId" clId="{F7E4AEA8-1490-49C9-953F-6652E907C0E2}" dt="2024-01-21T15:38:08.138" v="1544" actId="1076"/>
          <ac:spMkLst>
            <pc:docMk/>
            <pc:sldMk cId="0" sldId="267"/>
            <ac:spMk id="3662" creationId="{B25A24E6-58D8-E461-202E-CADF3685D8B9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63" creationId="{87CECB49-4F81-2F3C-1E52-A84D75784BEE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64" creationId="{DB5A27D5-99EE-8D45-4BAD-047E0352B54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65" creationId="{C81A8E01-2017-47DB-87F5-8F4B4970CDAA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66" creationId="{257B95F0-201D-73EA-2766-7090CCE8CC6E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67" creationId="{2BB4FBA9-DEE1-F96B-8944-106DD64B72CA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68" creationId="{73551EDD-A7C9-39E0-3465-EB19DBE6380D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69" creationId="{209101FB-559D-8A55-4EDB-28B2B1A44239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0" creationId="{6E52705F-54F3-1A98-4651-80ED9B193A2C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1" creationId="{84F20043-7C06-7BDD-53D7-8E5B37AE347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2" creationId="{69EA1201-A280-653D-0947-DBD9C1B06DEC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3" creationId="{903D0D3F-FDE2-B0F3-81DB-51D00B957E8D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4" creationId="{8A08EE71-0AC5-30D3-E870-B35B213E395F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5" creationId="{73CEA262-DCD1-2644-1BB6-B7C2A05F1C7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6" creationId="{1C6A22ED-CB2F-5739-2F06-519D79BC6E8F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7" creationId="{E2B36723-F896-81C0-CADD-CCF4A103EB79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8" creationId="{CE65AA29-9C4F-1550-584F-A0B92D11A66D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79" creationId="{422FB5AB-D0D7-1608-D4D7-11CC3B3BAEC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0" creationId="{36F677B3-9E2F-97BE-1B74-17585252A0B2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1" creationId="{86EABB8E-BF64-7964-F78D-D5589295378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2" creationId="{7E12B8A5-156B-4C33-FD27-0F4214E405B4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3" creationId="{CE921D15-5E48-4524-3381-5BE7903C95FA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4" creationId="{7A3E8890-83D1-17D9-CDBC-08138E04710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5" creationId="{29AEC170-AE70-BBAC-4372-DAD12BE6620C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6" creationId="{843B9253-C76D-8051-B3A7-6F038749663F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7" creationId="{970E14C2-763E-1F4B-497C-0281064440D1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8" creationId="{4F92AE32-53BC-5A99-34F6-71AD6543D3F4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89" creationId="{D501A9BD-7FE6-1975-F9C3-C7B82A0A535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0" creationId="{059EC550-3751-7772-C4AB-0D51E2974573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1" creationId="{061AC8D5-28FB-D33D-CB18-6195CE260710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2" creationId="{6CE9FDB1-DEED-E06B-ED7A-7C680B6A738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3" creationId="{7AD63F82-B6BF-265F-2364-011E931C0892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4" creationId="{1441CED3-73BF-422E-B4BD-1A535F2ABE7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5" creationId="{09185142-0DA8-1146-BB64-FDB58614158E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6" creationId="{8804396C-4A08-C802-CA45-38F8E66409C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7" creationId="{5B743933-FA5E-8335-D9B3-7A3D06C5F77D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8" creationId="{AB960A37-046B-6940-7BD2-5D3704048348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699" creationId="{6CBDDBE1-0C07-047F-EC68-C060B20B72C9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700" creationId="{3D193BC6-3423-E08E-C271-62517C42E05E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701" creationId="{7B9EE805-0B4F-D572-38E0-13BF896AEACA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702" creationId="{94CF1794-212B-2181-7224-0F94EDE9935B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703" creationId="{895AE57E-BF70-1599-419A-6C3848043A97}"/>
          </ac:spMkLst>
        </pc:spChg>
        <pc:spChg chg="mod">
          <ac:chgData name="Peter Morichetti" userId="5e6d0361700114d3" providerId="LiveId" clId="{F7E4AEA8-1490-49C9-953F-6652E907C0E2}" dt="2024-01-21T15:37:01.816" v="1533"/>
          <ac:spMkLst>
            <pc:docMk/>
            <pc:sldMk cId="0" sldId="267"/>
            <ac:spMk id="3704" creationId="{F5561862-C89E-055B-5A62-61E6B5992AA6}"/>
          </ac:spMkLst>
        </pc:spChg>
        <pc:spChg chg="add mod">
          <ac:chgData name="Peter Morichetti" userId="5e6d0361700114d3" providerId="LiveId" clId="{F7E4AEA8-1490-49C9-953F-6652E907C0E2}" dt="2024-01-21T15:48:36.802" v="1604" actId="1076"/>
          <ac:spMkLst>
            <pc:docMk/>
            <pc:sldMk cId="0" sldId="267"/>
            <ac:spMk id="3705" creationId="{AF305636-5F00-537F-522A-18CF62791814}"/>
          </ac:spMkLst>
        </pc:spChg>
        <pc:spChg chg="add del mod">
          <ac:chgData name="Peter Morichetti" userId="5e6d0361700114d3" providerId="LiveId" clId="{F7E4AEA8-1490-49C9-953F-6652E907C0E2}" dt="2024-01-21T15:39:45.470" v="1559" actId="478"/>
          <ac:spMkLst>
            <pc:docMk/>
            <pc:sldMk cId="0" sldId="267"/>
            <ac:spMk id="3706" creationId="{56EDE8CF-D604-F6F8-5A79-65B7B1E2DA6D}"/>
          </ac:spMkLst>
        </pc:spChg>
        <pc:spChg chg="add del">
          <ac:chgData name="Peter Morichetti" userId="5e6d0361700114d3" providerId="LiveId" clId="{F7E4AEA8-1490-49C9-953F-6652E907C0E2}" dt="2024-01-21T15:45:56.770" v="1574" actId="478"/>
          <ac:spMkLst>
            <pc:docMk/>
            <pc:sldMk cId="0" sldId="267"/>
            <ac:spMk id="3711" creationId="{1F9B4E15-FB4B-8677-22B6-65B6C66D03A9}"/>
          </ac:spMkLst>
        </pc:spChg>
        <pc:spChg chg="add del">
          <ac:chgData name="Peter Morichetti" userId="5e6d0361700114d3" providerId="LiveId" clId="{F7E4AEA8-1490-49C9-953F-6652E907C0E2}" dt="2024-01-21T15:46:16.745" v="1576" actId="478"/>
          <ac:spMkLst>
            <pc:docMk/>
            <pc:sldMk cId="0" sldId="267"/>
            <ac:spMk id="3712" creationId="{DA9B696F-159F-9EF6-5C9A-7E8E027F4E51}"/>
          </ac:spMkLst>
        </pc:spChg>
        <pc:spChg chg="add del mod">
          <ac:chgData name="Peter Morichetti" userId="5e6d0361700114d3" providerId="LiveId" clId="{F7E4AEA8-1490-49C9-953F-6652E907C0E2}" dt="2024-01-21T15:46:34.782" v="1579" actId="478"/>
          <ac:spMkLst>
            <pc:docMk/>
            <pc:sldMk cId="0" sldId="267"/>
            <ac:spMk id="3713" creationId="{3FEDF30E-810E-6E7A-047D-4B8EA2615A74}"/>
          </ac:spMkLst>
        </pc:spChg>
        <pc:spChg chg="add mod">
          <ac:chgData name="Peter Morichetti" userId="5e6d0361700114d3" providerId="LiveId" clId="{F7E4AEA8-1490-49C9-953F-6652E907C0E2}" dt="2024-01-21T16:15:55.258" v="1783" actId="1076"/>
          <ac:spMkLst>
            <pc:docMk/>
            <pc:sldMk cId="0" sldId="267"/>
            <ac:spMk id="3714" creationId="{B168BF15-E7F0-E5FF-ECFD-4691F94F395D}"/>
          </ac:spMkLst>
        </pc:spChg>
        <pc:spChg chg="add mod">
          <ac:chgData name="Peter Morichetti" userId="5e6d0361700114d3" providerId="LiveId" clId="{F7E4AEA8-1490-49C9-953F-6652E907C0E2}" dt="2024-01-21T16:16:30.895" v="1790" actId="14100"/>
          <ac:spMkLst>
            <pc:docMk/>
            <pc:sldMk cId="0" sldId="267"/>
            <ac:spMk id="3715" creationId="{33F6CFF5-C83C-8F9E-8A29-4DFE476CD06A}"/>
          </ac:spMkLst>
        </pc:spChg>
        <pc:spChg chg="add del">
          <ac:chgData name="Peter Morichetti" userId="5e6d0361700114d3" providerId="LiveId" clId="{F7E4AEA8-1490-49C9-953F-6652E907C0E2}" dt="2024-01-21T15:49:43.431" v="1612" actId="11529"/>
          <ac:spMkLst>
            <pc:docMk/>
            <pc:sldMk cId="0" sldId="267"/>
            <ac:spMk id="3716" creationId="{AF83E760-5D3B-8049-6ED6-A3FBB7A26621}"/>
          </ac:spMkLst>
        </pc:spChg>
        <pc:spChg chg="add mod">
          <ac:chgData name="Peter Morichetti" userId="5e6d0361700114d3" providerId="LiveId" clId="{F7E4AEA8-1490-49C9-953F-6652E907C0E2}" dt="2024-01-21T16:11:28.048" v="1766" actId="1076"/>
          <ac:spMkLst>
            <pc:docMk/>
            <pc:sldMk cId="0" sldId="267"/>
            <ac:spMk id="3717" creationId="{8075A14D-55F4-D2BB-8BFC-CB909F91FBC0}"/>
          </ac:spMkLst>
        </pc:spChg>
        <pc:spChg chg="add mod">
          <ac:chgData name="Peter Morichetti" userId="5e6d0361700114d3" providerId="LiveId" clId="{F7E4AEA8-1490-49C9-953F-6652E907C0E2}" dt="2024-01-21T16:14:49.958" v="1773" actId="14100"/>
          <ac:spMkLst>
            <pc:docMk/>
            <pc:sldMk cId="0" sldId="267"/>
            <ac:spMk id="3718" creationId="{E3C6D7CA-6155-7ABC-DE2A-BCA641C027BD}"/>
          </ac:spMkLst>
        </pc:spChg>
        <pc:spChg chg="add mod">
          <ac:chgData name="Peter Morichetti" userId="5e6d0361700114d3" providerId="LiveId" clId="{F7E4AEA8-1490-49C9-953F-6652E907C0E2}" dt="2024-01-21T16:15:03.946" v="1775" actId="14100"/>
          <ac:spMkLst>
            <pc:docMk/>
            <pc:sldMk cId="0" sldId="267"/>
            <ac:spMk id="3719" creationId="{B0E40ABE-737D-973C-16AF-89262D4B6145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21" creationId="{C579EC91-DEA7-012B-204B-AEBD14F0F55E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22" creationId="{347AB427-24F8-291A-F81A-915306D8DFDA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23" creationId="{EBE54EEF-FAB2-BA21-64BD-D1B88EB7FFB6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24" creationId="{0A45946C-FDF0-3F50-AF00-A8ACEEFE59B8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25" creationId="{667BED73-98E0-B94F-EF55-D4A1534FBCFF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26" creationId="{59A43D72-1A28-BE62-E3D8-17512648588F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27" creationId="{EE7EF893-90FE-3B5F-F6DD-B5BFBBB76D88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28" creationId="{A5EA1FDA-512F-B7DB-3C30-1CE90BA9328D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29" creationId="{697D70C4-7EB6-7E9B-D0EF-B0CBF4308D72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30" creationId="{598CD780-26A8-666E-F5D1-6312D9EEBE5E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31" creationId="{B7BE8C20-9298-3B21-20ED-75EA228EFD1A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32" creationId="{D5AD157A-869D-B660-9C77-C51830D72E65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33" creationId="{F54EB552-9700-8B70-15CC-EFF1C57EF827}"/>
          </ac:spMkLst>
        </pc:spChg>
        <pc:spChg chg="mod">
          <ac:chgData name="Peter Morichetti" userId="5e6d0361700114d3" providerId="LiveId" clId="{F7E4AEA8-1490-49C9-953F-6652E907C0E2}" dt="2024-01-21T15:54:54.799" v="1652"/>
          <ac:spMkLst>
            <pc:docMk/>
            <pc:sldMk cId="0" sldId="267"/>
            <ac:spMk id="3734" creationId="{59041DB4-1B23-11DC-9766-B60AC80FDF08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36" creationId="{E8AE13B3-224A-5929-5AC7-F40E0B9BD140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37" creationId="{5421350A-20C7-6D85-B087-D34601F4BA85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38" creationId="{66A27708-DE4D-A4CF-3FB2-CFF92AB686D9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39" creationId="{63D8FDA2-E68A-2F6C-93D3-56F759248DCB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0" creationId="{285474FF-3DDC-70E5-7C11-F3A7ABC61C1E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1" creationId="{24280069-65AD-F10F-6A3E-D2FD79B593EB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2" creationId="{BB59D181-1E7C-E1A4-E926-D95B02E5DAC7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3" creationId="{E3484C3A-C342-325E-9D41-7C9E6C0672FA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4" creationId="{4BE31AAE-7A20-EEA6-0178-695801AB999B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5" creationId="{F90FECC9-D9E4-D1E0-6CF1-29358FFBAA30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6" creationId="{345D0292-50CC-847A-2DA6-29494BFBAA18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7" creationId="{6DFB2EF1-BA2D-DC7D-D311-2D0567B37382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8" creationId="{D9E5F41C-082C-5F6D-B598-9CBF79211389}"/>
          </ac:spMkLst>
        </pc:spChg>
        <pc:spChg chg="mod">
          <ac:chgData name="Peter Morichetti" userId="5e6d0361700114d3" providerId="LiveId" clId="{F7E4AEA8-1490-49C9-953F-6652E907C0E2}" dt="2024-01-21T15:56:20.961" v="1662"/>
          <ac:spMkLst>
            <pc:docMk/>
            <pc:sldMk cId="0" sldId="267"/>
            <ac:spMk id="3749" creationId="{E37B2A2F-CA92-87E2-21A1-CC185450166A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51" creationId="{62B321B9-C33D-7F7D-8E23-979526414EE0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52" creationId="{E15E9027-B3EB-9248-9978-B7D21CA9309A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53" creationId="{E60A4BE6-DEA0-355B-FFBC-CC1F897F8320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54" creationId="{FF15C393-C965-600C-E86A-FBB11A8D7B9B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55" creationId="{FEE59F23-A0C5-55FF-1B7F-380CB197C465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56" creationId="{AC8962E5-700F-79FB-5307-073D26952FB1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57" creationId="{CC537537-D62F-849D-3FE6-7419EFBAD533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58" creationId="{5146C774-7D52-0700-C8A5-7F307BD97931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59" creationId="{6B792FD3-A21E-D57D-3BC3-89EEEC146BDB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60" creationId="{02843572-E766-11CF-176E-0EE30B159BE1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61" creationId="{01ACE136-E0B1-F0F4-57C6-DB872C1438EC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62" creationId="{5C8C0F53-08ED-C21F-5567-0C96E89C4AC3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63" creationId="{857BFF52-F8EA-3213-22D1-13A205712DB3}"/>
          </ac:spMkLst>
        </pc:spChg>
        <pc:spChg chg="mod">
          <ac:chgData name="Peter Morichetti" userId="5e6d0361700114d3" providerId="LiveId" clId="{F7E4AEA8-1490-49C9-953F-6652E907C0E2}" dt="2024-01-21T15:56:34.551" v="1665"/>
          <ac:spMkLst>
            <pc:docMk/>
            <pc:sldMk cId="0" sldId="267"/>
            <ac:spMk id="3764" creationId="{906D01E9-922F-4D15-3EDE-2C9E99C11FE4}"/>
          </ac:spMkLst>
        </pc:spChg>
        <pc:spChg chg="mod">
          <ac:chgData name="Peter Morichetti" userId="5e6d0361700114d3" providerId="LiveId" clId="{F7E4AEA8-1490-49C9-953F-6652E907C0E2}" dt="2024-01-21T16:04:33.568" v="1721" actId="207"/>
          <ac:spMkLst>
            <pc:docMk/>
            <pc:sldMk cId="0" sldId="267"/>
            <ac:spMk id="3766" creationId="{0E7631C8-9BAC-4E23-D09D-84D722E5CFA9}"/>
          </ac:spMkLst>
        </pc:spChg>
        <pc:spChg chg="mod">
          <ac:chgData name="Peter Morichetti" userId="5e6d0361700114d3" providerId="LiveId" clId="{F7E4AEA8-1490-49C9-953F-6652E907C0E2}" dt="2024-01-21T16:04:55.752" v="1723" actId="207"/>
          <ac:spMkLst>
            <pc:docMk/>
            <pc:sldMk cId="0" sldId="267"/>
            <ac:spMk id="3767" creationId="{A650612C-7587-3C08-49A4-8D039B7F1AA9}"/>
          </ac:spMkLst>
        </pc:spChg>
        <pc:spChg chg="mod">
          <ac:chgData name="Peter Morichetti" userId="5e6d0361700114d3" providerId="LiveId" clId="{F7E4AEA8-1490-49C9-953F-6652E907C0E2}" dt="2024-01-21T16:04:25.303" v="1719" actId="207"/>
          <ac:spMkLst>
            <pc:docMk/>
            <pc:sldMk cId="0" sldId="267"/>
            <ac:spMk id="3768" creationId="{BBB93CBE-D18A-9CE2-3B04-C5DCFEC7E8A8}"/>
          </ac:spMkLst>
        </pc:spChg>
        <pc:spChg chg="mod">
          <ac:chgData name="Peter Morichetti" userId="5e6d0361700114d3" providerId="LiveId" clId="{F7E4AEA8-1490-49C9-953F-6652E907C0E2}" dt="2024-01-21T16:04:19.984" v="1718" actId="207"/>
          <ac:spMkLst>
            <pc:docMk/>
            <pc:sldMk cId="0" sldId="267"/>
            <ac:spMk id="3769" creationId="{74510210-7E30-9AE6-7198-8316A0D66706}"/>
          </ac:spMkLst>
        </pc:spChg>
        <pc:spChg chg="mod">
          <ac:chgData name="Peter Morichetti" userId="5e6d0361700114d3" providerId="LiveId" clId="{F7E4AEA8-1490-49C9-953F-6652E907C0E2}" dt="2024-01-21T16:04:46.609" v="1722" actId="207"/>
          <ac:spMkLst>
            <pc:docMk/>
            <pc:sldMk cId="0" sldId="267"/>
            <ac:spMk id="3770" creationId="{334295E4-11AA-48F7-E97A-61FCB3260413}"/>
          </ac:spMkLst>
        </pc:spChg>
        <pc:spChg chg="mod">
          <ac:chgData name="Peter Morichetti" userId="5e6d0361700114d3" providerId="LiveId" clId="{F7E4AEA8-1490-49C9-953F-6652E907C0E2}" dt="2024-01-21T16:04:46.609" v="1722" actId="207"/>
          <ac:spMkLst>
            <pc:docMk/>
            <pc:sldMk cId="0" sldId="267"/>
            <ac:spMk id="3771" creationId="{0A526A77-0EA8-4D9D-634F-C0C4E20F969A}"/>
          </ac:spMkLst>
        </pc:spChg>
        <pc:spChg chg="mod">
          <ac:chgData name="Peter Morichetti" userId="5e6d0361700114d3" providerId="LiveId" clId="{F7E4AEA8-1490-49C9-953F-6652E907C0E2}" dt="2024-01-21T16:04:46.609" v="1722" actId="207"/>
          <ac:spMkLst>
            <pc:docMk/>
            <pc:sldMk cId="0" sldId="267"/>
            <ac:spMk id="3772" creationId="{44515AD6-8A31-05AB-F878-05BB4150386B}"/>
          </ac:spMkLst>
        </pc:spChg>
        <pc:spChg chg="mod">
          <ac:chgData name="Peter Morichetti" userId="5e6d0361700114d3" providerId="LiveId" clId="{F7E4AEA8-1490-49C9-953F-6652E907C0E2}" dt="2024-01-21T15:58:35.971" v="1674"/>
          <ac:spMkLst>
            <pc:docMk/>
            <pc:sldMk cId="0" sldId="267"/>
            <ac:spMk id="3774" creationId="{A8DB4895-0D07-3492-8226-AF99F60215A6}"/>
          </ac:spMkLst>
        </pc:spChg>
        <pc:spChg chg="mod">
          <ac:chgData name="Peter Morichetti" userId="5e6d0361700114d3" providerId="LiveId" clId="{F7E4AEA8-1490-49C9-953F-6652E907C0E2}" dt="2024-01-21T15:58:35.971" v="1674"/>
          <ac:spMkLst>
            <pc:docMk/>
            <pc:sldMk cId="0" sldId="267"/>
            <ac:spMk id="3775" creationId="{2A9ADB90-5426-F2AB-191E-FDB3DC80C4A0}"/>
          </ac:spMkLst>
        </pc:spChg>
        <pc:spChg chg="mod">
          <ac:chgData name="Peter Morichetti" userId="5e6d0361700114d3" providerId="LiveId" clId="{F7E4AEA8-1490-49C9-953F-6652E907C0E2}" dt="2024-01-21T15:58:35.971" v="1674"/>
          <ac:spMkLst>
            <pc:docMk/>
            <pc:sldMk cId="0" sldId="267"/>
            <ac:spMk id="3776" creationId="{BFA68DB8-51AB-50A2-72FB-DB582AAD44BC}"/>
          </ac:spMkLst>
        </pc:spChg>
        <pc:spChg chg="mod">
          <ac:chgData name="Peter Morichetti" userId="5e6d0361700114d3" providerId="LiveId" clId="{F7E4AEA8-1490-49C9-953F-6652E907C0E2}" dt="2024-01-21T15:58:35.971" v="1674"/>
          <ac:spMkLst>
            <pc:docMk/>
            <pc:sldMk cId="0" sldId="267"/>
            <ac:spMk id="3777" creationId="{1E19A1FE-8132-E9E5-42A3-72AF793D209C}"/>
          </ac:spMkLst>
        </pc:spChg>
        <pc:spChg chg="mod">
          <ac:chgData name="Peter Morichetti" userId="5e6d0361700114d3" providerId="LiveId" clId="{F7E4AEA8-1490-49C9-953F-6652E907C0E2}" dt="2024-01-21T15:58:35.971" v="1674"/>
          <ac:spMkLst>
            <pc:docMk/>
            <pc:sldMk cId="0" sldId="267"/>
            <ac:spMk id="3778" creationId="{1A246B0D-7BC0-BA58-46D1-4E0DB6B552C8}"/>
          </ac:spMkLst>
        </pc:spChg>
        <pc:spChg chg="mod">
          <ac:chgData name="Peter Morichetti" userId="5e6d0361700114d3" providerId="LiveId" clId="{F7E4AEA8-1490-49C9-953F-6652E907C0E2}" dt="2024-01-21T15:58:35.971" v="1674"/>
          <ac:spMkLst>
            <pc:docMk/>
            <pc:sldMk cId="0" sldId="267"/>
            <ac:spMk id="3779" creationId="{59D158E7-A089-30C3-05DF-E819892379C7}"/>
          </ac:spMkLst>
        </pc:spChg>
        <pc:spChg chg="mod">
          <ac:chgData name="Peter Morichetti" userId="5e6d0361700114d3" providerId="LiveId" clId="{F7E4AEA8-1490-49C9-953F-6652E907C0E2}" dt="2024-01-21T15:58:35.971" v="1674"/>
          <ac:spMkLst>
            <pc:docMk/>
            <pc:sldMk cId="0" sldId="267"/>
            <ac:spMk id="3780" creationId="{A5C51CE7-5C91-2F9E-71E2-0C65B6034A44}"/>
          </ac:spMkLst>
        </pc:spChg>
        <pc:spChg chg="mod">
          <ac:chgData name="Peter Morichetti" userId="5e6d0361700114d3" providerId="LiveId" clId="{F7E4AEA8-1490-49C9-953F-6652E907C0E2}" dt="2024-01-21T16:00:24.403" v="1687" actId="207"/>
          <ac:spMkLst>
            <pc:docMk/>
            <pc:sldMk cId="0" sldId="267"/>
            <ac:spMk id="3782" creationId="{137427DD-9DD1-852A-3106-06B49EF478B5}"/>
          </ac:spMkLst>
        </pc:spChg>
        <pc:spChg chg="mod">
          <ac:chgData name="Peter Morichetti" userId="5e6d0361700114d3" providerId="LiveId" clId="{F7E4AEA8-1490-49C9-953F-6652E907C0E2}" dt="2024-01-21T16:00:19.219" v="1686" actId="207"/>
          <ac:spMkLst>
            <pc:docMk/>
            <pc:sldMk cId="0" sldId="267"/>
            <ac:spMk id="3783" creationId="{F190354A-D594-3470-8DF1-EE483259D498}"/>
          </ac:spMkLst>
        </pc:spChg>
        <pc:spChg chg="mod">
          <ac:chgData name="Peter Morichetti" userId="5e6d0361700114d3" providerId="LiveId" clId="{F7E4AEA8-1490-49C9-953F-6652E907C0E2}" dt="2024-01-21T16:00:16.677" v="1685" actId="207"/>
          <ac:spMkLst>
            <pc:docMk/>
            <pc:sldMk cId="0" sldId="267"/>
            <ac:spMk id="3784" creationId="{E80A57A8-032A-478D-B533-5F966C41DA87}"/>
          </ac:spMkLst>
        </pc:spChg>
        <pc:spChg chg="mod">
          <ac:chgData name="Peter Morichetti" userId="5e6d0361700114d3" providerId="LiveId" clId="{F7E4AEA8-1490-49C9-953F-6652E907C0E2}" dt="2024-01-21T16:00:11.913" v="1684" actId="207"/>
          <ac:spMkLst>
            <pc:docMk/>
            <pc:sldMk cId="0" sldId="267"/>
            <ac:spMk id="3785" creationId="{105B03DD-10D7-E025-A064-F684A09D11A6}"/>
          </ac:spMkLst>
        </pc:spChg>
        <pc:spChg chg="mod">
          <ac:chgData name="Peter Morichetti" userId="5e6d0361700114d3" providerId="LiveId" clId="{F7E4AEA8-1490-49C9-953F-6652E907C0E2}" dt="2024-01-21T16:00:05.842" v="1683" actId="207"/>
          <ac:spMkLst>
            <pc:docMk/>
            <pc:sldMk cId="0" sldId="267"/>
            <ac:spMk id="3786" creationId="{E5F2C333-05D9-B6D7-68CA-59035F7F3AEE}"/>
          </ac:spMkLst>
        </pc:spChg>
        <pc:spChg chg="mod">
          <ac:chgData name="Peter Morichetti" userId="5e6d0361700114d3" providerId="LiveId" clId="{F7E4AEA8-1490-49C9-953F-6652E907C0E2}" dt="2024-01-21T16:00:01.095" v="1682" actId="207"/>
          <ac:spMkLst>
            <pc:docMk/>
            <pc:sldMk cId="0" sldId="267"/>
            <ac:spMk id="3787" creationId="{4B7D919E-3620-5E26-C5FE-7F5AE8475D05}"/>
          </ac:spMkLst>
        </pc:spChg>
        <pc:spChg chg="mod">
          <ac:chgData name="Peter Morichetti" userId="5e6d0361700114d3" providerId="LiveId" clId="{F7E4AEA8-1490-49C9-953F-6652E907C0E2}" dt="2024-01-21T15:59:34.932" v="1679"/>
          <ac:spMkLst>
            <pc:docMk/>
            <pc:sldMk cId="0" sldId="267"/>
            <ac:spMk id="3788" creationId="{20FB3EB0-F996-1704-1593-70A7AD45B51C}"/>
          </ac:spMkLst>
        </pc:spChg>
        <pc:spChg chg="mod">
          <ac:chgData name="Peter Morichetti" userId="5e6d0361700114d3" providerId="LiveId" clId="{F7E4AEA8-1490-49C9-953F-6652E907C0E2}" dt="2024-01-21T15:59:34.932" v="1679"/>
          <ac:spMkLst>
            <pc:docMk/>
            <pc:sldMk cId="0" sldId="267"/>
            <ac:spMk id="3789" creationId="{2BECE8C2-C6A1-0F81-B29D-195C2488AF34}"/>
          </ac:spMkLst>
        </pc:spChg>
        <pc:spChg chg="mod">
          <ac:chgData name="Peter Morichetti" userId="5e6d0361700114d3" providerId="LiveId" clId="{F7E4AEA8-1490-49C9-953F-6652E907C0E2}" dt="2024-01-21T16:00:49.895" v="1689" actId="207"/>
          <ac:spMkLst>
            <pc:docMk/>
            <pc:sldMk cId="0" sldId="267"/>
            <ac:spMk id="3790" creationId="{84C66423-3563-FEFF-618C-398815843609}"/>
          </ac:spMkLst>
        </pc:spChg>
        <pc:spChg chg="mod">
          <ac:chgData name="Peter Morichetti" userId="5e6d0361700114d3" providerId="LiveId" clId="{F7E4AEA8-1490-49C9-953F-6652E907C0E2}" dt="2024-01-21T16:01:31.612" v="1690"/>
          <ac:spMkLst>
            <pc:docMk/>
            <pc:sldMk cId="0" sldId="267"/>
            <ac:spMk id="3792" creationId="{7CA4F104-26B5-F1A1-35E5-41753253FB95}"/>
          </ac:spMkLst>
        </pc:spChg>
        <pc:spChg chg="mod">
          <ac:chgData name="Peter Morichetti" userId="5e6d0361700114d3" providerId="LiveId" clId="{F7E4AEA8-1490-49C9-953F-6652E907C0E2}" dt="2024-01-21T16:01:31.612" v="1690"/>
          <ac:spMkLst>
            <pc:docMk/>
            <pc:sldMk cId="0" sldId="267"/>
            <ac:spMk id="3793" creationId="{F466371B-90A7-83F7-B5F2-C74AA96282EA}"/>
          </ac:spMkLst>
        </pc:spChg>
        <pc:spChg chg="mod">
          <ac:chgData name="Peter Morichetti" userId="5e6d0361700114d3" providerId="LiveId" clId="{F7E4AEA8-1490-49C9-953F-6652E907C0E2}" dt="2024-01-21T16:01:31.612" v="1690"/>
          <ac:spMkLst>
            <pc:docMk/>
            <pc:sldMk cId="0" sldId="267"/>
            <ac:spMk id="3794" creationId="{8C4F5CC8-69D3-2390-872D-FCFC5EE569B7}"/>
          </ac:spMkLst>
        </pc:spChg>
        <pc:spChg chg="mod">
          <ac:chgData name="Peter Morichetti" userId="5e6d0361700114d3" providerId="LiveId" clId="{F7E4AEA8-1490-49C9-953F-6652E907C0E2}" dt="2024-01-21T16:01:31.612" v="1690"/>
          <ac:spMkLst>
            <pc:docMk/>
            <pc:sldMk cId="0" sldId="267"/>
            <ac:spMk id="3795" creationId="{C818835D-E04C-9E31-A0F1-0B38D6583C21}"/>
          </ac:spMkLst>
        </pc:spChg>
        <pc:spChg chg="mod">
          <ac:chgData name="Peter Morichetti" userId="5e6d0361700114d3" providerId="LiveId" clId="{F7E4AEA8-1490-49C9-953F-6652E907C0E2}" dt="2024-01-21T16:01:31.612" v="1690"/>
          <ac:spMkLst>
            <pc:docMk/>
            <pc:sldMk cId="0" sldId="267"/>
            <ac:spMk id="3796" creationId="{F13ACB76-FAD9-8CF7-15E9-508115D94143}"/>
          </ac:spMkLst>
        </pc:spChg>
        <pc:spChg chg="mod">
          <ac:chgData name="Peter Morichetti" userId="5e6d0361700114d3" providerId="LiveId" clId="{F7E4AEA8-1490-49C9-953F-6652E907C0E2}" dt="2024-01-21T16:06:01.428" v="1740" actId="1035"/>
          <ac:spMkLst>
            <pc:docMk/>
            <pc:sldMk cId="0" sldId="267"/>
            <ac:spMk id="3797" creationId="{32FC9381-B3C3-6329-4CCD-A103B249CDAC}"/>
          </ac:spMkLst>
        </pc:spChg>
        <pc:spChg chg="mod">
          <ac:chgData name="Peter Morichetti" userId="5e6d0361700114d3" providerId="LiveId" clId="{F7E4AEA8-1490-49C9-953F-6652E907C0E2}" dt="2024-01-21T16:05:56.852" v="1738" actId="1035"/>
          <ac:spMkLst>
            <pc:docMk/>
            <pc:sldMk cId="0" sldId="267"/>
            <ac:spMk id="3798" creationId="{AB7C6194-3F31-A070-B1AB-17377029761E}"/>
          </ac:spMkLst>
        </pc:spChg>
        <pc:spChg chg="mod">
          <ac:chgData name="Peter Morichetti" userId="5e6d0361700114d3" providerId="LiveId" clId="{F7E4AEA8-1490-49C9-953F-6652E907C0E2}" dt="2024-01-21T16:05:02.242" v="1724"/>
          <ac:spMkLst>
            <pc:docMk/>
            <pc:sldMk cId="0" sldId="267"/>
            <ac:spMk id="3801" creationId="{0B4BCC9E-B029-9E8A-64E2-546E20636995}"/>
          </ac:spMkLst>
        </pc:spChg>
        <pc:spChg chg="mod">
          <ac:chgData name="Peter Morichetti" userId="5e6d0361700114d3" providerId="LiveId" clId="{F7E4AEA8-1490-49C9-953F-6652E907C0E2}" dt="2024-01-21T16:05:02.242" v="1724"/>
          <ac:spMkLst>
            <pc:docMk/>
            <pc:sldMk cId="0" sldId="267"/>
            <ac:spMk id="3802" creationId="{2D87FF58-B4A1-114C-349D-E3E833117053}"/>
          </ac:spMkLst>
        </pc:spChg>
        <pc:spChg chg="mod">
          <ac:chgData name="Peter Morichetti" userId="5e6d0361700114d3" providerId="LiveId" clId="{F7E4AEA8-1490-49C9-953F-6652E907C0E2}" dt="2024-01-21T16:05:02.242" v="1724"/>
          <ac:spMkLst>
            <pc:docMk/>
            <pc:sldMk cId="0" sldId="267"/>
            <ac:spMk id="3803" creationId="{3E6B0D0D-37EC-79F2-815E-B83EB79AC371}"/>
          </ac:spMkLst>
        </pc:spChg>
        <pc:spChg chg="mod">
          <ac:chgData name="Peter Morichetti" userId="5e6d0361700114d3" providerId="LiveId" clId="{F7E4AEA8-1490-49C9-953F-6652E907C0E2}" dt="2024-01-21T16:05:02.242" v="1724"/>
          <ac:spMkLst>
            <pc:docMk/>
            <pc:sldMk cId="0" sldId="267"/>
            <ac:spMk id="3804" creationId="{0708294E-5417-D38F-20D2-EC239F9AFB07}"/>
          </ac:spMkLst>
        </pc:spChg>
        <pc:spChg chg="mod">
          <ac:chgData name="Peter Morichetti" userId="5e6d0361700114d3" providerId="LiveId" clId="{F7E4AEA8-1490-49C9-953F-6652E907C0E2}" dt="2024-01-21T16:05:02.242" v="1724"/>
          <ac:spMkLst>
            <pc:docMk/>
            <pc:sldMk cId="0" sldId="267"/>
            <ac:spMk id="3805" creationId="{C2E657BF-DFBB-2E08-1D8D-B05F3E7E89B3}"/>
          </ac:spMkLst>
        </pc:spChg>
        <pc:spChg chg="mod">
          <ac:chgData name="Peter Morichetti" userId="5e6d0361700114d3" providerId="LiveId" clId="{F7E4AEA8-1490-49C9-953F-6652E907C0E2}" dt="2024-01-21T16:05:02.242" v="1724"/>
          <ac:spMkLst>
            <pc:docMk/>
            <pc:sldMk cId="0" sldId="267"/>
            <ac:spMk id="3806" creationId="{8B6C3AB4-9322-60AC-0FB3-E0D07CCC4DFC}"/>
          </ac:spMkLst>
        </pc:spChg>
        <pc:spChg chg="mod">
          <ac:chgData name="Peter Morichetti" userId="5e6d0361700114d3" providerId="LiveId" clId="{F7E4AEA8-1490-49C9-953F-6652E907C0E2}" dt="2024-01-21T16:05:02.242" v="1724"/>
          <ac:spMkLst>
            <pc:docMk/>
            <pc:sldMk cId="0" sldId="267"/>
            <ac:spMk id="3807" creationId="{B2C44410-DF48-94F7-2243-BB9FD5629A7F}"/>
          </ac:spMkLst>
        </pc:spChg>
        <pc:spChg chg="add mod ord">
          <ac:chgData name="Peter Morichetti" userId="5e6d0361700114d3" providerId="LiveId" clId="{F7E4AEA8-1490-49C9-953F-6652E907C0E2}" dt="2024-01-21T16:10:37.997" v="1759" actId="167"/>
          <ac:spMkLst>
            <pc:docMk/>
            <pc:sldMk cId="0" sldId="267"/>
            <ac:spMk id="3808" creationId="{CC1AC05B-2754-A9AF-5C2E-A89B6C1D7334}"/>
          </ac:spMkLst>
        </pc:spChg>
        <pc:spChg chg="add del">
          <ac:chgData name="Peter Morichetti" userId="5e6d0361700114d3" providerId="LiveId" clId="{F7E4AEA8-1490-49C9-953F-6652E907C0E2}" dt="2024-01-21T16:09:36.189" v="1751" actId="478"/>
          <ac:spMkLst>
            <pc:docMk/>
            <pc:sldMk cId="0" sldId="267"/>
            <ac:spMk id="3809" creationId="{2DD48AA0-21AA-2E72-BE29-19CFA1FCC0E5}"/>
          </ac:spMkLst>
        </pc:spChg>
        <pc:spChg chg="add mod">
          <ac:chgData name="Peter Morichetti" userId="5e6d0361700114d3" providerId="LiveId" clId="{F7E4AEA8-1490-49C9-953F-6652E907C0E2}" dt="2024-01-21T16:09:50.640" v="1754" actId="2085"/>
          <ac:spMkLst>
            <pc:docMk/>
            <pc:sldMk cId="0" sldId="267"/>
            <ac:spMk id="3810" creationId="{15387E04-ED6D-4401-82E6-5992C71F091D}"/>
          </ac:spMkLst>
        </pc:spChg>
        <pc:spChg chg="add mod ord">
          <ac:chgData name="Peter Morichetti" userId="5e6d0361700114d3" providerId="LiveId" clId="{F7E4AEA8-1490-49C9-953F-6652E907C0E2}" dt="2024-01-21T16:17:25.551" v="1796" actId="167"/>
          <ac:spMkLst>
            <pc:docMk/>
            <pc:sldMk cId="0" sldId="267"/>
            <ac:spMk id="3811" creationId="{6E57DC1E-DBA5-7C50-2F3A-40A10DD0B954}"/>
          </ac:spMkLst>
        </pc:spChg>
        <pc:spChg chg="add mod">
          <ac:chgData name="Peter Morichetti" userId="5e6d0361700114d3" providerId="LiveId" clId="{F7E4AEA8-1490-49C9-953F-6652E907C0E2}" dt="2024-01-21T16:22:17.044" v="1893" actId="1076"/>
          <ac:spMkLst>
            <pc:docMk/>
            <pc:sldMk cId="0" sldId="267"/>
            <ac:spMk id="3815" creationId="{C7A25E8B-A6D8-7FF6-B1F4-534D2A1DD31E}"/>
          </ac:spMkLst>
        </pc:spChg>
        <pc:spChg chg="mod">
          <ac:chgData name="Peter Morichetti" userId="5e6d0361700114d3" providerId="LiveId" clId="{F7E4AEA8-1490-49C9-953F-6652E907C0E2}" dt="2024-01-21T16:21:57.355" v="1891"/>
          <ac:spMkLst>
            <pc:docMk/>
            <pc:sldMk cId="0" sldId="267"/>
            <ac:spMk id="3819" creationId="{3344B9DE-FCA2-082A-1B23-C09BDA5404F3}"/>
          </ac:spMkLst>
        </pc:spChg>
        <pc:spChg chg="mod">
          <ac:chgData name="Peter Morichetti" userId="5e6d0361700114d3" providerId="LiveId" clId="{F7E4AEA8-1490-49C9-953F-6652E907C0E2}" dt="2024-01-21T16:21:57.355" v="1891"/>
          <ac:spMkLst>
            <pc:docMk/>
            <pc:sldMk cId="0" sldId="267"/>
            <ac:spMk id="3820" creationId="{87EBBDB5-C9D8-5309-0167-30B131798D43}"/>
          </ac:spMkLst>
        </pc:spChg>
        <pc:spChg chg="mod">
          <ac:chgData name="Peter Morichetti" userId="5e6d0361700114d3" providerId="LiveId" clId="{F7E4AEA8-1490-49C9-953F-6652E907C0E2}" dt="2024-01-21T16:21:57.355" v="1891"/>
          <ac:spMkLst>
            <pc:docMk/>
            <pc:sldMk cId="0" sldId="267"/>
            <ac:spMk id="3821" creationId="{A0C38CD2-935F-6BDC-BBC8-383333D6DB55}"/>
          </ac:spMkLst>
        </pc:spChg>
        <pc:spChg chg="mod">
          <ac:chgData name="Peter Morichetti" userId="5e6d0361700114d3" providerId="LiveId" clId="{F7E4AEA8-1490-49C9-953F-6652E907C0E2}" dt="2024-01-21T16:21:57.355" v="1891"/>
          <ac:spMkLst>
            <pc:docMk/>
            <pc:sldMk cId="0" sldId="267"/>
            <ac:spMk id="3822" creationId="{2AA49B42-2F32-CC3A-3E0F-BA928252C380}"/>
          </ac:spMkLst>
        </pc:spChg>
        <pc:spChg chg="mod">
          <ac:chgData name="Peter Morichetti" userId="5e6d0361700114d3" providerId="LiveId" clId="{F7E4AEA8-1490-49C9-953F-6652E907C0E2}" dt="2024-01-21T16:21:57.355" v="1891"/>
          <ac:spMkLst>
            <pc:docMk/>
            <pc:sldMk cId="0" sldId="267"/>
            <ac:spMk id="3823" creationId="{EC44B77F-2469-E3BD-CC7C-C09A173E6773}"/>
          </ac:spMkLst>
        </pc:spChg>
        <pc:spChg chg="mod">
          <ac:chgData name="Peter Morichetti" userId="5e6d0361700114d3" providerId="LiveId" clId="{F7E4AEA8-1490-49C9-953F-6652E907C0E2}" dt="2024-01-21T16:21:57.355" v="1891"/>
          <ac:spMkLst>
            <pc:docMk/>
            <pc:sldMk cId="0" sldId="267"/>
            <ac:spMk id="3824" creationId="{0AA91B2A-38C5-28BD-B2F8-88E82A2E38B9}"/>
          </ac:spMkLst>
        </pc:spChg>
        <pc:spChg chg="mod">
          <ac:chgData name="Peter Morichetti" userId="5e6d0361700114d3" providerId="LiveId" clId="{F7E4AEA8-1490-49C9-953F-6652E907C0E2}" dt="2024-01-21T16:21:57.355" v="1891"/>
          <ac:spMkLst>
            <pc:docMk/>
            <pc:sldMk cId="0" sldId="267"/>
            <ac:spMk id="3825" creationId="{F062927F-43CD-579C-F2D6-39E4D557B16A}"/>
          </ac:spMkLst>
        </pc:spChg>
        <pc:spChg chg="mod">
          <ac:chgData name="Peter Morichetti" userId="5e6d0361700114d3" providerId="LiveId" clId="{F7E4AEA8-1490-49C9-953F-6652E907C0E2}" dt="2024-01-21T16:21:57.355" v="1891"/>
          <ac:spMkLst>
            <pc:docMk/>
            <pc:sldMk cId="0" sldId="267"/>
            <ac:spMk id="3826" creationId="{EDD7BF67-5737-0429-D8ED-9101AD1F911F}"/>
          </ac:spMkLst>
        </pc:spChg>
        <pc:grpChg chg="add del mod">
          <ac:chgData name="Peter Morichetti" userId="5e6d0361700114d3" providerId="LiveId" clId="{F7E4AEA8-1490-49C9-953F-6652E907C0E2}" dt="2024-01-21T16:03:23.612" v="1713" actId="478"/>
          <ac:grpSpMkLst>
            <pc:docMk/>
            <pc:sldMk cId="0" sldId="267"/>
            <ac:grpSpMk id="4" creationId="{C783F5A1-8B92-24A8-3C0D-6D73B321F66D}"/>
          </ac:grpSpMkLst>
        </pc:grpChg>
        <pc:grpChg chg="add del mod">
          <ac:chgData name="Peter Morichetti" userId="5e6d0361700114d3" providerId="LiveId" clId="{F7E4AEA8-1490-49C9-953F-6652E907C0E2}" dt="2024-01-21T15:35:11.550" v="1510" actId="478"/>
          <ac:grpSpMkLst>
            <pc:docMk/>
            <pc:sldMk cId="0" sldId="267"/>
            <ac:grpSpMk id="2983" creationId="{24CB674F-6EFE-057B-A7AF-FE59D6BCCF7B}"/>
          </ac:grpSpMkLst>
        </pc:grpChg>
        <pc:grpChg chg="mod topLvl">
          <ac:chgData name="Peter Morichetti" userId="5e6d0361700114d3" providerId="LiveId" clId="{F7E4AEA8-1490-49C9-953F-6652E907C0E2}" dt="2024-01-21T15:36:38.191" v="1523" actId="1076"/>
          <ac:grpSpMkLst>
            <pc:docMk/>
            <pc:sldMk cId="0" sldId="267"/>
            <ac:grpSpMk id="2984" creationId="{4F80F5E6-3C7D-9484-6E3B-AFD69627A8B3}"/>
          </ac:grpSpMkLst>
        </pc:grpChg>
        <pc:grpChg chg="del mod">
          <ac:chgData name="Peter Morichetti" userId="5e6d0361700114d3" providerId="LiveId" clId="{F7E4AEA8-1490-49C9-953F-6652E907C0E2}" dt="2024-01-21T15:34:54.880" v="1503" actId="478"/>
          <ac:grpSpMkLst>
            <pc:docMk/>
            <pc:sldMk cId="0" sldId="267"/>
            <ac:grpSpMk id="2985" creationId="{A8E82CBC-951E-1CDF-E65F-42A28C51F190}"/>
          </ac:grpSpMkLst>
        </pc:grpChg>
        <pc:grpChg chg="del mod">
          <ac:chgData name="Peter Morichetti" userId="5e6d0361700114d3" providerId="LiveId" clId="{F7E4AEA8-1490-49C9-953F-6652E907C0E2}" dt="2024-01-21T15:35:09.204" v="1509" actId="478"/>
          <ac:grpSpMkLst>
            <pc:docMk/>
            <pc:sldMk cId="0" sldId="267"/>
            <ac:grpSpMk id="2986" creationId="{63120189-E273-0E62-BBD0-6BCD465CC890}"/>
          </ac:grpSpMkLst>
        </pc:grpChg>
        <pc:grpChg chg="add del mod">
          <ac:chgData name="Peter Morichetti" userId="5e6d0361700114d3" providerId="LiveId" clId="{F7E4AEA8-1490-49C9-953F-6652E907C0E2}" dt="2024-01-21T15:36:42.157" v="1524" actId="478"/>
          <ac:grpSpMkLst>
            <pc:docMk/>
            <pc:sldMk cId="0" sldId="267"/>
            <ac:grpSpMk id="3130" creationId="{7BFA156B-1A1C-0E0B-F3AC-8186807A2153}"/>
          </ac:grpSpMkLst>
        </pc:grpChg>
        <pc:grpChg chg="add mod">
          <ac:chgData name="Peter Morichetti" userId="5e6d0361700114d3" providerId="LiveId" clId="{F7E4AEA8-1490-49C9-953F-6652E907C0E2}" dt="2024-01-21T16:10:33.152" v="1758" actId="1076"/>
          <ac:grpSpMkLst>
            <pc:docMk/>
            <pc:sldMk cId="0" sldId="267"/>
            <ac:grpSpMk id="3180" creationId="{A3802C19-3393-83A4-46EF-9ADD5293271B}"/>
          </ac:grpSpMkLst>
        </pc:grpChg>
        <pc:grpChg chg="add mod">
          <ac:chgData name="Peter Morichetti" userId="5e6d0361700114d3" providerId="LiveId" clId="{F7E4AEA8-1490-49C9-953F-6652E907C0E2}" dt="2024-01-21T16:11:02.769" v="1762" actId="1076"/>
          <ac:grpSpMkLst>
            <pc:docMk/>
            <pc:sldMk cId="0" sldId="267"/>
            <ac:grpSpMk id="3275" creationId="{D3C92247-484D-6CE0-205F-D8988B0019CD}"/>
          </ac:grpSpMkLst>
        </pc:grpChg>
        <pc:grpChg chg="add mod">
          <ac:chgData name="Peter Morichetti" userId="5e6d0361700114d3" providerId="LiveId" clId="{F7E4AEA8-1490-49C9-953F-6652E907C0E2}" dt="2024-01-21T16:16:00.732" v="1784" actId="1076"/>
          <ac:grpSpMkLst>
            <pc:docMk/>
            <pc:sldMk cId="0" sldId="267"/>
            <ac:grpSpMk id="3325" creationId="{92FBAE0D-1A4E-2467-563F-FD194710CB85}"/>
          </ac:grpSpMkLst>
        </pc:grpChg>
        <pc:grpChg chg="add mod">
          <ac:chgData name="Peter Morichetti" userId="5e6d0361700114d3" providerId="LiveId" clId="{F7E4AEA8-1490-49C9-953F-6652E907C0E2}" dt="2024-01-21T16:10:46.183" v="1760" actId="1076"/>
          <ac:grpSpMkLst>
            <pc:docMk/>
            <pc:sldMk cId="0" sldId="267"/>
            <ac:grpSpMk id="3420" creationId="{5EA8820B-3CFD-1085-E540-6B3761FF4908}"/>
          </ac:grpSpMkLst>
        </pc:grpChg>
        <pc:grpChg chg="add mod">
          <ac:chgData name="Peter Morichetti" userId="5e6d0361700114d3" providerId="LiveId" clId="{F7E4AEA8-1490-49C9-953F-6652E907C0E2}" dt="2024-01-21T15:53:23.410" v="1648" actId="1036"/>
          <ac:grpSpMkLst>
            <pc:docMk/>
            <pc:sldMk cId="0" sldId="267"/>
            <ac:grpSpMk id="3515" creationId="{839DACF9-4853-897D-5BA8-ACCFF6E105A3}"/>
          </ac:grpSpMkLst>
        </pc:grpChg>
        <pc:grpChg chg="add mod">
          <ac:chgData name="Peter Morichetti" userId="5e6d0361700114d3" providerId="LiveId" clId="{F7E4AEA8-1490-49C9-953F-6652E907C0E2}" dt="2024-01-21T16:14:30.166" v="1769" actId="1076"/>
          <ac:grpSpMkLst>
            <pc:docMk/>
            <pc:sldMk cId="0" sldId="267"/>
            <ac:grpSpMk id="3610" creationId="{08627428-ABC2-C7CD-BBCC-BF1F96833EFA}"/>
          </ac:grpSpMkLst>
        </pc:grpChg>
        <pc:grpChg chg="add mod">
          <ac:chgData name="Peter Morichetti" userId="5e6d0361700114d3" providerId="LiveId" clId="{F7E4AEA8-1490-49C9-953F-6652E907C0E2}" dt="2024-01-21T16:16:45.341" v="1792" actId="688"/>
          <ac:grpSpMkLst>
            <pc:docMk/>
            <pc:sldMk cId="0" sldId="267"/>
            <ac:grpSpMk id="3720" creationId="{56DD5CE0-EFE2-BDF7-CEC9-E79B6BBBAEFB}"/>
          </ac:grpSpMkLst>
        </pc:grpChg>
        <pc:grpChg chg="add mod">
          <ac:chgData name="Peter Morichetti" userId="5e6d0361700114d3" providerId="LiveId" clId="{F7E4AEA8-1490-49C9-953F-6652E907C0E2}" dt="2024-01-21T16:15:09.615" v="1776" actId="1076"/>
          <ac:grpSpMkLst>
            <pc:docMk/>
            <pc:sldMk cId="0" sldId="267"/>
            <ac:grpSpMk id="3735" creationId="{7259B0DD-04D8-31AE-B6D3-58EFCDCE8712}"/>
          </ac:grpSpMkLst>
        </pc:grpChg>
        <pc:grpChg chg="add mod">
          <ac:chgData name="Peter Morichetti" userId="5e6d0361700114d3" providerId="LiveId" clId="{F7E4AEA8-1490-49C9-953F-6652E907C0E2}" dt="2024-01-21T16:14:07.300" v="1768" actId="688"/>
          <ac:grpSpMkLst>
            <pc:docMk/>
            <pc:sldMk cId="0" sldId="267"/>
            <ac:grpSpMk id="3750" creationId="{B60EA016-84B8-362F-CA35-0DA08D4ECA5F}"/>
          </ac:grpSpMkLst>
        </pc:grpChg>
        <pc:grpChg chg="add mod">
          <ac:chgData name="Peter Morichetti" userId="5e6d0361700114d3" providerId="LiveId" clId="{F7E4AEA8-1490-49C9-953F-6652E907C0E2}" dt="2024-01-21T15:58:28.279" v="1673" actId="1076"/>
          <ac:grpSpMkLst>
            <pc:docMk/>
            <pc:sldMk cId="0" sldId="267"/>
            <ac:grpSpMk id="3765" creationId="{1F4D8A6F-5EDF-0D61-8ECB-CDF028FA07F9}"/>
          </ac:grpSpMkLst>
        </pc:grpChg>
        <pc:grpChg chg="add del mod">
          <ac:chgData name="Peter Morichetti" userId="5e6d0361700114d3" providerId="LiveId" clId="{F7E4AEA8-1490-49C9-953F-6652E907C0E2}" dt="2024-01-21T16:05:05.520" v="1725" actId="478"/>
          <ac:grpSpMkLst>
            <pc:docMk/>
            <pc:sldMk cId="0" sldId="267"/>
            <ac:grpSpMk id="3773" creationId="{1F73DB2A-17D2-F8AC-C0F9-A4B44D04795B}"/>
          </ac:grpSpMkLst>
        </pc:grpChg>
        <pc:grpChg chg="add mod">
          <ac:chgData name="Peter Morichetti" userId="5e6d0361700114d3" providerId="LiveId" clId="{F7E4AEA8-1490-49C9-953F-6652E907C0E2}" dt="2024-01-21T16:03:32.656" v="1714" actId="164"/>
          <ac:grpSpMkLst>
            <pc:docMk/>
            <pc:sldMk cId="0" sldId="267"/>
            <ac:grpSpMk id="3781" creationId="{7CCCA3FD-32F0-0D85-D4C0-FCBB7BDB57D6}"/>
          </ac:grpSpMkLst>
        </pc:grpChg>
        <pc:grpChg chg="add mod">
          <ac:chgData name="Peter Morichetti" userId="5e6d0361700114d3" providerId="LiveId" clId="{F7E4AEA8-1490-49C9-953F-6652E907C0E2}" dt="2024-01-21T16:03:32.656" v="1714" actId="164"/>
          <ac:grpSpMkLst>
            <pc:docMk/>
            <pc:sldMk cId="0" sldId="267"/>
            <ac:grpSpMk id="3791" creationId="{86FB8224-D442-F7D6-D91B-C01024FE1867}"/>
          </ac:grpSpMkLst>
        </pc:grpChg>
        <pc:grpChg chg="add mod">
          <ac:chgData name="Peter Morichetti" userId="5e6d0361700114d3" providerId="LiveId" clId="{F7E4AEA8-1490-49C9-953F-6652E907C0E2}" dt="2024-01-21T16:03:55.322" v="1717" actId="1076"/>
          <ac:grpSpMkLst>
            <pc:docMk/>
            <pc:sldMk cId="0" sldId="267"/>
            <ac:grpSpMk id="3799" creationId="{824A22BD-2719-8EAA-F7E3-233ED6A59BF3}"/>
          </ac:grpSpMkLst>
        </pc:grpChg>
        <pc:grpChg chg="add mod">
          <ac:chgData name="Peter Morichetti" userId="5e6d0361700114d3" providerId="LiveId" clId="{F7E4AEA8-1490-49C9-953F-6652E907C0E2}" dt="2024-01-21T16:05:34.349" v="1736" actId="1037"/>
          <ac:grpSpMkLst>
            <pc:docMk/>
            <pc:sldMk cId="0" sldId="267"/>
            <ac:grpSpMk id="3800" creationId="{E32EB186-C18F-028F-67B2-250DD750FA6D}"/>
          </ac:grpSpMkLst>
        </pc:grpChg>
        <pc:grpChg chg="add mod">
          <ac:chgData name="Peter Morichetti" userId="5e6d0361700114d3" providerId="LiveId" clId="{F7E4AEA8-1490-49C9-953F-6652E907C0E2}" dt="2024-01-21T16:22:01.958" v="1892" actId="1076"/>
          <ac:grpSpMkLst>
            <pc:docMk/>
            <pc:sldMk cId="0" sldId="267"/>
            <ac:grpSpMk id="3816" creationId="{0EE789AA-40CE-EED5-E145-689164FAFE6D}"/>
          </ac:grpSpMkLst>
        </pc:grpChg>
        <pc:grpChg chg="mod">
          <ac:chgData name="Peter Morichetti" userId="5e6d0361700114d3" providerId="LiveId" clId="{F7E4AEA8-1490-49C9-953F-6652E907C0E2}" dt="2024-01-21T16:21:57.355" v="1891"/>
          <ac:grpSpMkLst>
            <pc:docMk/>
            <pc:sldMk cId="0" sldId="267"/>
            <ac:grpSpMk id="3817" creationId="{D46692BB-3D37-B755-C750-A4DD4D451448}"/>
          </ac:grpSpMkLst>
        </pc:grpChg>
        <pc:grpChg chg="mod">
          <ac:chgData name="Peter Morichetti" userId="5e6d0361700114d3" providerId="LiveId" clId="{F7E4AEA8-1490-49C9-953F-6652E907C0E2}" dt="2024-01-21T16:21:57.355" v="1891"/>
          <ac:grpSpMkLst>
            <pc:docMk/>
            <pc:sldMk cId="0" sldId="267"/>
            <ac:grpSpMk id="3818" creationId="{FEC07A79-B9E3-B2E6-3D8F-A5A75EE3A738}"/>
          </ac:grpSpMkLst>
        </pc:grpChg>
        <pc:inkChg chg="add del">
          <ac:chgData name="Peter Morichetti" userId="5e6d0361700114d3" providerId="LiveId" clId="{F7E4AEA8-1490-49C9-953F-6652E907C0E2}" dt="2024-01-21T15:41:41.573" v="1561" actId="9405"/>
          <ac:inkMkLst>
            <pc:docMk/>
            <pc:sldMk cId="0" sldId="267"/>
            <ac:inkMk id="3707" creationId="{48032E59-2A52-041E-30E4-01584AA0B34A}"/>
          </ac:inkMkLst>
        </pc:inkChg>
        <pc:inkChg chg="add del">
          <ac:chgData name="Peter Morichetti" userId="5e6d0361700114d3" providerId="LiveId" clId="{F7E4AEA8-1490-49C9-953F-6652E907C0E2}" dt="2024-01-21T15:41:54.200" v="1563" actId="9405"/>
          <ac:inkMkLst>
            <pc:docMk/>
            <pc:sldMk cId="0" sldId="267"/>
            <ac:inkMk id="3708" creationId="{65180D6B-6488-9A4B-29F6-92B348369662}"/>
          </ac:inkMkLst>
        </pc:inkChg>
        <pc:inkChg chg="add mod">
          <ac:chgData name="Peter Morichetti" userId="5e6d0361700114d3" providerId="LiveId" clId="{F7E4AEA8-1490-49C9-953F-6652E907C0E2}" dt="2024-01-21T16:15:20.852" v="1778" actId="14100"/>
          <ac:inkMkLst>
            <pc:docMk/>
            <pc:sldMk cId="0" sldId="267"/>
            <ac:inkMk id="3709" creationId="{A1E712D0-C5D9-C437-10D1-DB14735762D4}"/>
          </ac:inkMkLst>
        </pc:inkChg>
        <pc:inkChg chg="add del">
          <ac:chgData name="Peter Morichetti" userId="5e6d0361700114d3" providerId="LiveId" clId="{F7E4AEA8-1490-49C9-953F-6652E907C0E2}" dt="2024-01-21T15:43:22.351" v="1567" actId="9405"/>
          <ac:inkMkLst>
            <pc:docMk/>
            <pc:sldMk cId="0" sldId="267"/>
            <ac:inkMk id="3710" creationId="{0EC46BBC-3CB6-83DC-311B-1B10EE0B5D1B}"/>
          </ac:inkMkLst>
        </pc:inkChg>
        <pc:inkChg chg="add del">
          <ac:chgData name="Peter Morichetti" userId="5e6d0361700114d3" providerId="LiveId" clId="{F7E4AEA8-1490-49C9-953F-6652E907C0E2}" dt="2024-01-21T16:18:10.753" v="1798" actId="9405"/>
          <ac:inkMkLst>
            <pc:docMk/>
            <pc:sldMk cId="0" sldId="267"/>
            <ac:inkMk id="3812" creationId="{6578FF9A-A157-8766-CF9B-7EAFD0A53F2C}"/>
          </ac:inkMkLst>
        </pc:inkChg>
        <pc:inkChg chg="add del">
          <ac:chgData name="Peter Morichetti" userId="5e6d0361700114d3" providerId="LiveId" clId="{F7E4AEA8-1490-49C9-953F-6652E907C0E2}" dt="2024-01-21T16:18:15.029" v="1800" actId="9405"/>
          <ac:inkMkLst>
            <pc:docMk/>
            <pc:sldMk cId="0" sldId="267"/>
            <ac:inkMk id="3813" creationId="{03E4CF6A-FFFF-19EF-FC06-C76F2AEC45C9}"/>
          </ac:inkMkLst>
        </pc:inkChg>
        <pc:inkChg chg="add mod">
          <ac:chgData name="Peter Morichetti" userId="5e6d0361700114d3" providerId="LiveId" clId="{F7E4AEA8-1490-49C9-953F-6652E907C0E2}" dt="2024-01-21T16:18:49.608" v="1807" actId="1035"/>
          <ac:inkMkLst>
            <pc:docMk/>
            <pc:sldMk cId="0" sldId="267"/>
            <ac:inkMk id="3814" creationId="{232E5BF2-6622-BC6E-0EE2-045916E0CD2B}"/>
          </ac:inkMkLst>
        </pc:inkChg>
        <pc:cxnChg chg="mod">
          <ac:chgData name="Peter Morichetti" userId="5e6d0361700114d3" providerId="LiveId" clId="{F7E4AEA8-1490-49C9-953F-6652E907C0E2}" dt="2024-01-21T15:43:38.800" v="1569" actId="208"/>
          <ac:cxnSpMkLst>
            <pc:docMk/>
            <pc:sldMk cId="0" sldId="267"/>
            <ac:cxnSpMk id="3100" creationId="{F599D334-5974-B0E1-18DD-FBA44E22870B}"/>
          </ac:cxnSpMkLst>
        </pc:cxnChg>
        <pc:cxnChg chg="mod">
          <ac:chgData name="Peter Morichetti" userId="5e6d0361700114d3" providerId="LiveId" clId="{F7E4AEA8-1490-49C9-953F-6652E907C0E2}" dt="2024-01-21T15:43:38.800" v="1569" actId="208"/>
          <ac:cxnSpMkLst>
            <pc:docMk/>
            <pc:sldMk cId="0" sldId="267"/>
            <ac:cxnSpMk id="3103" creationId="{A4F4BC96-773D-ABC9-1EDE-25A5FFD82572}"/>
          </ac:cxnSpMkLst>
        </pc:cxnChg>
        <pc:cxnChg chg="mod">
          <ac:chgData name="Peter Morichetti" userId="5e6d0361700114d3" providerId="LiveId" clId="{F7E4AEA8-1490-49C9-953F-6652E907C0E2}" dt="2024-01-21T15:43:38.800" v="1569" actId="208"/>
          <ac:cxnSpMkLst>
            <pc:docMk/>
            <pc:sldMk cId="0" sldId="267"/>
            <ac:cxnSpMk id="3108" creationId="{71C6D040-5B98-C1DC-E97D-81FB3BFBD863}"/>
          </ac:cxnSpMkLst>
        </pc:cxnChg>
        <pc:cxnChg chg="mod">
          <ac:chgData name="Peter Morichetti" userId="5e6d0361700114d3" providerId="LiveId" clId="{F7E4AEA8-1490-49C9-953F-6652E907C0E2}" dt="2024-01-21T15:43:38.800" v="1569" actId="208"/>
          <ac:cxnSpMkLst>
            <pc:docMk/>
            <pc:sldMk cId="0" sldId="267"/>
            <ac:cxnSpMk id="3111" creationId="{3149D63E-6384-0F02-33C5-80D687A62644}"/>
          </ac:cxnSpMkLst>
        </pc:cxnChg>
        <pc:cxnChg chg="mod">
          <ac:chgData name="Peter Morichetti" userId="5e6d0361700114d3" providerId="LiveId" clId="{F7E4AEA8-1490-49C9-953F-6652E907C0E2}" dt="2024-01-21T15:43:38.800" v="1569" actId="208"/>
          <ac:cxnSpMkLst>
            <pc:docMk/>
            <pc:sldMk cId="0" sldId="267"/>
            <ac:cxnSpMk id="3116" creationId="{5542C630-5BC7-0914-22DB-6482EA25C5FD}"/>
          </ac:cxnSpMkLst>
        </pc:cxnChg>
        <pc:cxnChg chg="mod">
          <ac:chgData name="Peter Morichetti" userId="5e6d0361700114d3" providerId="LiveId" clId="{F7E4AEA8-1490-49C9-953F-6652E907C0E2}" dt="2024-01-21T15:43:38.800" v="1569" actId="208"/>
          <ac:cxnSpMkLst>
            <pc:docMk/>
            <pc:sldMk cId="0" sldId="267"/>
            <ac:cxnSpMk id="3119" creationId="{5DAAD9D3-C107-EDAC-88D6-DA2F4BC4AED1}"/>
          </ac:cxnSpMkLst>
        </pc:cxnChg>
        <pc:cxnChg chg="mod">
          <ac:chgData name="Peter Morichetti" userId="5e6d0361700114d3" providerId="LiveId" clId="{F7E4AEA8-1490-49C9-953F-6652E907C0E2}" dt="2024-01-21T15:43:38.800" v="1569" actId="208"/>
          <ac:cxnSpMkLst>
            <pc:docMk/>
            <pc:sldMk cId="0" sldId="267"/>
            <ac:cxnSpMk id="3124" creationId="{969B1C9B-4FEC-158C-A16C-C26FDEF9A106}"/>
          </ac:cxnSpMkLst>
        </pc:cxnChg>
        <pc:cxnChg chg="mod">
          <ac:chgData name="Peter Morichetti" userId="5e6d0361700114d3" providerId="LiveId" clId="{F7E4AEA8-1490-49C9-953F-6652E907C0E2}" dt="2024-01-21T15:43:38.800" v="1569" actId="208"/>
          <ac:cxnSpMkLst>
            <pc:docMk/>
            <pc:sldMk cId="0" sldId="267"/>
            <ac:cxnSpMk id="3127" creationId="{EBEC34E7-A72D-EC63-77B2-3D76E459C094}"/>
          </ac:cxnSpMkLst>
        </pc:cxnChg>
        <pc:cxnChg chg="mod">
          <ac:chgData name="Peter Morichetti" userId="5e6d0361700114d3" providerId="LiveId" clId="{F7E4AEA8-1490-49C9-953F-6652E907C0E2}" dt="2024-01-21T15:35:28.479" v="1515"/>
          <ac:cxnSpMkLst>
            <pc:docMk/>
            <pc:sldMk cId="0" sldId="267"/>
            <ac:cxnSpMk id="3150" creationId="{79EB2558-21CF-28AB-9A31-C82C063AF7E0}"/>
          </ac:cxnSpMkLst>
        </pc:cxnChg>
        <pc:cxnChg chg="mod">
          <ac:chgData name="Peter Morichetti" userId="5e6d0361700114d3" providerId="LiveId" clId="{F7E4AEA8-1490-49C9-953F-6652E907C0E2}" dt="2024-01-21T15:35:28.479" v="1515"/>
          <ac:cxnSpMkLst>
            <pc:docMk/>
            <pc:sldMk cId="0" sldId="267"/>
            <ac:cxnSpMk id="3153" creationId="{4154E4F1-4812-7661-FB55-E72D03B0DA1C}"/>
          </ac:cxnSpMkLst>
        </pc:cxnChg>
        <pc:cxnChg chg="mod">
          <ac:chgData name="Peter Morichetti" userId="5e6d0361700114d3" providerId="LiveId" clId="{F7E4AEA8-1490-49C9-953F-6652E907C0E2}" dt="2024-01-21T15:35:28.479" v="1515"/>
          <ac:cxnSpMkLst>
            <pc:docMk/>
            <pc:sldMk cId="0" sldId="267"/>
            <ac:cxnSpMk id="3158" creationId="{58817DC2-4FB7-72EC-BB29-E060A159A027}"/>
          </ac:cxnSpMkLst>
        </pc:cxnChg>
        <pc:cxnChg chg="mod">
          <ac:chgData name="Peter Morichetti" userId="5e6d0361700114d3" providerId="LiveId" clId="{F7E4AEA8-1490-49C9-953F-6652E907C0E2}" dt="2024-01-21T15:35:28.479" v="1515"/>
          <ac:cxnSpMkLst>
            <pc:docMk/>
            <pc:sldMk cId="0" sldId="267"/>
            <ac:cxnSpMk id="3161" creationId="{6075FB25-B9CE-133A-30F1-785C9C5F00A0}"/>
          </ac:cxnSpMkLst>
        </pc:cxnChg>
        <pc:cxnChg chg="mod">
          <ac:chgData name="Peter Morichetti" userId="5e6d0361700114d3" providerId="LiveId" clId="{F7E4AEA8-1490-49C9-953F-6652E907C0E2}" dt="2024-01-21T15:35:28.479" v="1515"/>
          <ac:cxnSpMkLst>
            <pc:docMk/>
            <pc:sldMk cId="0" sldId="267"/>
            <ac:cxnSpMk id="3166" creationId="{C5D6DF04-B2CF-93F2-89F3-B3B31DF93D3A}"/>
          </ac:cxnSpMkLst>
        </pc:cxnChg>
        <pc:cxnChg chg="mod">
          <ac:chgData name="Peter Morichetti" userId="5e6d0361700114d3" providerId="LiveId" clId="{F7E4AEA8-1490-49C9-953F-6652E907C0E2}" dt="2024-01-21T15:35:28.479" v="1515"/>
          <ac:cxnSpMkLst>
            <pc:docMk/>
            <pc:sldMk cId="0" sldId="267"/>
            <ac:cxnSpMk id="3169" creationId="{08A65630-4E21-59BF-E0A3-FC018EEBA0D2}"/>
          </ac:cxnSpMkLst>
        </pc:cxnChg>
        <pc:cxnChg chg="mod">
          <ac:chgData name="Peter Morichetti" userId="5e6d0361700114d3" providerId="LiveId" clId="{F7E4AEA8-1490-49C9-953F-6652E907C0E2}" dt="2024-01-21T15:35:28.479" v="1515"/>
          <ac:cxnSpMkLst>
            <pc:docMk/>
            <pc:sldMk cId="0" sldId="267"/>
            <ac:cxnSpMk id="3174" creationId="{E440C516-CC45-120D-2C0A-98FD303D1BCD}"/>
          </ac:cxnSpMkLst>
        </pc:cxnChg>
        <pc:cxnChg chg="mod">
          <ac:chgData name="Peter Morichetti" userId="5e6d0361700114d3" providerId="LiveId" clId="{F7E4AEA8-1490-49C9-953F-6652E907C0E2}" dt="2024-01-21T15:35:28.479" v="1515"/>
          <ac:cxnSpMkLst>
            <pc:docMk/>
            <pc:sldMk cId="0" sldId="267"/>
            <ac:cxnSpMk id="3177" creationId="{AD7F9659-B355-04D2-F868-B8EBDFE5E437}"/>
          </ac:cxnSpMkLst>
        </pc:cxnChg>
        <pc:cxnChg chg="mod">
          <ac:chgData name="Peter Morichetti" userId="5e6d0361700114d3" providerId="LiveId" clId="{F7E4AEA8-1490-49C9-953F-6652E907C0E2}" dt="2024-01-21T15:36:44.332" v="1525"/>
          <ac:cxnSpMkLst>
            <pc:docMk/>
            <pc:sldMk cId="0" sldId="267"/>
            <ac:cxnSpMk id="3295" creationId="{28FC6230-699D-E3A0-26BA-78D6E618FE57}"/>
          </ac:cxnSpMkLst>
        </pc:cxnChg>
        <pc:cxnChg chg="mod">
          <ac:chgData name="Peter Morichetti" userId="5e6d0361700114d3" providerId="LiveId" clId="{F7E4AEA8-1490-49C9-953F-6652E907C0E2}" dt="2024-01-21T15:36:44.332" v="1525"/>
          <ac:cxnSpMkLst>
            <pc:docMk/>
            <pc:sldMk cId="0" sldId="267"/>
            <ac:cxnSpMk id="3298" creationId="{3202B9BD-3AE2-D734-3764-0BA23E7DDDB4}"/>
          </ac:cxnSpMkLst>
        </pc:cxnChg>
        <pc:cxnChg chg="mod">
          <ac:chgData name="Peter Morichetti" userId="5e6d0361700114d3" providerId="LiveId" clId="{F7E4AEA8-1490-49C9-953F-6652E907C0E2}" dt="2024-01-21T15:36:44.332" v="1525"/>
          <ac:cxnSpMkLst>
            <pc:docMk/>
            <pc:sldMk cId="0" sldId="267"/>
            <ac:cxnSpMk id="3303" creationId="{7E937D72-DFD7-84EC-4EC1-1A29509A5AF5}"/>
          </ac:cxnSpMkLst>
        </pc:cxnChg>
        <pc:cxnChg chg="mod">
          <ac:chgData name="Peter Morichetti" userId="5e6d0361700114d3" providerId="LiveId" clId="{F7E4AEA8-1490-49C9-953F-6652E907C0E2}" dt="2024-01-21T15:36:44.332" v="1525"/>
          <ac:cxnSpMkLst>
            <pc:docMk/>
            <pc:sldMk cId="0" sldId="267"/>
            <ac:cxnSpMk id="3306" creationId="{9A1C539C-12D2-EE37-98C5-B8116DCFC072}"/>
          </ac:cxnSpMkLst>
        </pc:cxnChg>
        <pc:cxnChg chg="mod">
          <ac:chgData name="Peter Morichetti" userId="5e6d0361700114d3" providerId="LiveId" clId="{F7E4AEA8-1490-49C9-953F-6652E907C0E2}" dt="2024-01-21T15:36:44.332" v="1525"/>
          <ac:cxnSpMkLst>
            <pc:docMk/>
            <pc:sldMk cId="0" sldId="267"/>
            <ac:cxnSpMk id="3311" creationId="{87D17CC0-7676-0E29-0449-EDD80FC52024}"/>
          </ac:cxnSpMkLst>
        </pc:cxnChg>
        <pc:cxnChg chg="mod">
          <ac:chgData name="Peter Morichetti" userId="5e6d0361700114d3" providerId="LiveId" clId="{F7E4AEA8-1490-49C9-953F-6652E907C0E2}" dt="2024-01-21T15:36:44.332" v="1525"/>
          <ac:cxnSpMkLst>
            <pc:docMk/>
            <pc:sldMk cId="0" sldId="267"/>
            <ac:cxnSpMk id="3314" creationId="{78F6ACCA-67F2-CE2B-87EF-D1A8999ED4A7}"/>
          </ac:cxnSpMkLst>
        </pc:cxnChg>
        <pc:cxnChg chg="mod">
          <ac:chgData name="Peter Morichetti" userId="5e6d0361700114d3" providerId="LiveId" clId="{F7E4AEA8-1490-49C9-953F-6652E907C0E2}" dt="2024-01-21T15:36:44.332" v="1525"/>
          <ac:cxnSpMkLst>
            <pc:docMk/>
            <pc:sldMk cId="0" sldId="267"/>
            <ac:cxnSpMk id="3319" creationId="{972BA519-1B82-BFAA-4C82-E2FF39130B4C}"/>
          </ac:cxnSpMkLst>
        </pc:cxnChg>
        <pc:cxnChg chg="mod">
          <ac:chgData name="Peter Morichetti" userId="5e6d0361700114d3" providerId="LiveId" clId="{F7E4AEA8-1490-49C9-953F-6652E907C0E2}" dt="2024-01-21T15:36:44.332" v="1525"/>
          <ac:cxnSpMkLst>
            <pc:docMk/>
            <pc:sldMk cId="0" sldId="267"/>
            <ac:cxnSpMk id="3322" creationId="{72754CBF-0661-CE9C-18D5-D7D1E0397044}"/>
          </ac:cxnSpMkLst>
        </pc:cxnChg>
      </pc:sldChg>
      <pc:sldChg chg="del">
        <pc:chgData name="Peter Morichetti" userId="5e6d0361700114d3" providerId="LiveId" clId="{F7E4AEA8-1490-49C9-953F-6652E907C0E2}" dt="2024-01-21T14:17:20.936" v="882" actId="47"/>
        <pc:sldMkLst>
          <pc:docMk/>
          <pc:sldMk cId="0" sldId="269"/>
        </pc:sldMkLst>
      </pc:sldChg>
      <pc:sldChg chg="del">
        <pc:chgData name="Peter Morichetti" userId="5e6d0361700114d3" providerId="LiveId" clId="{F7E4AEA8-1490-49C9-953F-6652E907C0E2}" dt="2024-01-21T14:17:23.523" v="883" actId="47"/>
        <pc:sldMkLst>
          <pc:docMk/>
          <pc:sldMk cId="0" sldId="270"/>
        </pc:sldMkLst>
      </pc:sldChg>
      <pc:sldChg chg="addSp modSp mod ord">
        <pc:chgData name="Peter Morichetti" userId="5e6d0361700114d3" providerId="LiveId" clId="{F7E4AEA8-1490-49C9-953F-6652E907C0E2}" dt="2024-01-21T16:31:52.431" v="2084" actId="20577"/>
        <pc:sldMkLst>
          <pc:docMk/>
          <pc:sldMk cId="0" sldId="272"/>
        </pc:sldMkLst>
        <pc:spChg chg="add mod">
          <ac:chgData name="Peter Morichetti" userId="5e6d0361700114d3" providerId="LiveId" clId="{F7E4AEA8-1490-49C9-953F-6652E907C0E2}" dt="2024-01-21T14:16:35.974" v="880" actId="207"/>
          <ac:spMkLst>
            <pc:docMk/>
            <pc:sldMk cId="0" sldId="272"/>
            <ac:spMk id="2" creationId="{C7CFF55C-94F9-9018-D578-D95C0DDF16BE}"/>
          </ac:spMkLst>
        </pc:spChg>
        <pc:spChg chg="add mod ord">
          <ac:chgData name="Peter Morichetti" userId="5e6d0361700114d3" providerId="LiveId" clId="{F7E4AEA8-1490-49C9-953F-6652E907C0E2}" dt="2024-01-21T14:22:19.270" v="898" actId="1076"/>
          <ac:spMkLst>
            <pc:docMk/>
            <pc:sldMk cId="0" sldId="272"/>
            <ac:spMk id="3" creationId="{E418BC41-3606-C261-93A7-6F3608F7CB19}"/>
          </ac:spMkLst>
        </pc:spChg>
        <pc:spChg chg="add mod">
          <ac:chgData name="Peter Morichetti" userId="5e6d0361700114d3" providerId="LiveId" clId="{F7E4AEA8-1490-49C9-953F-6652E907C0E2}" dt="2024-01-21T14:22:17.285" v="897" actId="1076"/>
          <ac:spMkLst>
            <pc:docMk/>
            <pc:sldMk cId="0" sldId="272"/>
            <ac:spMk id="4" creationId="{6DBFF649-0E09-D574-B197-4E62550695E3}"/>
          </ac:spMkLst>
        </pc:spChg>
        <pc:spChg chg="add mod">
          <ac:chgData name="Peter Morichetti" userId="5e6d0361700114d3" providerId="LiveId" clId="{F7E4AEA8-1490-49C9-953F-6652E907C0E2}" dt="2024-01-21T16:31:52.431" v="2084" actId="20577"/>
          <ac:spMkLst>
            <pc:docMk/>
            <pc:sldMk cId="0" sldId="272"/>
            <ac:spMk id="5" creationId="{89C0DF59-636E-3258-8F24-AFFB8E308CEA}"/>
          </ac:spMkLst>
        </pc:spChg>
        <pc:spChg chg="add mod">
          <ac:chgData name="Peter Morichetti" userId="5e6d0361700114d3" providerId="LiveId" clId="{F7E4AEA8-1490-49C9-953F-6652E907C0E2}" dt="2024-01-21T15:08:52.541" v="1266" actId="1076"/>
          <ac:spMkLst>
            <pc:docMk/>
            <pc:sldMk cId="0" sldId="272"/>
            <ac:spMk id="7" creationId="{A0FCAD5B-FBC4-9532-55A9-10BB09E1CCA4}"/>
          </ac:spMkLst>
        </pc:spChg>
        <pc:spChg chg="add mod">
          <ac:chgData name="Peter Morichetti" userId="5e6d0361700114d3" providerId="LiveId" clId="{F7E4AEA8-1490-49C9-953F-6652E907C0E2}" dt="2024-01-21T15:07:31.194" v="1219" actId="571"/>
          <ac:spMkLst>
            <pc:docMk/>
            <pc:sldMk cId="0" sldId="272"/>
            <ac:spMk id="8" creationId="{94F942CA-5093-E13E-555A-9C7D3F78FB87}"/>
          </ac:spMkLst>
        </pc:spChg>
        <pc:spChg chg="add mod">
          <ac:chgData name="Peter Morichetti" userId="5e6d0361700114d3" providerId="LiveId" clId="{F7E4AEA8-1490-49C9-953F-6652E907C0E2}" dt="2024-01-21T15:07:31.194" v="1219" actId="571"/>
          <ac:spMkLst>
            <pc:docMk/>
            <pc:sldMk cId="0" sldId="272"/>
            <ac:spMk id="9" creationId="{511AF155-670D-78CA-7CA9-7A0B1E0E98EE}"/>
          </ac:spMkLst>
        </pc:spChg>
        <pc:spChg chg="mod">
          <ac:chgData name="Peter Morichetti" userId="5e6d0361700114d3" providerId="LiveId" clId="{F7E4AEA8-1490-49C9-953F-6652E907C0E2}" dt="2024-01-21T14:15:47.172" v="863" actId="1035"/>
          <ac:spMkLst>
            <pc:docMk/>
            <pc:sldMk cId="0" sldId="272"/>
            <ac:spMk id="3279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15:47.172" v="863" actId="1035"/>
          <ac:spMkLst>
            <pc:docMk/>
            <pc:sldMk cId="0" sldId="272"/>
            <ac:spMk id="328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15:47.172" v="863" actId="1035"/>
          <ac:spMkLst>
            <pc:docMk/>
            <pc:sldMk cId="0" sldId="272"/>
            <ac:spMk id="3281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15:47.172" v="863" actId="1035"/>
          <ac:spMkLst>
            <pc:docMk/>
            <pc:sldMk cId="0" sldId="272"/>
            <ac:spMk id="3282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15:47.172" v="863" actId="1035"/>
          <ac:spMkLst>
            <pc:docMk/>
            <pc:sldMk cId="0" sldId="272"/>
            <ac:spMk id="3283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15:47.172" v="863" actId="1035"/>
          <ac:spMkLst>
            <pc:docMk/>
            <pc:sldMk cId="0" sldId="272"/>
            <ac:spMk id="3284" creationId="{00000000-0000-0000-0000-000000000000}"/>
          </ac:spMkLst>
        </pc:spChg>
      </pc:sldChg>
      <pc:sldChg chg="addSp delSp modSp del mod ord">
        <pc:chgData name="Peter Morichetti" userId="5e6d0361700114d3" providerId="LiveId" clId="{F7E4AEA8-1490-49C9-953F-6652E907C0E2}" dt="2024-01-21T17:58:19.614" v="2954" actId="47"/>
        <pc:sldMkLst>
          <pc:docMk/>
          <pc:sldMk cId="0" sldId="273"/>
        </pc:sldMkLst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17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18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19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20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21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22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23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24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25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7:18:09.142" v="2894" actId="20577"/>
          <ac:spMkLst>
            <pc:docMk/>
            <pc:sldMk cId="0" sldId="273"/>
            <ac:spMk id="3326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27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28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29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30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31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7:16:30.088" v="2868" actId="478"/>
          <ac:spMkLst>
            <pc:docMk/>
            <pc:sldMk cId="0" sldId="273"/>
            <ac:spMk id="3332" creationId="{00000000-0000-0000-0000-000000000000}"/>
          </ac:spMkLst>
        </pc:spChg>
        <pc:picChg chg="add del mod">
          <ac:chgData name="Peter Morichetti" userId="5e6d0361700114d3" providerId="LiveId" clId="{F7E4AEA8-1490-49C9-953F-6652E907C0E2}" dt="2024-01-21T17:31:00.836" v="2904" actId="478"/>
          <ac:picMkLst>
            <pc:docMk/>
            <pc:sldMk cId="0" sldId="273"/>
            <ac:picMk id="3" creationId="{245D275D-F043-CAAC-48B9-E6318973AEC8}"/>
          </ac:picMkLst>
        </pc:picChg>
        <pc:picChg chg="add del mod">
          <ac:chgData name="Peter Morichetti" userId="5e6d0361700114d3" providerId="LiveId" clId="{F7E4AEA8-1490-49C9-953F-6652E907C0E2}" dt="2024-01-21T17:31:00.006" v="2903" actId="478"/>
          <ac:picMkLst>
            <pc:docMk/>
            <pc:sldMk cId="0" sldId="273"/>
            <ac:picMk id="5" creationId="{D492D8AA-51EE-D88F-7454-301251EC9590}"/>
          </ac:picMkLst>
        </pc:picChg>
        <pc:picChg chg="add del mod">
          <ac:chgData name="Peter Morichetti" userId="5e6d0361700114d3" providerId="LiveId" clId="{F7E4AEA8-1490-49C9-953F-6652E907C0E2}" dt="2024-01-21T17:40:36.067" v="2910" actId="478"/>
          <ac:picMkLst>
            <pc:docMk/>
            <pc:sldMk cId="0" sldId="273"/>
            <ac:picMk id="7" creationId="{9F298589-15B3-7D1E-44F7-7544F0C17653}"/>
          </ac:picMkLst>
        </pc:picChg>
        <pc:picChg chg="add mod">
          <ac:chgData name="Peter Morichetti" userId="5e6d0361700114d3" providerId="LiveId" clId="{F7E4AEA8-1490-49C9-953F-6652E907C0E2}" dt="2024-01-21T17:42:08.903" v="2917"/>
          <ac:picMkLst>
            <pc:docMk/>
            <pc:sldMk cId="0" sldId="273"/>
            <ac:picMk id="9" creationId="{4E65511A-1E7B-C23A-3B79-D8A8985C2B9A}"/>
          </ac:picMkLst>
        </pc:picChg>
      </pc:sldChg>
      <pc:sldChg chg="addSp delSp modSp mod ord">
        <pc:chgData name="Peter Morichetti" userId="5e6d0361700114d3" providerId="LiveId" clId="{F7E4AEA8-1490-49C9-953F-6652E907C0E2}" dt="2024-01-21T15:28:00.984" v="1333" actId="1076"/>
        <pc:sldMkLst>
          <pc:docMk/>
          <pc:sldMk cId="0" sldId="277"/>
        </pc:sldMkLst>
        <pc:spChg chg="add mod">
          <ac:chgData name="Peter Morichetti" userId="5e6d0361700114d3" providerId="LiveId" clId="{F7E4AEA8-1490-49C9-953F-6652E907C0E2}" dt="2024-01-21T14:39:41.849" v="1112" actId="164"/>
          <ac:spMkLst>
            <pc:docMk/>
            <pc:sldMk cId="0" sldId="277"/>
            <ac:spMk id="2" creationId="{BEE04E69-FC42-8B00-8FD5-8217EFC46179}"/>
          </ac:spMkLst>
        </pc:spChg>
        <pc:spChg chg="add mod">
          <ac:chgData name="Peter Morichetti" userId="5e6d0361700114d3" providerId="LiveId" clId="{F7E4AEA8-1490-49C9-953F-6652E907C0E2}" dt="2024-01-21T14:39:41.849" v="1112" actId="164"/>
          <ac:spMkLst>
            <pc:docMk/>
            <pc:sldMk cId="0" sldId="277"/>
            <ac:spMk id="3" creationId="{F6B86949-31BF-B2F4-2C21-E9E623F31973}"/>
          </ac:spMkLst>
        </pc:spChg>
        <pc:spChg chg="add mod">
          <ac:chgData name="Peter Morichetti" userId="5e6d0361700114d3" providerId="LiveId" clId="{F7E4AEA8-1490-49C9-953F-6652E907C0E2}" dt="2024-01-21T14:39:41.849" v="1112" actId="164"/>
          <ac:spMkLst>
            <pc:docMk/>
            <pc:sldMk cId="0" sldId="277"/>
            <ac:spMk id="4" creationId="{D5684342-FA4F-0A6C-13F3-69330F5664B5}"/>
          </ac:spMkLst>
        </pc:spChg>
        <pc:spChg chg="add del mod">
          <ac:chgData name="Peter Morichetti" userId="5e6d0361700114d3" providerId="LiveId" clId="{F7E4AEA8-1490-49C9-953F-6652E907C0E2}" dt="2024-01-21T14:37:10.387" v="1005"/>
          <ac:spMkLst>
            <pc:docMk/>
            <pc:sldMk cId="0" sldId="277"/>
            <ac:spMk id="5" creationId="{136FC869-2F9A-6A29-EA90-8B15D64E2835}"/>
          </ac:spMkLst>
        </pc:spChg>
        <pc:spChg chg="add mod">
          <ac:chgData name="Peter Morichetti" userId="5e6d0361700114d3" providerId="LiveId" clId="{F7E4AEA8-1490-49C9-953F-6652E907C0E2}" dt="2024-01-21T15:28:00.984" v="1333" actId="1076"/>
          <ac:spMkLst>
            <pc:docMk/>
            <pc:sldMk cId="0" sldId="277"/>
            <ac:spMk id="6" creationId="{22969F19-4638-0250-5BF5-C98F381AE607}"/>
          </ac:spMkLst>
        </pc:spChg>
        <pc:spChg chg="del">
          <ac:chgData name="Peter Morichetti" userId="5e6d0361700114d3" providerId="LiveId" clId="{F7E4AEA8-1490-49C9-953F-6652E907C0E2}" dt="2024-01-21T14:39:14.549" v="1106" actId="478"/>
          <ac:spMkLst>
            <pc:docMk/>
            <pc:sldMk cId="0" sldId="277"/>
            <ac:spMk id="3388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5:27:42.338" v="1330" actId="20577"/>
          <ac:spMkLst>
            <pc:docMk/>
            <pc:sldMk cId="0" sldId="277"/>
            <ac:spMk id="3389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4:39:12.426" v="1105" actId="478"/>
          <ac:spMkLst>
            <pc:docMk/>
            <pc:sldMk cId="0" sldId="277"/>
            <ac:spMk id="3390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4:39:16.506" v="1107" actId="478"/>
          <ac:spMkLst>
            <pc:docMk/>
            <pc:sldMk cId="0" sldId="277"/>
            <ac:spMk id="3465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39:41.849" v="1112" actId="164"/>
          <ac:spMkLst>
            <pc:docMk/>
            <pc:sldMk cId="0" sldId="277"/>
            <ac:spMk id="3466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39:41.849" v="1112" actId="164"/>
          <ac:spMkLst>
            <pc:docMk/>
            <pc:sldMk cId="0" sldId="277"/>
            <ac:spMk id="3467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39:41.849" v="1112" actId="164"/>
          <ac:spMkLst>
            <pc:docMk/>
            <pc:sldMk cId="0" sldId="277"/>
            <ac:spMk id="3468" creationId="{00000000-0000-0000-0000-000000000000}"/>
          </ac:spMkLst>
        </pc:spChg>
        <pc:grpChg chg="add mod">
          <ac:chgData name="Peter Morichetti" userId="5e6d0361700114d3" providerId="LiveId" clId="{F7E4AEA8-1490-49C9-953F-6652E907C0E2}" dt="2024-01-21T15:27:51.064" v="1332" actId="1076"/>
          <ac:grpSpMkLst>
            <pc:docMk/>
            <pc:sldMk cId="0" sldId="277"/>
            <ac:grpSpMk id="7" creationId="{D132695A-700E-387E-69E8-C1E677B8A1A9}"/>
          </ac:grpSpMkLst>
        </pc:grpChg>
        <pc:grpChg chg="mod">
          <ac:chgData name="Peter Morichetti" userId="5e6d0361700114d3" providerId="LiveId" clId="{F7E4AEA8-1490-49C9-953F-6652E907C0E2}" dt="2024-01-21T14:39:41.849" v="1112" actId="164"/>
          <ac:grpSpMkLst>
            <pc:docMk/>
            <pc:sldMk cId="0" sldId="277"/>
            <ac:grpSpMk id="3391" creationId="{00000000-0000-0000-0000-000000000000}"/>
          </ac:grpSpMkLst>
        </pc:grpChg>
      </pc:sldChg>
      <pc:sldChg chg="addSp delSp modSp mod ord">
        <pc:chgData name="Peter Morichetti" userId="5e6d0361700114d3" providerId="LiveId" clId="{F7E4AEA8-1490-49C9-953F-6652E907C0E2}" dt="2024-01-25T10:18:05.040" v="6562" actId="1038"/>
        <pc:sldMkLst>
          <pc:docMk/>
          <pc:sldMk cId="0" sldId="278"/>
        </pc:sldMkLst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" creationId="{4E60CA46-B301-9D4E-2609-56786993555E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6" creationId="{3471F098-F61D-7386-EF24-FEFE94C0CA93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7" creationId="{EA0A5704-0D95-5155-27CA-D2B796FB6DF9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8" creationId="{28282555-28C8-2402-C9CC-0A9809D24925}"/>
          </ac:spMkLst>
        </pc:spChg>
        <pc:spChg chg="add del mod">
          <ac:chgData name="Peter Morichetti" userId="5e6d0361700114d3" providerId="LiveId" clId="{F7E4AEA8-1490-49C9-953F-6652E907C0E2}" dt="2024-01-23T22:46:51.214" v="4090" actId="478"/>
          <ac:spMkLst>
            <pc:docMk/>
            <pc:sldMk cId="0" sldId="278"/>
            <ac:spMk id="8" creationId="{9EEED8FF-ADC6-5F41-641A-8EBE14C40F9E}"/>
          </ac:spMkLst>
        </pc:spChg>
        <pc:spChg chg="add del mod">
          <ac:chgData name="Peter Morichetti" userId="5e6d0361700114d3" providerId="LiveId" clId="{F7E4AEA8-1490-49C9-953F-6652E907C0E2}" dt="2024-01-23T22:46:50.096" v="4089" actId="478"/>
          <ac:spMkLst>
            <pc:docMk/>
            <pc:sldMk cId="0" sldId="278"/>
            <ac:spMk id="9" creationId="{8C97FFBA-892E-9875-E3E1-83FE13705C81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9" creationId="{B290A4C3-854F-E833-AFEB-C65655E6D5D1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10" creationId="{30681DD1-3AF8-594E-6628-4F868DAF2D56}"/>
          </ac:spMkLst>
        </pc:spChg>
        <pc:spChg chg="add del mod">
          <ac:chgData name="Peter Morichetti" userId="5e6d0361700114d3" providerId="LiveId" clId="{F7E4AEA8-1490-49C9-953F-6652E907C0E2}" dt="2024-01-23T22:46:48.139" v="4088" actId="478"/>
          <ac:spMkLst>
            <pc:docMk/>
            <pc:sldMk cId="0" sldId="278"/>
            <ac:spMk id="10" creationId="{62676029-CD09-50AE-1C3E-3E7CE470F452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11" creationId="{B3FA41C8-DA87-5CD8-E87F-E1E14DEEC72A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12" creationId="{7E02582B-2D42-5F51-4DC3-D083694A7D30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14" creationId="{5EB2E11A-08C8-E466-CF82-6FC7C339ACF5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15" creationId="{BB244121-6D07-599A-D59D-065463B3304E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16" creationId="{6882CBC2-95C3-ED46-B139-3A76252B1CB6}"/>
          </ac:spMkLst>
        </pc:spChg>
        <pc:spChg chg="add mod">
          <ac:chgData name="Peter Morichetti" userId="5e6d0361700114d3" providerId="LiveId" clId="{F7E4AEA8-1490-49C9-953F-6652E907C0E2}" dt="2024-01-25T10:17:42.329" v="6538" actId="14100"/>
          <ac:spMkLst>
            <pc:docMk/>
            <pc:sldMk cId="0" sldId="278"/>
            <ac:spMk id="17" creationId="{452CF437-FA09-21DD-9A86-036EAB378EDE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18" creationId="{5D3A22CA-E84B-DCFE-D862-A8CDC93A7841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20" creationId="{EF5C98A2-295E-CAB6-377D-8960BE41771C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21" creationId="{508C48C4-3A81-C039-933B-72CA315169D2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22" creationId="{0B7B5875-2E05-7C2A-80F0-4876CC39C551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23" creationId="{BB0FC63B-8EBE-B6A9-7CC1-F19048B05367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24" creationId="{14F37E9C-BC21-9E9B-910F-7C670113802D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25" creationId="{9CFF55D9-5587-CC63-FE77-C33D9774E77B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26" creationId="{2C7BFF8C-033E-9AB9-133C-36D53C29E40A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28" creationId="{0EA1E393-DE2C-7761-42D9-1970B025E5FE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29" creationId="{ECDE75FD-9A75-6491-5E72-54810C3EC091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1" creationId="{48F4C7DD-B620-365A-A460-96BFF5421EF3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56" creationId="{C38B79F6-DEEA-A558-1700-D33DDFF15479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58" creationId="{8AB7C241-37EF-A590-5A37-108D7B52EF11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59" creationId="{9575DE6E-593C-1949-65FA-479F2C2FFD6F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61" creationId="{DC8A0D1D-F575-7417-4742-91CCBF275CFF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62" creationId="{3BEB725F-CC53-D337-EA5D-DE4C33BE30A8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64" creationId="{02A046F1-1F22-6E27-FED0-2E2DEB2A27AC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65" creationId="{58CE98A5-E140-6B44-6376-9F3FC2F91C48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67" creationId="{772E755D-37DC-A92A-879B-C102B6900BBE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68" creationId="{31C33737-BF5D-A4F1-7F1C-69C37CF449E9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70" creationId="{B0785629-64CF-435B-EA73-0C6B411EF7C3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71" creationId="{CA46B391-CD1B-F69B-00A4-5984BE33A99C}"/>
          </ac:spMkLst>
        </pc:spChg>
        <pc:spChg chg="mod">
          <ac:chgData name="Peter Morichetti" userId="5e6d0361700114d3" providerId="LiveId" clId="{F7E4AEA8-1490-49C9-953F-6652E907C0E2}" dt="2024-01-21T20:18:36.592" v="3978" actId="20577"/>
          <ac:spMkLst>
            <pc:docMk/>
            <pc:sldMk cId="0" sldId="278"/>
            <ac:spMk id="3473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74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74" creationId="{858D61B4-95A1-BB14-8886-49576324E3B6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75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75" creationId="{67A3FA53-ABF8-AFA4-2513-D765F093C0E4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76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77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77" creationId="{6A869D96-19D0-25B4-B9BE-726783B1959F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78" creationId="{4808011F-D58B-847A-839F-75ABE05BA0CF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79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8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80" creationId="{54A44FCA-FB3F-EA28-8A96-C95E55FC7FEC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81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81" creationId="{E03EF8E1-AC74-801A-2431-2EE0A6897A54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82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83" creationId="{88056ADC-5781-5DDD-7E46-15614A562606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84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02.362" v="6518" actId="27803"/>
          <ac:spMkLst>
            <pc:docMk/>
            <pc:sldMk cId="0" sldId="278"/>
            <ac:spMk id="3484" creationId="{3A49EAF2-DB96-E723-BA9D-E6C52E4B0A07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85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86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7:05.681" v="6534" actId="207"/>
          <ac:spMkLst>
            <pc:docMk/>
            <pc:sldMk cId="0" sldId="278"/>
            <ac:spMk id="3486" creationId="{D929D2C8-D883-41FA-2290-A8CA8497D4A7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87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89" creationId="{C158AE3F-DAA0-4963-E09C-454FF9494E83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9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90" creationId="{0CD683B7-E6F8-F160-D471-99F75D1EF73F}"/>
          </ac:spMkLst>
        </pc:spChg>
        <pc:spChg chg="del">
          <ac:chgData name="Peter Morichetti" userId="5e6d0361700114d3" providerId="LiveId" clId="{F7E4AEA8-1490-49C9-953F-6652E907C0E2}" dt="2024-01-21T20:18:22.060" v="3951" actId="478"/>
          <ac:spMkLst>
            <pc:docMk/>
            <pc:sldMk cId="0" sldId="278"/>
            <ac:spMk id="3491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91" creationId="{62E9D5CD-2533-DF33-695D-2A06F226260A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92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92" creationId="{E6C42682-504A-7DEB-8B51-B756F81FC68D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93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93" creationId="{84E93757-83DA-4978-6B66-5F756400F6F3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94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94" creationId="{87C5A5DD-DFB3-11BE-A8A2-7C382E4C267B}"/>
          </ac:spMkLst>
        </pc:spChg>
        <pc:spChg chg="del">
          <ac:chgData name="Peter Morichetti" userId="5e6d0361700114d3" providerId="LiveId" clId="{F7E4AEA8-1490-49C9-953F-6652E907C0E2}" dt="2024-01-21T20:18:19.912" v="3950" actId="478"/>
          <ac:spMkLst>
            <pc:docMk/>
            <pc:sldMk cId="0" sldId="278"/>
            <ac:spMk id="3495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95" creationId="{77382BF8-54AE-179E-E2D0-7FCF53CE5CA7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97" creationId="{D9C1A09F-314D-BF6B-EBCC-A2BEC019D324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98" creationId="{3BBEA279-B51B-23E2-0324-E3400015A6D3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499" creationId="{A8A4F7BA-E0B5-9A89-7B93-CEAFFC7A1FF8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00" creationId="{4AB7C8EF-A120-32C4-EB00-A98A1FDD01CB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01" creationId="{0503787E-84A3-9AEF-0083-9AF7A916DAD8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02" creationId="{BA0220EE-DAEB-FDA7-A15E-1B2BD9BF0D88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03" creationId="{2476AF07-B585-43BE-687C-F390A18820D3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04" creationId="{A9FC25D3-2F3F-C45C-E4E4-2E1A77A06098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05" creationId="{591C1C83-274B-87FF-F3A8-13DC1F5FF4B0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06" creationId="{4D42A2F6-109E-27D7-DC0F-DCF2936EECB0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07" creationId="{E009BD40-AD09-83F5-F1E1-7A5D60365CEE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09" creationId="{2015614B-C725-0B45-47C6-6F6BBAFDE687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10" creationId="{AEDD2E4A-6FD0-7033-02B6-12FE51917629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12" creationId="{5C31D0AF-6F46-F53F-D89F-8AA346259DDD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13" creationId="{6B7DC143-7FBA-A1CD-EB6F-D6DED30F35D1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15" creationId="{0301E11C-EBB8-92C6-39F1-0FDAC61A29D2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16" creationId="{62F29CCE-FD46-39E8-1010-021FB1A78989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18" creationId="{26B7BE5F-4A0A-4122-E9A5-9954927DEC94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19" creationId="{2D36D3C6-36FD-6CBC-8DD0-358C3ACC4927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21" creationId="{5B37A4D8-ED61-9E17-6845-AF6CD249C767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22" creationId="{351F4D93-3107-AC11-248D-D33BE07788FB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24" creationId="{B823BE2E-7240-9EF9-3C0D-4342930579AC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25" creationId="{0FA6CCE2-AF39-6CB9-264C-AEFB987068CF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27" creationId="{79558B44-9AC0-C006-2052-BFBFDA69D135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28" creationId="{4064AF22-E83E-F372-43DE-31C6BD1C67B5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30" creationId="{05B0DDB2-7BC5-B3A3-FE53-A9959FB65306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31" creationId="{20D599B6-8B54-39A9-34C1-F3140403D9F6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33" creationId="{D268A62D-5932-1692-F63F-CF5DD0F5EB4D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34" creationId="{0798BEB5-8398-B9F2-59D3-EC33F87FD121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36" creationId="{66A346EF-CA55-DBB7-94A8-FF00C0047EEB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37" creationId="{FE577EAA-8945-E9E3-237E-B8CA3DFB709E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39" creationId="{6A8C0B68-0928-0EC1-D090-F2CF4F5CD689}"/>
          </ac:spMkLst>
        </pc:spChg>
        <pc:spChg chg="mod">
          <ac:chgData name="Peter Morichetti" userId="5e6d0361700114d3" providerId="LiveId" clId="{F7E4AEA8-1490-49C9-953F-6652E907C0E2}" dt="2024-01-25T10:15:51.371" v="6526" actId="27803"/>
          <ac:spMkLst>
            <pc:docMk/>
            <pc:sldMk cId="0" sldId="278"/>
            <ac:spMk id="3540" creationId="{17EA99A4-B6AB-F26B-13AD-49B588E5B72C}"/>
          </ac:spMkLst>
        </pc:spChg>
        <pc:grpChg chg="mod">
          <ac:chgData name="Peter Morichetti" userId="5e6d0361700114d3" providerId="LiveId" clId="{F7E4AEA8-1490-49C9-953F-6652E907C0E2}" dt="2024-01-25T10:15:19.387" v="6520" actId="1076"/>
          <ac:grpSpMkLst>
            <pc:docMk/>
            <pc:sldMk cId="0" sldId="278"/>
            <ac:grpSpMk id="2" creationId="{0ADBC6CA-2493-4FF2-5AAD-A558C66BBB96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4" creationId="{169DFD5A-8CF5-4508-678D-7E954D376E35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5" creationId="{02885149-BA3D-AE8E-E902-97DB15CF55DE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13" creationId="{C5E487DB-2C9D-F196-C29B-A21BA0394B44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27" creationId="{4F7B2ECA-DA49-ACBE-51AB-A33F512ECB11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0" creationId="{630E7DDA-4F34-BDF2-0B9B-0FE47CA21D0D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457" creationId="{5DB09770-7116-363B-BE18-B04A46B121D4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460" creationId="{71C6AA9B-6FC9-0350-3687-E23A95CD179E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463" creationId="{EBEA5526-A2CC-4B21-BBD0-AD3B7E17A6A8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466" creationId="{78A607AF-E9DA-5C4B-B9EE-5749339D0278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469" creationId="{6F1FD636-AFDC-09A7-7F13-D142E9997906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472" creationId="{9EB66159-9CB6-B392-1473-6BF4823AE30E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476" creationId="{F19E5C9C-BF53-F87D-4D05-B0BE7DC81543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479" creationId="{62255E73-7771-7210-56CB-26935998C171}"/>
          </ac:grpSpMkLst>
        </pc:grpChg>
        <pc:grpChg chg="mod">
          <ac:chgData name="Peter Morichetti" userId="5e6d0361700114d3" providerId="LiveId" clId="{F7E4AEA8-1490-49C9-953F-6652E907C0E2}" dt="2024-01-25T10:15:02.362" v="6518" actId="27803"/>
          <ac:grpSpMkLst>
            <pc:docMk/>
            <pc:sldMk cId="0" sldId="278"/>
            <ac:grpSpMk id="3482" creationId="{5EE6584F-8BD7-7374-A190-B29F14E6262D}"/>
          </ac:grpSpMkLst>
        </pc:grpChg>
        <pc:grpChg chg="mod">
          <ac:chgData name="Peter Morichetti" userId="5e6d0361700114d3" providerId="LiveId" clId="{F7E4AEA8-1490-49C9-953F-6652E907C0E2}" dt="2024-01-25T10:18:05.040" v="6562" actId="1038"/>
          <ac:grpSpMkLst>
            <pc:docMk/>
            <pc:sldMk cId="0" sldId="278"/>
            <ac:grpSpMk id="3485" creationId="{D1F80BE4-F096-87FC-77CB-697D5A0507EF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487" creationId="{9AC09368-15D1-ABCE-8759-2090DB12F39A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488" creationId="{75B05EEA-57E1-62A6-E421-38A43CA53665}"/>
          </ac:grpSpMkLst>
        </pc:grpChg>
        <pc:grpChg chg="del">
          <ac:chgData name="Peter Morichetti" userId="5e6d0361700114d3" providerId="LiveId" clId="{F7E4AEA8-1490-49C9-953F-6652E907C0E2}" dt="2024-01-21T20:18:19.912" v="3950" actId="478"/>
          <ac:grpSpMkLst>
            <pc:docMk/>
            <pc:sldMk cId="0" sldId="278"/>
            <ac:grpSpMk id="3496" creationId="{00000000-0000-0000-0000-000000000000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496" creationId="{EB5E9A89-85A2-32AA-6172-452C39F46CF2}"/>
          </ac:grpSpMkLst>
        </pc:grpChg>
        <pc:grpChg chg="del">
          <ac:chgData name="Peter Morichetti" userId="5e6d0361700114d3" providerId="LiveId" clId="{F7E4AEA8-1490-49C9-953F-6652E907C0E2}" dt="2024-01-21T20:18:19.912" v="3950" actId="478"/>
          <ac:grpSpMkLst>
            <pc:docMk/>
            <pc:sldMk cId="0" sldId="278"/>
            <ac:grpSpMk id="3499" creationId="{00000000-0000-0000-0000-000000000000}"/>
          </ac:grpSpMkLst>
        </pc:grpChg>
        <pc:grpChg chg="del">
          <ac:chgData name="Peter Morichetti" userId="5e6d0361700114d3" providerId="LiveId" clId="{F7E4AEA8-1490-49C9-953F-6652E907C0E2}" dt="2024-01-21T20:18:19.912" v="3950" actId="478"/>
          <ac:grpSpMkLst>
            <pc:docMk/>
            <pc:sldMk cId="0" sldId="278"/>
            <ac:grpSpMk id="3505" creationId="{00000000-0000-0000-0000-000000000000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08" creationId="{8262EA51-EA14-15B7-AAF5-864D990F61FA}"/>
          </ac:grpSpMkLst>
        </pc:grpChg>
        <pc:grpChg chg="del">
          <ac:chgData name="Peter Morichetti" userId="5e6d0361700114d3" providerId="LiveId" clId="{F7E4AEA8-1490-49C9-953F-6652E907C0E2}" dt="2024-01-21T20:18:19.912" v="3950" actId="478"/>
          <ac:grpSpMkLst>
            <pc:docMk/>
            <pc:sldMk cId="0" sldId="278"/>
            <ac:grpSpMk id="3510" creationId="{00000000-0000-0000-0000-000000000000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11" creationId="{C00A146A-89D3-71D5-407D-F85E41EA5E2D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14" creationId="{39C7DF8E-FA0F-50D5-FEB0-47FF1FBD7B76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17" creationId="{488DB11D-94D7-9EE9-9B54-148168564775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20" creationId="{250304CA-1389-453A-E428-8B099E9489FF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23" creationId="{324E7D90-C234-BC84-4064-476A9F52AA50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26" creationId="{EA8A4642-88AC-9969-11C5-0A457C08CB13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29" creationId="{3972DCCF-29FA-E7B0-FF17-60E8F85FE6B1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32" creationId="{F4ED491A-3654-F701-2AFC-5047D716185C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35" creationId="{38D23C82-9351-28E8-1A1E-EBDC749E6E13}"/>
          </ac:grpSpMkLst>
        </pc:grpChg>
        <pc:grpChg chg="mod">
          <ac:chgData name="Peter Morichetti" userId="5e6d0361700114d3" providerId="LiveId" clId="{F7E4AEA8-1490-49C9-953F-6652E907C0E2}" dt="2024-01-25T10:15:51.371" v="6526" actId="27803"/>
          <ac:grpSpMkLst>
            <pc:docMk/>
            <pc:sldMk cId="0" sldId="278"/>
            <ac:grpSpMk id="3538" creationId="{A77E941D-CC5F-25C9-D74B-F52D482F3CD6}"/>
          </ac:grpSpMkLst>
        </pc:grpChg>
        <pc:picChg chg="add del mod">
          <ac:chgData name="Peter Morichetti" userId="5e6d0361700114d3" providerId="LiveId" clId="{F7E4AEA8-1490-49C9-953F-6652E907C0E2}" dt="2024-01-23T22:05:37.419" v="3987" actId="478"/>
          <ac:picMkLst>
            <pc:docMk/>
            <pc:sldMk cId="0" sldId="278"/>
            <ac:picMk id="3" creationId="{E1840574-74E4-EA74-0F3E-AD7DB615718E}"/>
          </ac:picMkLst>
        </pc:picChg>
        <pc:picChg chg="add del mod modCrop">
          <ac:chgData name="Peter Morichetti" userId="5e6d0361700114d3" providerId="LiveId" clId="{F7E4AEA8-1490-49C9-953F-6652E907C0E2}" dt="2024-01-23T22:28:10.107" v="4059" actId="478"/>
          <ac:picMkLst>
            <pc:docMk/>
            <pc:sldMk cId="0" sldId="278"/>
            <ac:picMk id="5" creationId="{B9A27BC2-01CB-2B29-097C-ECE8147987A0}"/>
          </ac:picMkLst>
        </pc:picChg>
        <pc:picChg chg="add del mod">
          <ac:chgData name="Peter Morichetti" userId="5e6d0361700114d3" providerId="LiveId" clId="{F7E4AEA8-1490-49C9-953F-6652E907C0E2}" dt="2024-01-23T22:28:10.965" v="4060" actId="478"/>
          <ac:picMkLst>
            <pc:docMk/>
            <pc:sldMk cId="0" sldId="278"/>
            <ac:picMk id="6" creationId="{5ACA85E1-A5A0-CFD0-A354-1B27B59B6528}"/>
          </ac:picMkLst>
        </pc:picChg>
        <pc:picChg chg="add del mod">
          <ac:chgData name="Peter Morichetti" userId="5e6d0361700114d3" providerId="LiveId" clId="{F7E4AEA8-1490-49C9-953F-6652E907C0E2}" dt="2024-01-23T22:46:45.786" v="4086" actId="478"/>
          <ac:picMkLst>
            <pc:docMk/>
            <pc:sldMk cId="0" sldId="278"/>
            <ac:picMk id="7" creationId="{12E9EFD7-2E7D-0285-28A0-22AB02A37E57}"/>
          </ac:picMkLst>
        </pc:picChg>
        <pc:picChg chg="add del mod modCrop">
          <ac:chgData name="Peter Morichetti" userId="5e6d0361700114d3" providerId="LiveId" clId="{F7E4AEA8-1490-49C9-953F-6652E907C0E2}" dt="2024-01-23T22:46:44.701" v="4084" actId="478"/>
          <ac:picMkLst>
            <pc:docMk/>
            <pc:sldMk cId="0" sldId="278"/>
            <ac:picMk id="12" creationId="{3FE4B036-A425-3338-D8C3-F79E72EEA669}"/>
          </ac:picMkLst>
        </pc:picChg>
        <pc:picChg chg="add del mod modCrop">
          <ac:chgData name="Peter Morichetti" userId="5e6d0361700114d3" providerId="LiveId" clId="{F7E4AEA8-1490-49C9-953F-6652E907C0E2}" dt="2024-01-23T22:46:45.284" v="4085" actId="478"/>
          <ac:picMkLst>
            <pc:docMk/>
            <pc:sldMk cId="0" sldId="278"/>
            <ac:picMk id="14" creationId="{7F88DCB5-C323-E8AE-CFE3-8CC438CF93FF}"/>
          </ac:picMkLst>
        </pc:picChg>
        <pc:picChg chg="add del mod modCrop">
          <ac:chgData name="Peter Morichetti" userId="5e6d0361700114d3" providerId="LiveId" clId="{F7E4AEA8-1490-49C9-953F-6652E907C0E2}" dt="2024-01-23T23:10:16.741" v="4642" actId="478"/>
          <ac:picMkLst>
            <pc:docMk/>
            <pc:sldMk cId="0" sldId="278"/>
            <ac:picMk id="16" creationId="{67B0E1CC-AB2B-0758-DAEC-7F1BFDA79A68}"/>
          </ac:picMkLst>
        </pc:picChg>
        <pc:picChg chg="add del mod modCrop">
          <ac:chgData name="Peter Morichetti" userId="5e6d0361700114d3" providerId="LiveId" clId="{F7E4AEA8-1490-49C9-953F-6652E907C0E2}" dt="2024-01-25T10:15:51.371" v="6526" actId="27803"/>
          <ac:picMkLst>
            <pc:docMk/>
            <pc:sldMk cId="0" sldId="278"/>
            <ac:picMk id="19" creationId="{66126CC0-86A1-BC54-1EA2-F5AD2A6B9F38}"/>
          </ac:picMkLst>
        </pc:picChg>
        <pc:cxnChg chg="del mod">
          <ac:chgData name="Peter Morichetti" userId="5e6d0361700114d3" providerId="LiveId" clId="{F7E4AEA8-1490-49C9-953F-6652E907C0E2}" dt="2024-01-21T20:18:19.912" v="3950" actId="478"/>
          <ac:cxnSpMkLst>
            <pc:docMk/>
            <pc:sldMk cId="0" sldId="278"/>
            <ac:cxnSpMk id="3478" creationId="{00000000-0000-0000-0000-000000000000}"/>
          </ac:cxnSpMkLst>
        </pc:cxnChg>
        <pc:cxnChg chg="del">
          <ac:chgData name="Peter Morichetti" userId="5e6d0361700114d3" providerId="LiveId" clId="{F7E4AEA8-1490-49C9-953F-6652E907C0E2}" dt="2024-01-21T20:18:19.912" v="3950" actId="478"/>
          <ac:cxnSpMkLst>
            <pc:docMk/>
            <pc:sldMk cId="0" sldId="278"/>
            <ac:cxnSpMk id="3483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1T20:18:19.912" v="3950" actId="478"/>
          <ac:cxnSpMkLst>
            <pc:docMk/>
            <pc:sldMk cId="0" sldId="278"/>
            <ac:cxnSpMk id="3488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1T20:18:19.912" v="3950" actId="478"/>
          <ac:cxnSpMkLst>
            <pc:docMk/>
            <pc:sldMk cId="0" sldId="278"/>
            <ac:cxnSpMk id="3489" creationId="{00000000-0000-0000-0000-000000000000}"/>
          </ac:cxnSpMkLst>
        </pc:cxnChg>
      </pc:sldChg>
      <pc:sldChg chg="addSp delSp modSp mod ord">
        <pc:chgData name="Peter Morichetti" userId="5e6d0361700114d3" providerId="LiveId" clId="{F7E4AEA8-1490-49C9-953F-6652E907C0E2}" dt="2024-01-24T14:28:11.081" v="5554" actId="1076"/>
        <pc:sldMkLst>
          <pc:docMk/>
          <pc:sldMk cId="0" sldId="280"/>
        </pc:sldMkLst>
        <pc:spChg chg="add del mod">
          <ac:chgData name="Peter Morichetti" userId="5e6d0361700114d3" providerId="LiveId" clId="{F7E4AEA8-1490-49C9-953F-6652E907C0E2}" dt="2024-01-23T22:58:23.426" v="4633" actId="478"/>
          <ac:spMkLst>
            <pc:docMk/>
            <pc:sldMk cId="0" sldId="280"/>
            <ac:spMk id="3" creationId="{E72E9070-DD8D-5F6B-3B6B-4C27B484C220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5" creationId="{B85ACA38-D25D-AECB-3F9B-6D321DADAED4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6" creationId="{85846802-162C-7D39-2E0F-F9EF33DABA31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7" creationId="{27E1B903-1CD2-A16F-FA84-A8711365757A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8" creationId="{D0F1BEFB-6A00-1CC4-6881-9E198D4B29F5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9" creationId="{1C69FB73-2655-A4FD-C17B-E00940A0DFBC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0" creationId="{E08000EC-60AD-5737-294B-A534EE68E562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1" creationId="{574D66DC-31A6-0A4E-27A2-EC38732CAD79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2" creationId="{EB0A9279-DAB8-1D89-7545-09789BCBA285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3" creationId="{4915409E-D434-E215-6DA8-12472F89F961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4" creationId="{2CA6938E-09B1-1E72-2C64-F6CA27E7DC2B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5" creationId="{15FC6125-B0F2-EBDA-1A14-38A7BEA88663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6" creationId="{4591875C-641B-100D-E6D5-F4FFE9680B9D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7" creationId="{69452976-9552-769C-1D1C-F066C34C41E3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8" creationId="{05E45F08-6D96-2669-E7D4-58C67305F2D9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19" creationId="{A653FF77-CB1C-FADF-1F4C-AC8A82847937}"/>
          </ac:spMkLst>
        </pc:spChg>
        <pc:spChg chg="mod">
          <ac:chgData name="Peter Morichetti" userId="5e6d0361700114d3" providerId="LiveId" clId="{F7E4AEA8-1490-49C9-953F-6652E907C0E2}" dt="2024-01-24T14:11:49.831" v="5109"/>
          <ac:spMkLst>
            <pc:docMk/>
            <pc:sldMk cId="0" sldId="280"/>
            <ac:spMk id="20" creationId="{8BDE3960-7998-188D-030F-EECEEAF15ABF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22" creationId="{A044EB00-C54C-3FAD-2FB0-FB16E3213BDC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23" creationId="{78EB90DB-AE8D-E032-4F2A-0B9F9BFDC05C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24" creationId="{CD3A9B08-4A3D-89A4-4D6E-8B889291EFA0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25" creationId="{A3DD4903-4374-547B-B8F1-29DECCB0D04D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26" creationId="{92EF04B9-D1F1-EE95-6CCA-5FCDC78206D3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27" creationId="{379018A8-59AA-3AC4-4E5C-2BE1214F383D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28" creationId="{08B24C45-7AA4-9172-27D0-D0448E61398E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29" creationId="{6C437E0D-9D8F-CC3B-D77A-73C67C27CE4F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0" creationId="{5E018C06-756E-533E-C29D-0E702EB9F4A4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1" creationId="{2129F4C1-3F67-7E08-CEFE-9E860C8BD25B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52" creationId="{3EDDC44C-23BB-D8C7-BEF0-67E6BF973E8E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53" creationId="{69858C9F-72F5-29D9-1A44-B48E5A3768AC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54" creationId="{BE9DCEC4-F791-5FB1-05F1-55FB6795A325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55" creationId="{E1EC2442-FF14-BFCC-38DD-AB811BD370A9}"/>
          </ac:spMkLst>
        </pc:spChg>
        <pc:spChg chg="mod">
          <ac:chgData name="Peter Morichetti" userId="5e6d0361700114d3" providerId="LiveId" clId="{F7E4AEA8-1490-49C9-953F-6652E907C0E2}" dt="2024-01-21T20:16:51.647" v="3938" actId="20577"/>
          <ac:spMkLst>
            <pc:docMk/>
            <pc:sldMk cId="0" sldId="280"/>
            <ac:spMk id="3556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57" creationId="{45C65229-4238-3D09-34DA-66242EB4400B}"/>
          </ac:spMkLst>
        </pc:spChg>
        <pc:spChg chg="del">
          <ac:chgData name="Peter Morichetti" userId="5e6d0361700114d3" providerId="LiveId" clId="{F7E4AEA8-1490-49C9-953F-6652E907C0E2}" dt="2024-01-21T20:02:59.598" v="3461" actId="478"/>
          <ac:spMkLst>
            <pc:docMk/>
            <pc:sldMk cId="0" sldId="280"/>
            <ac:spMk id="3558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58" creationId="{4A7EE0C6-69E1-008C-0CCC-BBFB5827895F}"/>
          </ac:spMkLst>
        </pc:spChg>
        <pc:spChg chg="del">
          <ac:chgData name="Peter Morichetti" userId="5e6d0361700114d3" providerId="LiveId" clId="{F7E4AEA8-1490-49C9-953F-6652E907C0E2}" dt="2024-01-21T20:02:59.598" v="3461" actId="478"/>
          <ac:spMkLst>
            <pc:docMk/>
            <pc:sldMk cId="0" sldId="280"/>
            <ac:spMk id="3559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59" creationId="{C80E6476-F0DF-1CE6-8B2A-1F1A21E3D466}"/>
          </ac:spMkLst>
        </pc:spChg>
        <pc:spChg chg="del">
          <ac:chgData name="Peter Morichetti" userId="5e6d0361700114d3" providerId="LiveId" clId="{F7E4AEA8-1490-49C9-953F-6652E907C0E2}" dt="2024-01-21T20:02:59.598" v="3461" actId="478"/>
          <ac:spMkLst>
            <pc:docMk/>
            <pc:sldMk cId="0" sldId="280"/>
            <ac:spMk id="356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60" creationId="{67E91EDC-9B00-FEE9-31D2-C2BDF26CB149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61" creationId="{41C6016C-31DF-6636-DDE5-97C83B7B46A8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63" creationId="{654A4865-C756-3E98-1041-0CBD13A223A8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64" creationId="{0AE565A7-C26C-C95D-06C6-937036465A54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66" creationId="{1F09793C-74F1-4D61-2E36-9888E74ABBF1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67" creationId="{56FDBF7A-39AA-5110-C7CF-38AD971A3B82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68" creationId="{0ADD7B62-71D2-B1EE-CBEA-1CB7FC0436A4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69" creationId="{F3C15D73-D08C-46AB-18F7-FB22214E0FD7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71" creationId="{5D46EA2B-2941-6F78-3B94-C4109A8470F1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72" creationId="{1C796B79-1D01-F619-D2D6-20297F34C721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74" creationId="{B548F6FB-61FF-2A73-01CE-FF2C0DF5398D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75" creationId="{19D7E9DA-B954-B059-53A5-BFD9DD58A21A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76" creationId="{1B8A8466-05E9-2580-23CE-8FB77DE14C8B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77" creationId="{09E5FA5F-37D4-D5D9-452C-455C0F74C66C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79" creationId="{0808C454-B6E2-9797-F8C0-43A50FC267CF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80" creationId="{1290B466-9B69-312E-AAEF-69BC9A6708D7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82" creationId="{4AEFA1AE-8525-52C4-86DB-AB69FA206856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83" creationId="{B96A082E-8DC8-5F8A-930C-CF7650E1BACB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84" creationId="{C7F70648-A283-7FF0-DC4D-F6E6468826FB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85" creationId="{F58E5AA6-793C-7B47-4F38-FE4A341BC004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87" creationId="{71E94B79-D2E2-4DF7-23EC-851BD4F45B21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88" creationId="{46537055-E66B-8633-0902-7A03B9857C82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90" creationId="{AD299E40-2241-7118-5D67-CC70A903170A}"/>
          </ac:spMkLst>
        </pc:spChg>
        <pc:spChg chg="mod">
          <ac:chgData name="Peter Morichetti" userId="5e6d0361700114d3" providerId="LiveId" clId="{F7E4AEA8-1490-49C9-953F-6652E907C0E2}" dt="2024-01-24T14:12:07.622" v="5111"/>
          <ac:spMkLst>
            <pc:docMk/>
            <pc:sldMk cId="0" sldId="280"/>
            <ac:spMk id="3591" creationId="{3C36FD7C-6313-5147-4B50-CAE7B67F5219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593" creationId="{5C12DFBC-62F6-2153-7848-F6CCA4B5B20B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594" creationId="{DA755542-4369-8DD5-DE1C-B7A3CD3A01D5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595" creationId="{0ACD260D-0D83-FA1F-874C-693A239D1B0F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596" creationId="{5107FF66-B9BD-6F92-02A9-4AEC3B21B40B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597" creationId="{608BADDC-AE29-2E80-25E1-2490DCD79977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598" creationId="{667DBAE2-D84C-5AAB-F3AB-4ADC6E3213F4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599" creationId="{072E8704-3D35-0820-802F-34B68AE6B514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0" creationId="{427C8EB4-351B-7D73-3CA2-399C75F80225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1" creationId="{E59D4CD4-7487-EB3D-8AD2-6F2109AD9A46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2" creationId="{36648391-CFD3-88AC-F68C-7F849E9150B1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3" creationId="{70E9B5C2-F942-F5E6-9000-78781DD0CBA3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4" creationId="{1E531BF0-4600-BC4A-5492-7BF849633C93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5" creationId="{6476AFD9-CBBA-BE0B-A40A-6B3D81F05B74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6" creationId="{292A60D1-254D-8DBE-AB88-83226E8EA0FD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7" creationId="{40BD1283-A914-C7CA-19B6-16EB7C34ABBC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8" creationId="{338A95CD-73D3-1336-CBBC-E716B2668B7D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09" creationId="{F2B64833-01D0-219B-0A51-8F8D71E0BAD1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0" creationId="{05EF851D-AE14-2B8D-DB27-E508410A4291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1" creationId="{1F9D3630-256F-B390-27BB-C8EF0894DEC0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2" creationId="{48904578-3751-D919-FA94-DF517AA29C59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3" creationId="{B65B1FCC-CF7B-78EB-E2DE-F4A3C4B4924A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4" creationId="{0D0B9F20-17CB-6DF6-6FF0-B459993D3545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5" creationId="{9DB6D4D7-CEDB-ACC5-4334-38F958E393E6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6" creationId="{0A15366E-65AB-911B-6936-460B6876DE37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7" creationId="{1C8EF416-0FF9-A274-4662-40DEFE5A55CC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8" creationId="{F93A7C33-75CC-6598-D580-9E43193CF544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19" creationId="{465364E0-133F-546A-5EC7-6FFED2290935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0" creationId="{56D9E8F7-D7F7-FF51-56A1-905F0E2534B7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1" creationId="{AE77AB50-71A1-9FDB-DA75-CF21EEC802D3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2" creationId="{D385463C-278B-D0E0-75BA-92BF58A75B0E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3" creationId="{B8A2FE86-4AC7-272A-D9DA-0D12E998B896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4" creationId="{CDD80D52-865A-13B5-CF15-AD1FCF5CA1CA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5" creationId="{9467AACA-8551-1E52-3985-09B50865975E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6" creationId="{DF2E256D-12BE-7AE1-4165-B387DF80139F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7" creationId="{178AE401-6C9E-F3B4-1545-76C24D127458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8" creationId="{21A58B37-2B60-DF51-B8B8-EB72FCD84DAB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29" creationId="{EDE5C72C-AFB9-4799-F3AA-3AFC35CCF996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0" creationId="{AF1960DA-309E-DB1E-BCED-776542BE1CAC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1" creationId="{6E967517-4360-8974-19FF-16A9FAB36B42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2" creationId="{0285AF3B-6BFA-9659-E396-AC50BC218D59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3" creationId="{43B20977-15E4-CB0B-249A-C2D41D46CA56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4" creationId="{7C82C16F-9A57-0F30-CB85-DE6586F5C88C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5" creationId="{C0159155-3C2B-E5D7-01F7-299B5059D160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6" creationId="{47773505-3DC5-1A0C-748A-2045403350B5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7" creationId="{E1CA0EC9-1F11-480E-BFF0-5E9532703122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8" creationId="{C8BCF2C2-5BF4-0AB7-02AF-9A78BCA9F12E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39" creationId="{45FA2F47-C188-46B6-78D7-27AB20DE3A55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0" creationId="{D7715C23-3D18-7A4E-8691-D3B02B2051A6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1" creationId="{DD6B3B7C-08BA-FFFD-E967-00F7161F3F5E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2" creationId="{3C2D241C-C8DC-C0E1-9550-4DDF2A6A0063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3" creationId="{CE0D9C94-6B65-D60E-A5F6-F0D378B69661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4" creationId="{849123CE-F137-8BCC-B9E1-80BB5746C8F6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5" creationId="{5D55EFAE-86DA-391B-A376-EEEB5F1C9CEF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6" creationId="{96F0A0D5-AB72-62C8-8BD0-7CBD2E60B62B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7" creationId="{8E483D1B-71BA-106D-76FF-D3C931E4EDA8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8" creationId="{0A8A210D-4B7F-20D2-3F86-87D55C50D6B8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49" creationId="{F74CB6FB-C268-280F-D8C4-2AE23C61C571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0" creationId="{AF8C6AD5-FEF4-DE36-9655-0852C3C6214C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1" creationId="{5F9A199E-71C4-1F83-BB5A-FD304F7191D8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2" creationId="{4ABE90E7-A2E9-04F8-85BC-BC06F0D3B991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3" creationId="{FB3CA93F-34F1-8C96-151A-909B2A3080D1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4" creationId="{1055F835-147C-FCBD-FEEC-5A41EBADBC97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5" creationId="{4C0DA93D-4C77-AAAF-B3F6-DF60C949A59A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6" creationId="{0ADDAEEF-643A-D377-E669-2C202F09F654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7" creationId="{20DB5BB7-B84F-9DFE-0ABF-A06A30F511F4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8" creationId="{BF3D1187-E0AA-7F14-EA0B-0986071CA605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59" creationId="{42BBEFE6-59C3-088D-B5CE-5EC510E3D565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0" creationId="{926E3016-0870-8E28-6B95-6755D6A935AC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1" creationId="{7D088870-C5BC-9F3C-2E3F-B3C52E7E36A4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2" creationId="{3CE638C7-E24D-8F5D-B5BB-A8F5B15283BC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3" creationId="{AF3382EC-8B2C-38A8-0AEC-DEA52D11F3CF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4" creationId="{946CEDBC-E4D5-58F6-304F-1093B4EE9468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5" creationId="{17B6058C-2B40-9AB2-3EB6-A1494ED25EAD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6" creationId="{D19BD702-1994-03B0-CCB4-ADE5A9F30ED9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7" creationId="{5C20CD1A-9644-8D83-9655-DAF157D3B0E9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8" creationId="{9D84B303-F189-D097-E8BB-80179E470DAC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69" creationId="{D6D3F3BE-68E4-6B62-C668-90CF94ACCD7F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0" creationId="{AC36DA15-3F8F-2EED-A068-411660897326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1" creationId="{B146D667-9B34-734B-85C1-6AEA0CA8110D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2" creationId="{2C218962-4F59-6DBC-000D-387E2E1642BF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3" creationId="{4AD73F3B-F54C-3A1A-85F4-F52D87DDEB50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4" creationId="{9BE386E7-2CE9-57C9-0CFF-88F4A21A7C06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5" creationId="{B1F2B9EA-DA30-FE65-0F8D-36ED896FCC4D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6" creationId="{DC0DF61C-0431-4D9A-78DC-8A86162E7CBF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7" creationId="{7785A091-BB43-B309-BC08-489D28F3C4D8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8" creationId="{839CC28F-A4A0-7155-9928-AE327E9DF91A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79" creationId="{7C998F2C-F8EB-464F-082A-ACBA492201DD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80" creationId="{037865CF-ED83-E0B9-F719-D3821D758E12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81" creationId="{708F2DAD-61BB-B828-7F58-2A18E8C6715F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82" creationId="{7E2A97EB-3737-26D8-273C-E3E9856E5D08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83" creationId="{E8EA7B43-8FF9-F3AD-C791-8BF0A0E71F8B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84" creationId="{69124DF1-9348-9CEA-88C4-CBBEA047CE07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85" creationId="{E3DB7DFD-C81F-7FC0-30BB-5600EA169C6A}"/>
          </ac:spMkLst>
        </pc:spChg>
        <pc:spChg chg="mod">
          <ac:chgData name="Peter Morichetti" userId="5e6d0361700114d3" providerId="LiveId" clId="{F7E4AEA8-1490-49C9-953F-6652E907C0E2}" dt="2024-01-24T14:12:21.233" v="5113"/>
          <ac:spMkLst>
            <pc:docMk/>
            <pc:sldMk cId="0" sldId="280"/>
            <ac:spMk id="3686" creationId="{3140151E-112C-5F74-8967-3AFC2EA8AC85}"/>
          </ac:spMkLst>
        </pc:spChg>
        <pc:spChg chg="mod">
          <ac:chgData name="Peter Morichetti" userId="5e6d0361700114d3" providerId="LiveId" clId="{F7E4AEA8-1490-49C9-953F-6652E907C0E2}" dt="2024-01-24T14:12:58.132" v="5117"/>
          <ac:spMkLst>
            <pc:docMk/>
            <pc:sldMk cId="0" sldId="280"/>
            <ac:spMk id="3688" creationId="{1C6892ED-F735-F205-B24D-D84117A25AAC}"/>
          </ac:spMkLst>
        </pc:spChg>
        <pc:spChg chg="mod">
          <ac:chgData name="Peter Morichetti" userId="5e6d0361700114d3" providerId="LiveId" clId="{F7E4AEA8-1490-49C9-953F-6652E907C0E2}" dt="2024-01-24T14:12:58.132" v="5117"/>
          <ac:spMkLst>
            <pc:docMk/>
            <pc:sldMk cId="0" sldId="280"/>
            <ac:spMk id="3689" creationId="{E167DCBC-4390-2E46-BB47-FE07E07A0A4D}"/>
          </ac:spMkLst>
        </pc:spChg>
        <pc:spChg chg="mod">
          <ac:chgData name="Peter Morichetti" userId="5e6d0361700114d3" providerId="LiveId" clId="{F7E4AEA8-1490-49C9-953F-6652E907C0E2}" dt="2024-01-24T14:12:58.132" v="5117"/>
          <ac:spMkLst>
            <pc:docMk/>
            <pc:sldMk cId="0" sldId="280"/>
            <ac:spMk id="3690" creationId="{3AE3F0AE-4091-39EA-4B93-57961FD5FFED}"/>
          </ac:spMkLst>
        </pc:spChg>
        <pc:spChg chg="mod">
          <ac:chgData name="Peter Morichetti" userId="5e6d0361700114d3" providerId="LiveId" clId="{F7E4AEA8-1490-49C9-953F-6652E907C0E2}" dt="2024-01-24T14:12:58.132" v="5117"/>
          <ac:spMkLst>
            <pc:docMk/>
            <pc:sldMk cId="0" sldId="280"/>
            <ac:spMk id="3691" creationId="{8BEDB66D-BB44-9079-A9C0-CFB86AC6F471}"/>
          </ac:spMkLst>
        </pc:spChg>
        <pc:spChg chg="mod">
          <ac:chgData name="Peter Morichetti" userId="5e6d0361700114d3" providerId="LiveId" clId="{F7E4AEA8-1490-49C9-953F-6652E907C0E2}" dt="2024-01-24T14:12:58.132" v="5117"/>
          <ac:spMkLst>
            <pc:docMk/>
            <pc:sldMk cId="0" sldId="280"/>
            <ac:spMk id="3692" creationId="{6C612157-95D7-8901-745B-A657C6458A2E}"/>
          </ac:spMkLst>
        </pc:spChg>
        <pc:spChg chg="mod">
          <ac:chgData name="Peter Morichetti" userId="5e6d0361700114d3" providerId="LiveId" clId="{F7E4AEA8-1490-49C9-953F-6652E907C0E2}" dt="2024-01-24T14:12:58.132" v="5117"/>
          <ac:spMkLst>
            <pc:docMk/>
            <pc:sldMk cId="0" sldId="280"/>
            <ac:spMk id="3693" creationId="{0C4C5FB7-20E7-2C23-BBCD-A8896BEF22A0}"/>
          </ac:spMkLst>
        </pc:spChg>
        <pc:spChg chg="mod">
          <ac:chgData name="Peter Morichetti" userId="5e6d0361700114d3" providerId="LiveId" clId="{F7E4AEA8-1490-49C9-953F-6652E907C0E2}" dt="2024-01-24T14:12:58.132" v="5117"/>
          <ac:spMkLst>
            <pc:docMk/>
            <pc:sldMk cId="0" sldId="280"/>
            <ac:spMk id="3694" creationId="{71FC0585-BC3A-3D4A-CE38-3FF10EC1DAB5}"/>
          </ac:spMkLst>
        </pc:spChg>
        <pc:spChg chg="add mod">
          <ac:chgData name="Peter Morichetti" userId="5e6d0361700114d3" providerId="LiveId" clId="{F7E4AEA8-1490-49C9-953F-6652E907C0E2}" dt="2024-01-24T14:15:23.171" v="5136" actId="1076"/>
          <ac:spMkLst>
            <pc:docMk/>
            <pc:sldMk cId="0" sldId="280"/>
            <ac:spMk id="3695" creationId="{5A8A5536-703E-3066-8ABC-4825587AF779}"/>
          </ac:spMkLst>
        </pc:spChg>
        <pc:spChg chg="add mod">
          <ac:chgData name="Peter Morichetti" userId="5e6d0361700114d3" providerId="LiveId" clId="{F7E4AEA8-1490-49C9-953F-6652E907C0E2}" dt="2024-01-24T14:15:56.008" v="5146" actId="20577"/>
          <ac:spMkLst>
            <pc:docMk/>
            <pc:sldMk cId="0" sldId="280"/>
            <ac:spMk id="3696" creationId="{9F758CD4-CCB5-72FA-F17B-2313FC21D304}"/>
          </ac:spMkLst>
        </pc:spChg>
        <pc:spChg chg="add mod">
          <ac:chgData name="Peter Morichetti" userId="5e6d0361700114d3" providerId="LiveId" clId="{F7E4AEA8-1490-49C9-953F-6652E907C0E2}" dt="2024-01-24T14:26:08.145" v="5322" actId="1076"/>
          <ac:spMkLst>
            <pc:docMk/>
            <pc:sldMk cId="0" sldId="280"/>
            <ac:spMk id="3697" creationId="{BFDDD365-984F-03D4-84DB-DA921F6D559B}"/>
          </ac:spMkLst>
        </pc:spChg>
        <pc:spChg chg="add mod">
          <ac:chgData name="Peter Morichetti" userId="5e6d0361700114d3" providerId="LiveId" clId="{F7E4AEA8-1490-49C9-953F-6652E907C0E2}" dt="2024-01-24T14:15:47.408" v="5142" actId="1076"/>
          <ac:spMkLst>
            <pc:docMk/>
            <pc:sldMk cId="0" sldId="280"/>
            <ac:spMk id="3698" creationId="{67CC9FB8-AA55-A255-83A5-F6A606B30858}"/>
          </ac:spMkLst>
        </pc:spChg>
        <pc:spChg chg="add mod">
          <ac:chgData name="Peter Morichetti" userId="5e6d0361700114d3" providerId="LiveId" clId="{F7E4AEA8-1490-49C9-953F-6652E907C0E2}" dt="2024-01-24T14:25:19.573" v="5239" actId="1076"/>
          <ac:spMkLst>
            <pc:docMk/>
            <pc:sldMk cId="0" sldId="280"/>
            <ac:spMk id="3699" creationId="{7F91EF90-2861-D7BA-CE14-F75BD47CF2F5}"/>
          </ac:spMkLst>
        </pc:spChg>
        <pc:spChg chg="add mod">
          <ac:chgData name="Peter Morichetti" userId="5e6d0361700114d3" providerId="LiveId" clId="{F7E4AEA8-1490-49C9-953F-6652E907C0E2}" dt="2024-01-24T14:26:12.871" v="5323" actId="1076"/>
          <ac:spMkLst>
            <pc:docMk/>
            <pc:sldMk cId="0" sldId="280"/>
            <ac:spMk id="3700" creationId="{141E267E-69AB-5BA3-D04A-61CB251C17BF}"/>
          </ac:spMkLst>
        </pc:spChg>
        <pc:spChg chg="add mod">
          <ac:chgData name="Peter Morichetti" userId="5e6d0361700114d3" providerId="LiveId" clId="{F7E4AEA8-1490-49C9-953F-6652E907C0E2}" dt="2024-01-24T14:27:01.992" v="5437" actId="20577"/>
          <ac:spMkLst>
            <pc:docMk/>
            <pc:sldMk cId="0" sldId="280"/>
            <ac:spMk id="3701" creationId="{7761132C-D9A9-9A87-A6BC-C58951DF1742}"/>
          </ac:spMkLst>
        </pc:spChg>
        <pc:spChg chg="add mod">
          <ac:chgData name="Peter Morichetti" userId="5e6d0361700114d3" providerId="LiveId" clId="{F7E4AEA8-1490-49C9-953F-6652E907C0E2}" dt="2024-01-24T14:28:11.081" v="5554" actId="1076"/>
          <ac:spMkLst>
            <pc:docMk/>
            <pc:sldMk cId="0" sldId="280"/>
            <ac:spMk id="3702" creationId="{4A19417E-4ED6-3959-DD76-83F4F28BEDC9}"/>
          </ac:spMkLst>
        </pc:spChg>
        <pc:grpChg chg="add mod">
          <ac:chgData name="Peter Morichetti" userId="5e6d0361700114d3" providerId="LiveId" clId="{F7E4AEA8-1490-49C9-953F-6652E907C0E2}" dt="2024-01-24T14:23:38.694" v="5180" actId="1076"/>
          <ac:grpSpMkLst>
            <pc:docMk/>
            <pc:sldMk cId="0" sldId="280"/>
            <ac:grpSpMk id="2" creationId="{90658401-CEDA-669D-65FB-477E45852221}"/>
          </ac:grpSpMkLst>
        </pc:grpChg>
        <pc:grpChg chg="mod">
          <ac:chgData name="Peter Morichetti" userId="5e6d0361700114d3" providerId="LiveId" clId="{F7E4AEA8-1490-49C9-953F-6652E907C0E2}" dt="2024-01-24T14:11:49.831" v="5109"/>
          <ac:grpSpMkLst>
            <pc:docMk/>
            <pc:sldMk cId="0" sldId="280"/>
            <ac:grpSpMk id="3" creationId="{87930C7E-C2B4-822F-DB48-98AA37BC01C0}"/>
          </ac:grpSpMkLst>
        </pc:grpChg>
        <pc:grpChg chg="mod">
          <ac:chgData name="Peter Morichetti" userId="5e6d0361700114d3" providerId="LiveId" clId="{F7E4AEA8-1490-49C9-953F-6652E907C0E2}" dt="2024-01-24T14:11:49.831" v="5109"/>
          <ac:grpSpMkLst>
            <pc:docMk/>
            <pc:sldMk cId="0" sldId="280"/>
            <ac:grpSpMk id="4" creationId="{D16D3282-6DE6-1157-6EDD-69077DAAA55D}"/>
          </ac:grpSpMkLst>
        </pc:grpChg>
        <pc:grpChg chg="add mod">
          <ac:chgData name="Peter Morichetti" userId="5e6d0361700114d3" providerId="LiveId" clId="{F7E4AEA8-1490-49C9-953F-6652E907C0E2}" dt="2024-01-24T14:16:44.812" v="5154" actId="1076"/>
          <ac:grpSpMkLst>
            <pc:docMk/>
            <pc:sldMk cId="0" sldId="280"/>
            <ac:grpSpMk id="21" creationId="{1B8E66C7-A1E2-69CC-5721-2E592F4B5816}"/>
          </ac:grpSpMkLst>
        </pc:grpChg>
        <pc:grpChg chg="del">
          <ac:chgData name="Peter Morichetti" userId="5e6d0361700114d3" providerId="LiveId" clId="{F7E4AEA8-1490-49C9-953F-6652E907C0E2}" dt="2024-01-21T20:02:59.598" v="3461" actId="478"/>
          <ac:grpSpMkLst>
            <pc:docMk/>
            <pc:sldMk cId="0" sldId="280"/>
            <ac:grpSpMk id="3561" creationId="{00000000-0000-0000-0000-000000000000}"/>
          </ac:grpSpMkLst>
        </pc:grpChg>
        <pc:grpChg chg="del">
          <ac:chgData name="Peter Morichetti" userId="5e6d0361700114d3" providerId="LiveId" clId="{F7E4AEA8-1490-49C9-953F-6652E907C0E2}" dt="2024-01-21T20:02:59.598" v="3461" actId="478"/>
          <ac:grpSpMkLst>
            <pc:docMk/>
            <pc:sldMk cId="0" sldId="280"/>
            <ac:grpSpMk id="3564" creationId="{00000000-0000-0000-0000-000000000000}"/>
          </ac:grpSpMkLst>
        </pc:grpChg>
        <pc:grpChg chg="del">
          <ac:chgData name="Peter Morichetti" userId="5e6d0361700114d3" providerId="LiveId" clId="{F7E4AEA8-1490-49C9-953F-6652E907C0E2}" dt="2024-01-21T20:02:59.598" v="3461" actId="478"/>
          <ac:grpSpMkLst>
            <pc:docMk/>
            <pc:sldMk cId="0" sldId="280"/>
            <ac:grpSpMk id="3570" creationId="{00000000-0000-0000-0000-000000000000}"/>
          </ac:grpSpMkLst>
        </pc:grpChg>
        <pc:grpChg chg="add mod">
          <ac:chgData name="Peter Morichetti" userId="5e6d0361700114d3" providerId="LiveId" clId="{F7E4AEA8-1490-49C9-953F-6652E907C0E2}" dt="2024-01-24T14:16:50.339" v="5156" actId="1076"/>
          <ac:grpSpMkLst>
            <pc:docMk/>
            <pc:sldMk cId="0" sldId="280"/>
            <ac:grpSpMk id="3592" creationId="{CE100336-7DE7-A1F3-E3DC-36C7FE12D0C6}"/>
          </ac:grpSpMkLst>
        </pc:grpChg>
        <pc:grpChg chg="add mod">
          <ac:chgData name="Peter Morichetti" userId="5e6d0361700114d3" providerId="LiveId" clId="{F7E4AEA8-1490-49C9-953F-6652E907C0E2}" dt="2024-01-24T14:16:27.748" v="5152" actId="1076"/>
          <ac:grpSpMkLst>
            <pc:docMk/>
            <pc:sldMk cId="0" sldId="280"/>
            <ac:grpSpMk id="3687" creationId="{4C05176C-D75B-8167-488A-7B4AE6922717}"/>
          </ac:grpSpMkLst>
        </pc:grpChg>
        <pc:graphicFrameChg chg="add del mod modGraphic">
          <ac:chgData name="Peter Morichetti" userId="5e6d0361700114d3" providerId="LiveId" clId="{F7E4AEA8-1490-49C9-953F-6652E907C0E2}" dt="2024-01-23T22:58:23.426" v="4633" actId="478"/>
          <ac:graphicFrameMkLst>
            <pc:docMk/>
            <pc:sldMk cId="0" sldId="280"/>
            <ac:graphicFrameMk id="2" creationId="{E05537FA-8B3A-8775-49BF-230AF5552B51}"/>
          </ac:graphicFrameMkLst>
        </pc:graphicFrameChg>
        <pc:graphicFrameChg chg="del">
          <ac:chgData name="Peter Morichetti" userId="5e6d0361700114d3" providerId="LiveId" clId="{F7E4AEA8-1490-49C9-953F-6652E907C0E2}" dt="2024-01-21T20:02:59.598" v="3461" actId="478"/>
          <ac:graphicFrameMkLst>
            <pc:docMk/>
            <pc:sldMk cId="0" sldId="280"/>
            <ac:graphicFrameMk id="3557" creationId="{00000000-0000-0000-0000-000000000000}"/>
          </ac:graphicFrameMkLst>
        </pc:graphicFrameChg>
        <pc:picChg chg="add del mod">
          <ac:chgData name="Peter Morichetti" userId="5e6d0361700114d3" providerId="LiveId" clId="{F7E4AEA8-1490-49C9-953F-6652E907C0E2}" dt="2024-01-24T14:27:09.979" v="5438" actId="478"/>
          <ac:picMkLst>
            <pc:docMk/>
            <pc:sldMk cId="0" sldId="280"/>
            <ac:picMk id="1026" creationId="{AD8E2F9F-C825-BB26-7AD1-4A437DCDA4AB}"/>
          </ac:picMkLst>
        </pc:picChg>
        <pc:cxnChg chg="mod">
          <ac:chgData name="Peter Morichetti" userId="5e6d0361700114d3" providerId="LiveId" clId="{F7E4AEA8-1490-49C9-953F-6652E907C0E2}" dt="2024-01-24T14:12:07.622" v="5111"/>
          <ac:cxnSpMkLst>
            <pc:docMk/>
            <pc:sldMk cId="0" sldId="280"/>
            <ac:cxnSpMk id="3562" creationId="{EB69FCE6-8C7A-372D-3BF0-A04D8005D217}"/>
          </ac:cxnSpMkLst>
        </pc:cxnChg>
        <pc:cxnChg chg="mod">
          <ac:chgData name="Peter Morichetti" userId="5e6d0361700114d3" providerId="LiveId" clId="{F7E4AEA8-1490-49C9-953F-6652E907C0E2}" dt="2024-01-24T14:12:07.622" v="5111"/>
          <ac:cxnSpMkLst>
            <pc:docMk/>
            <pc:sldMk cId="0" sldId="280"/>
            <ac:cxnSpMk id="3565" creationId="{752725D6-497E-5893-D966-750BE660C47F}"/>
          </ac:cxnSpMkLst>
        </pc:cxnChg>
        <pc:cxnChg chg="mod">
          <ac:chgData name="Peter Morichetti" userId="5e6d0361700114d3" providerId="LiveId" clId="{F7E4AEA8-1490-49C9-953F-6652E907C0E2}" dt="2024-01-24T14:12:07.622" v="5111"/>
          <ac:cxnSpMkLst>
            <pc:docMk/>
            <pc:sldMk cId="0" sldId="280"/>
            <ac:cxnSpMk id="3570" creationId="{D7700446-0A8C-1DFB-023A-7D7A1F1856FD}"/>
          </ac:cxnSpMkLst>
        </pc:cxnChg>
        <pc:cxnChg chg="mod">
          <ac:chgData name="Peter Morichetti" userId="5e6d0361700114d3" providerId="LiveId" clId="{F7E4AEA8-1490-49C9-953F-6652E907C0E2}" dt="2024-01-24T14:12:07.622" v="5111"/>
          <ac:cxnSpMkLst>
            <pc:docMk/>
            <pc:sldMk cId="0" sldId="280"/>
            <ac:cxnSpMk id="3573" creationId="{F35A1FBB-56AF-578D-DB60-552C027DFCB6}"/>
          </ac:cxnSpMkLst>
        </pc:cxnChg>
        <pc:cxnChg chg="mod">
          <ac:chgData name="Peter Morichetti" userId="5e6d0361700114d3" providerId="LiveId" clId="{F7E4AEA8-1490-49C9-953F-6652E907C0E2}" dt="2024-01-24T14:12:07.622" v="5111"/>
          <ac:cxnSpMkLst>
            <pc:docMk/>
            <pc:sldMk cId="0" sldId="280"/>
            <ac:cxnSpMk id="3578" creationId="{AE4E71B9-DCF5-496D-1BFF-DC934C74D116}"/>
          </ac:cxnSpMkLst>
        </pc:cxnChg>
        <pc:cxnChg chg="mod">
          <ac:chgData name="Peter Morichetti" userId="5e6d0361700114d3" providerId="LiveId" clId="{F7E4AEA8-1490-49C9-953F-6652E907C0E2}" dt="2024-01-24T14:12:07.622" v="5111"/>
          <ac:cxnSpMkLst>
            <pc:docMk/>
            <pc:sldMk cId="0" sldId="280"/>
            <ac:cxnSpMk id="3581" creationId="{D1096397-B322-DE4B-D9AA-561F7FA981E5}"/>
          </ac:cxnSpMkLst>
        </pc:cxnChg>
        <pc:cxnChg chg="mod">
          <ac:chgData name="Peter Morichetti" userId="5e6d0361700114d3" providerId="LiveId" clId="{F7E4AEA8-1490-49C9-953F-6652E907C0E2}" dt="2024-01-24T14:12:07.622" v="5111"/>
          <ac:cxnSpMkLst>
            <pc:docMk/>
            <pc:sldMk cId="0" sldId="280"/>
            <ac:cxnSpMk id="3586" creationId="{0DFE1DE3-7282-46D1-6284-BBA28A401EE8}"/>
          </ac:cxnSpMkLst>
        </pc:cxnChg>
        <pc:cxnChg chg="mod">
          <ac:chgData name="Peter Morichetti" userId="5e6d0361700114d3" providerId="LiveId" clId="{F7E4AEA8-1490-49C9-953F-6652E907C0E2}" dt="2024-01-24T14:12:07.622" v="5111"/>
          <ac:cxnSpMkLst>
            <pc:docMk/>
            <pc:sldMk cId="0" sldId="280"/>
            <ac:cxnSpMk id="3589" creationId="{FCC8E784-1232-B9D9-07CA-3BEE27C28E1A}"/>
          </ac:cxnSpMkLst>
        </pc:cxnChg>
      </pc:sldChg>
      <pc:sldChg chg="addSp delSp modSp mod ord">
        <pc:chgData name="Peter Morichetti" userId="5e6d0361700114d3" providerId="LiveId" clId="{F7E4AEA8-1490-49C9-953F-6652E907C0E2}" dt="2024-01-21T17:15:14.204" v="2862" actId="1036"/>
        <pc:sldMkLst>
          <pc:docMk/>
          <pc:sldMk cId="0" sldId="288"/>
        </pc:sldMkLst>
        <pc:spChg chg="mod">
          <ac:chgData name="Peter Morichetti" userId="5e6d0361700114d3" providerId="LiveId" clId="{F7E4AEA8-1490-49C9-953F-6652E907C0E2}" dt="2024-01-21T16:37:33.871" v="2153" actId="693"/>
          <ac:spMkLst>
            <pc:docMk/>
            <pc:sldMk cId="0" sldId="288"/>
            <ac:spMk id="3" creationId="{6EF0900A-03B0-B4B6-18D1-04A5B5A26560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4" creationId="{FF302F7F-2BA0-E9F3-50F5-991C776C4131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5" creationId="{16234A48-78B8-B6B9-1B37-BEFDE2599C39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6" creationId="{652213DB-69DB-9CAF-272F-FD4A125B46D7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7" creationId="{8233C047-3D71-2088-5146-B6C8867B7062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8" creationId="{07A850C5-B428-BC47-9CEB-FC64AD05CBC3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9" creationId="{C0E9E070-8652-B7EF-A39E-1792266E3783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0" creationId="{42DAA496-5211-B62D-8293-231EA0355CDD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1" creationId="{E4DAC9CB-6F10-88A6-00FF-22EBA56DFA92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2" creationId="{2AEB01D4-C159-91A8-1994-EDF147712FCB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3" creationId="{B589A9E4-A736-0C34-22C7-2AFE891D3F8E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4" creationId="{47BC0448-D3FE-28C7-25CE-A9AB88A18B9D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5" creationId="{F7CEC2CA-A136-8910-5507-7C68D6E303F8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6" creationId="{3CEDA329-70E3-57AF-2FB6-DAA1FE0161BD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7" creationId="{CB4BEF14-AB58-35E5-13A9-DE05EE3383CB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8" creationId="{B392C0BB-E00E-FEC2-7386-2EF9F02D0911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19" creationId="{A608AE29-AF5D-8DFE-F0F1-B718C7067C3C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20" creationId="{199DE8F4-5508-5B39-C58C-7C0CCDEF69B3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21" creationId="{5D3E22AB-D983-8B90-7012-661AD22BE84E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23" creationId="{99357F85-A42B-A24B-C8DD-E271CAAC169C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24" creationId="{0EC78D5C-0033-EC48-A2F5-17CC26E4C7A0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26" creationId="{8966143B-0181-B544-D01B-7F3065EDA791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27" creationId="{F77CDF13-4949-4C19-9D2F-01B9DF468742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28" creationId="{F302B1DA-5468-3BEA-67AD-E06B1BC4DC8E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29" creationId="{499E592B-6838-DE21-CF97-7604D4079890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1" creationId="{1CFE2E19-D6A1-B2E7-2142-E6F3431E34AC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44" creationId="{EA0A36A9-DF48-955D-E2B5-DFE40F85849D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46" creationId="{EC1EC80C-AAAE-3FA1-89C7-7CF221528FE8}"/>
          </ac:spMkLst>
        </pc:spChg>
        <pc:spChg chg="mod">
          <ac:chgData name="Peter Morichetti" userId="5e6d0361700114d3" providerId="LiveId" clId="{F7E4AEA8-1490-49C9-953F-6652E907C0E2}" dt="2024-01-21T16:32:28.635" v="2106" actId="20577"/>
          <ac:spMkLst>
            <pc:docMk/>
            <pc:sldMk cId="0" sldId="288"/>
            <ac:spMk id="3747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32:33.943" v="2107" actId="478"/>
          <ac:spMkLst>
            <pc:docMk/>
            <pc:sldMk cId="0" sldId="288"/>
            <ac:spMk id="3748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6:32:33.943" v="2107" actId="478"/>
          <ac:spMkLst>
            <pc:docMk/>
            <pc:sldMk cId="0" sldId="288"/>
            <ac:spMk id="3749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49" creationId="{F6E5BC78-AEEB-4F96-9FAB-FE0C2D2984EB}"/>
          </ac:spMkLst>
        </pc:spChg>
        <pc:spChg chg="del">
          <ac:chgData name="Peter Morichetti" userId="5e6d0361700114d3" providerId="LiveId" clId="{F7E4AEA8-1490-49C9-953F-6652E907C0E2}" dt="2024-01-21T16:32:33.943" v="2107" actId="478"/>
          <ac:spMkLst>
            <pc:docMk/>
            <pc:sldMk cId="0" sldId="288"/>
            <ac:spMk id="375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50" creationId="{0C8CE91C-B4B1-B690-853B-0CFD69A803CE}"/>
          </ac:spMkLst>
        </pc:spChg>
        <pc:spChg chg="del">
          <ac:chgData name="Peter Morichetti" userId="5e6d0361700114d3" providerId="LiveId" clId="{F7E4AEA8-1490-49C9-953F-6652E907C0E2}" dt="2024-01-21T16:32:33.943" v="2107" actId="478"/>
          <ac:spMkLst>
            <pc:docMk/>
            <pc:sldMk cId="0" sldId="288"/>
            <ac:spMk id="3751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51" creationId="{C3AFFC66-2B60-C6B4-7CAD-5460C52F7A32}"/>
          </ac:spMkLst>
        </pc:spChg>
        <pc:spChg chg="del">
          <ac:chgData name="Peter Morichetti" userId="5e6d0361700114d3" providerId="LiveId" clId="{F7E4AEA8-1490-49C9-953F-6652E907C0E2}" dt="2024-01-21T16:32:33.943" v="2107" actId="478"/>
          <ac:spMkLst>
            <pc:docMk/>
            <pc:sldMk cId="0" sldId="288"/>
            <ac:spMk id="3752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52" creationId="{D161E8ED-48CD-9669-EFDB-5C288472C17E}"/>
          </ac:spMkLst>
        </pc:spChg>
        <pc:spChg chg="del">
          <ac:chgData name="Peter Morichetti" userId="5e6d0361700114d3" providerId="LiveId" clId="{F7E4AEA8-1490-49C9-953F-6652E907C0E2}" dt="2024-01-21T16:32:33.943" v="2107" actId="478"/>
          <ac:spMkLst>
            <pc:docMk/>
            <pc:sldMk cId="0" sldId="288"/>
            <ac:spMk id="3753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53" creationId="{016EEA09-384C-AB51-67EA-72A5FD356146}"/>
          </ac:spMkLst>
        </pc:spChg>
        <pc:spChg chg="del">
          <ac:chgData name="Peter Morichetti" userId="5e6d0361700114d3" providerId="LiveId" clId="{F7E4AEA8-1490-49C9-953F-6652E907C0E2}" dt="2024-01-21T16:32:33.943" v="2107" actId="478"/>
          <ac:spMkLst>
            <pc:docMk/>
            <pc:sldMk cId="0" sldId="288"/>
            <ac:spMk id="3754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54" creationId="{1A801A80-F7AD-D6DC-AD24-FDDD9405A598}"/>
          </ac:spMkLst>
        </pc:spChg>
        <pc:spChg chg="del">
          <ac:chgData name="Peter Morichetti" userId="5e6d0361700114d3" providerId="LiveId" clId="{F7E4AEA8-1490-49C9-953F-6652E907C0E2}" dt="2024-01-21T16:32:33.943" v="2107" actId="478"/>
          <ac:spMkLst>
            <pc:docMk/>
            <pc:sldMk cId="0" sldId="288"/>
            <ac:spMk id="3755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55" creationId="{E112FB56-5CAD-7F4D-4CEF-AB3F6202E12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56" creationId="{179E12CD-8EA0-E1C2-311A-6C61B283871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57" creationId="{4A39D2C6-494E-9CBE-694C-29A6F7BF7AD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758" creationId="{EAD6CB6F-3AB9-8786-BF90-48F707CD753E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59" creationId="{98FAA438-2496-F8D9-B80F-9BF5919B2B98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60" creationId="{CD2E2906-C992-012E-CE8B-66DCFCF81515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61" creationId="{7F157177-950D-E20F-6D7C-2503B2ACCBB4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63" creationId="{E0CCD9E6-8C6C-C59F-ECE7-C0E7534BE8E6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64" creationId="{22690480-C0A2-53DD-447A-9F908555C4E6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66" creationId="{D374B896-8AA7-4592-9C77-DC386D534778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67" creationId="{366B8F8B-9118-B651-D559-DEC333373A5E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68" creationId="{E69E46BC-0A1D-61BE-7128-AAF7AFEB3CFC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69" creationId="{A7D971B4-A00B-C83A-D8DC-7CA922F57CA9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71" creationId="{51573851-C857-1BF2-0D4C-688C1DE3F1A8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72" creationId="{76F1EB0B-CF7B-5D8F-9A34-28D8C08425EA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74" creationId="{9CAB392B-53BD-DD73-4AE6-6CB90C541300}"/>
          </ac:spMkLst>
        </pc:spChg>
        <pc:spChg chg="mod">
          <ac:chgData name="Peter Morichetti" userId="5e6d0361700114d3" providerId="LiveId" clId="{F7E4AEA8-1490-49C9-953F-6652E907C0E2}" dt="2024-01-21T16:37:10.616" v="2151" actId="208"/>
          <ac:spMkLst>
            <pc:docMk/>
            <pc:sldMk cId="0" sldId="288"/>
            <ac:spMk id="3775" creationId="{00FCDA34-B1BA-15CF-E9C3-4E1D4C624991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77" creationId="{2089D3AA-76F3-3782-2AFD-ED1919D75988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78" creationId="{6C4F8FDC-B1C9-CC9E-4421-44B23A0504F4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79" creationId="{AAE09AA6-3CC6-49B1-C8C5-B4E0635787F4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0" creationId="{B4D5EE6C-38D1-F674-8DE4-C0A36EE0C8B4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1" creationId="{66C6ED0D-36AF-A998-5C68-4D0E32948977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2" creationId="{6B061C7A-EA5C-BB9E-CF19-9EADEA72579A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3" creationId="{34885E3D-1EB7-B22F-F6D4-6A818EE92D37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4" creationId="{E0CD9DE3-4730-1D30-F9D2-0409F9EE16EF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5" creationId="{215AC090-4AFF-C99D-4937-2A45747F77DA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6" creationId="{20937118-1D0C-B7AA-10F0-C966AFA191BE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7" creationId="{94DE78FA-0B11-67D8-A3B6-12C0346B43DB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8" creationId="{620B94A1-288B-4FBA-5F3F-FDCDC8F6AE96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89" creationId="{4D77A2E0-1448-8A77-45E2-1F1D806D5368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90" creationId="{8531F48D-E0F9-AEB9-E0B9-EF07A8E6E0D0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91" creationId="{BD67336C-123E-E4A1-B237-EEC25934EB1B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92" creationId="{AAD1661D-3429-847E-FBD9-0BCB0636B0A8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93" creationId="{929A7D1E-1EB1-FEB1-E9A8-C011662EA80E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94" creationId="{7F097D39-68D7-60E6-0D16-9B0A11539F98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95" creationId="{249D1BED-4026-DF7F-893A-693786B3B640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97" creationId="{90BD82A1-DD1D-4919-B920-9558265E7500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798" creationId="{323A7C35-3E8E-0E91-24FF-14C6851B961B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00" creationId="{8214DC80-B13F-B15C-60C1-38EC5053E8D1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01" creationId="{287A9980-4871-5C84-A4CE-F3CC8E40D34A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02" creationId="{675B3416-85BC-35E5-D938-1F29C6E530D6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03" creationId="{ABD15ABD-7BD7-973B-489E-2075CB946458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05" creationId="{EFA1D05E-17CF-5D48-7A8F-FBF860A3F625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06" creationId="{6D0DF55E-C655-7825-DF2C-B1BA2F404D2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08" creationId="{236D5E5C-D077-811B-8C5B-A10C1CDD858B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08" creationId="{C08ED4F5-F66B-02EC-2328-11FFD883E001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09" creationId="{23320FB0-041C-A29F-C816-C6D98FDD1D0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09" creationId="{D657A26D-896C-8B54-2033-17DF596A7BC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10" creationId="{B27DB197-5C18-105E-49D9-07C33AED5B70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10" creationId="{EB00B48B-F542-DB1D-EF3E-4471672F203B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11" creationId="{74222D6D-AD40-5213-9E2B-026B8595C08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11" creationId="{CA1AA8F6-15B7-3890-401A-CA5B430F1BC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12" creationId="{283E854B-560C-8AE9-95EB-D1AFE73E6B8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13" creationId="{7D8B1C9F-E393-8D8B-4366-085D4D28E1B7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13" creationId="{B346A95B-90DD-48E2-2FAA-79B2735ACE0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14" creationId="{1194307B-A66B-065D-4FC5-4DF8A15582F8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14" creationId="{50A3C3FA-C72D-AF7C-AD6A-E0C760D178D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15" creationId="{C50D584E-15DB-61EC-650D-11B2C7C1279B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16" creationId="{3C6B75AC-167E-1164-A3AB-5B8AD0A98CA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16" creationId="{EB084493-6101-0AAF-E64C-50BFA89B57D0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17" creationId="{FD65F692-3A6A-67A5-8036-43BDDA7BA76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18" creationId="{2759291D-DB57-F73C-C85B-CFF1BD5A728D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18" creationId="{A7CFC41B-2922-CFE6-301C-C9BF3D4D3D66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19" creationId="{A7201002-2094-BB8F-A76C-E5A831798D4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19" creationId="{F870636C-73E6-56EF-4748-6EC27299801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21" creationId="{D67764BD-44AA-6EC4-9B59-4414C15DA427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21" creationId="{ECC93A5C-039F-6232-0299-DEC906D3432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22" creationId="{DE3A16BA-3F4E-887D-302C-C1684D5D6176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22" creationId="{F3BA38BC-6890-1632-DC59-E751C437AB0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23" creationId="{D1B4156F-AF7E-3E70-2CDB-5F8583EF1FD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24" creationId="{08EAE217-6BE6-70CD-CCE0-3518579D3B57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24" creationId="{C4994472-6CBF-43DB-3A04-15BE68C8F2BB}"/>
          </ac:spMkLst>
        </pc:spChg>
        <pc:spChg chg="mod">
          <ac:chgData name="Peter Morichetti" userId="5e6d0361700114d3" providerId="LiveId" clId="{F7E4AEA8-1490-49C9-953F-6652E907C0E2}" dt="2024-01-21T16:33:52.319" v="2116"/>
          <ac:spMkLst>
            <pc:docMk/>
            <pc:sldMk cId="0" sldId="288"/>
            <ac:spMk id="3825" creationId="{3BD28314-1862-0D33-57D0-ABF09C6B9838}"/>
          </ac:spMkLst>
        </pc:spChg>
        <pc:spChg chg="add del mod">
          <ac:chgData name="Peter Morichetti" userId="5e6d0361700114d3" providerId="LiveId" clId="{F7E4AEA8-1490-49C9-953F-6652E907C0E2}" dt="2024-01-21T16:33:55.632" v="2119"/>
          <ac:spMkLst>
            <pc:docMk/>
            <pc:sldMk cId="0" sldId="288"/>
            <ac:spMk id="3826" creationId="{1FCCDDCA-928A-EB7B-C81D-FF31A1EB921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3826" creationId="{CAFB1BD9-09AE-F9C7-D43F-EDFE922C86C7}"/>
          </ac:spMkLst>
        </pc:spChg>
        <pc:spChg chg="add del mod">
          <ac:chgData name="Peter Morichetti" userId="5e6d0361700114d3" providerId="LiveId" clId="{F7E4AEA8-1490-49C9-953F-6652E907C0E2}" dt="2024-01-21T16:38:20.484" v="2161" actId="478"/>
          <ac:spMkLst>
            <pc:docMk/>
            <pc:sldMk cId="0" sldId="288"/>
            <ac:spMk id="3828" creationId="{E5CA9462-3BDB-EDE7-CE7D-DEF8990675F5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29" creationId="{D6A8B394-FCB3-658E-979A-A299C76FB1AE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0" creationId="{A8F814D6-C86C-F536-831A-27024D4A764D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1" creationId="{78773709-4379-3917-E13D-B31A7976C24F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2" creationId="{247F893F-A86A-D39E-843A-D3845699F566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3" creationId="{D7320026-6809-C9B3-29C2-77758024F1A1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4" creationId="{8D5F3536-B94F-66D7-E713-C505D3199568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5" creationId="{C3CC11D9-E73C-86DD-D3D2-D448C5D38B8A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6" creationId="{E7E9C1E8-0FEF-D057-FC2F-95871C659BC1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7" creationId="{1F45694E-D9D3-461D-2A02-B9819D0F133D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8" creationId="{96A41450-AE1D-CE18-5E56-07F129A4B831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39" creationId="{C7DE0531-372A-DE68-B285-80AE4D3D484E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40" creationId="{7FB69597-F6A3-4CED-318B-FA1D6DF7ABCF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41" creationId="{A4352630-81F1-39AF-BA99-1E359B8E5C8F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42" creationId="{7845083F-6025-A926-A2A5-E7893ABEAF2A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43" creationId="{19D76806-554F-32AC-2969-0D89B61F0CC7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44" creationId="{C25EEA4A-9EE5-591F-F16C-F257977BC378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45" creationId="{2B64BF59-3649-60D1-0CDB-4AEF0CCB6037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46" creationId="{D7240D28-B28A-481A-F8AC-1EFB9F62AA83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48" creationId="{341A4C3E-B685-6BDE-33EE-1D7F449B3EF4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49" creationId="{B21F8E0C-3BAE-2BC7-BADA-448F3C4588C3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51" creationId="{07452F2A-08E7-4804-2634-92D4B8D834E8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52" creationId="{53DEE0B7-32B7-EF17-F549-47833355F4B1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53" creationId="{500E6C27-F8CC-9E19-228D-46BDAC54FDF4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54" creationId="{79AF56DF-E7A4-15FC-B0CD-B4E85413E706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56" creationId="{7AFE3E1A-EC64-CA10-F5FD-80D1D9CE1C10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57" creationId="{0351EE73-87C8-18EB-9395-4DA9FA2F8361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59" creationId="{5C220674-FB94-687D-CD11-5604F7CDAB0F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60" creationId="{ACDA2718-4FB0-2239-AA3C-9D29830E630C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61" creationId="{4B27F5C1-D459-67FD-0E7C-81E0474212D5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62" creationId="{E18B1BCE-D39F-F088-2672-3756C647083D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64" creationId="{AB27E380-449A-2705-FED0-D88EE75FC396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65" creationId="{81B19582-686E-FD92-60AF-5A0D78020C3F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67" creationId="{94367055-693A-7861-BF8B-FAC1D96DA5EB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68" creationId="{7AA6CD88-5624-E8F8-CCB8-54CDB35FD3BD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69" creationId="{580FA99D-0EDC-BDF8-D879-430E7C27FA41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70" creationId="{3D9576E6-0875-E8FA-BC9B-5C20B2E97E36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72" creationId="{968FB7F1-ADF3-5573-E555-97AE39BFD48F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73" creationId="{A12C2413-A95B-6512-CC48-103BAC47288E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75" creationId="{607818D4-A81E-CCAD-8A42-1A5E7AC489F0}"/>
          </ac:spMkLst>
        </pc:spChg>
        <pc:spChg chg="mod">
          <ac:chgData name="Peter Morichetti" userId="5e6d0361700114d3" providerId="LiveId" clId="{F7E4AEA8-1490-49C9-953F-6652E907C0E2}" dt="2024-01-21T16:34:00.633" v="2120"/>
          <ac:spMkLst>
            <pc:docMk/>
            <pc:sldMk cId="0" sldId="288"/>
            <ac:spMk id="3876" creationId="{9F8CA00B-1F4A-2AEB-F986-ED780CB31FB2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0" creationId="{81C60899-64CF-7E85-B617-033CA9D58848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1" creationId="{440EE322-E969-E21A-2810-E10A038C6782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2" creationId="{D77019E2-145D-3805-B7F9-704D99B3BCF7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3" creationId="{B41F07EB-0E58-3261-CB71-5A9ABBA1CE5C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4" creationId="{F31F295A-906C-D978-8C96-597347110105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5" creationId="{A22BCE5B-8EF5-6D9F-566C-630EFEE94410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6" creationId="{A4CACC94-3070-CA74-B31D-BD94B919090A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7" creationId="{26E76D18-BEA9-BEBB-2C06-6C78E3009477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8" creationId="{7249392C-3905-BF64-F92B-B1AB2E9DA95E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89" creationId="{D338B34D-8FC4-A978-DA3B-8CB2E093B06E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90" creationId="{B4BEC0EE-AF32-CECE-8F2C-FDE4EFF08818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91" creationId="{76FC767F-B035-0099-FED0-FA9BFD6DD719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92" creationId="{CE020C7E-8735-2ADC-090B-67A42AFD47D9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93" creationId="{5F0A8060-0AC2-F6F8-CEFD-D488B086B5B5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94" creationId="{04E5909F-4F3A-D4AF-29B0-D7A987FF420B}"/>
          </ac:spMkLst>
        </pc:spChg>
        <pc:spChg chg="mod">
          <ac:chgData name="Peter Morichetti" userId="5e6d0361700114d3" providerId="LiveId" clId="{F7E4AEA8-1490-49C9-953F-6652E907C0E2}" dt="2024-01-21T16:34:15.536" v="2122"/>
          <ac:spMkLst>
            <pc:docMk/>
            <pc:sldMk cId="0" sldId="288"/>
            <ac:spMk id="3895" creationId="{57E5127D-1FD7-FD57-D543-189C48EF900F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897" creationId="{1A9EABEB-8D3B-B5E9-29A5-E2F9D7900706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898" creationId="{C5C48F52-065C-F52C-66F1-073CB6B80606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899" creationId="{30F82CB6-475C-14A5-CCDB-F23DFFF702E6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0" creationId="{C1E0968E-1D3E-08B2-FC79-29F5083014C8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1" creationId="{FEFB907E-19DE-BDC2-504C-18B7BF26007A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2" creationId="{E15C3AD0-17C6-9CBF-1488-CED8AFF19832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3" creationId="{4AF2A480-3950-23DD-0D27-561815D25A38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4" creationId="{F9596DF4-83B1-E463-96FD-4F2FDC78227A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5" creationId="{121F181F-A10D-771D-32AA-45C224C95247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6" creationId="{1B7A01BA-ECA1-88D7-061D-842300E5B94E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7" creationId="{F971E7D6-BAA9-243A-2E52-C67FE92FB3AA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8" creationId="{1FFF7505-66A1-DC59-44F0-8DA9E491F4D3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09" creationId="{9CB1C9DE-C726-3E5D-5410-B6524026F60A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0" creationId="{E72AF242-55B3-7DAB-B8C1-58913BE25C22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1" creationId="{A06E38D9-B6A9-745F-0050-50F0D7947AC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2" creationId="{FA5F38EC-207A-CDE4-FC6B-E3B835869CD3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3" creationId="{503E470D-9275-5770-DBB5-8AD65D449D35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4" creationId="{9264B55E-A7B4-23AA-BC2B-49629E019B1C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5" creationId="{C1378DD1-A654-C768-7D9D-FE7B13E6103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6" creationId="{10D4F074-3C02-0825-D04E-2865A1A628F0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7" creationId="{0F5A7767-27A5-6C6D-7073-8771EB84856E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8" creationId="{7D0BDFB6-D80A-3BCB-0927-14FCE6A9DD14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19" creationId="{8C6BC9F1-3D07-4A86-7067-A5AC169DAC3F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0" creationId="{0B9EEF93-1498-D872-06ED-81C87FA783E3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1" creationId="{2D5A1520-1E97-6ADD-E196-FD1471489921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2" creationId="{BC47E998-6968-FED0-F838-7137088D2A41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3" creationId="{74871F38-1744-3EBB-EB6A-AF718BE39797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4" creationId="{9444A9BE-77E8-2EC7-1CBD-8EB068CD4F35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5" creationId="{75902CB0-E4B8-344B-5905-54BF6A1AAAF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6" creationId="{E6189A51-5039-3172-EB40-13CD0E9807B4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7" creationId="{AD8A4C28-D462-197F-BCF1-6DC6FA9C612B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8" creationId="{D92743D0-6DB0-92E8-55DB-1079DF42C5D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29" creationId="{EF54FB06-32B0-EA0C-FF1A-07355D0BD7D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0" creationId="{86FEF8B4-93F5-AE07-5351-6F5668190702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1" creationId="{A0A0DCE8-CD87-073D-85CD-77E5448A5340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2" creationId="{9D8F9992-8EF4-938C-D8A6-D378A35C1DBC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3" creationId="{7482F815-2307-8FB3-61FF-C8A5AC35027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4" creationId="{43A852C4-08A2-0034-4E07-5A3F4C666C55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5" creationId="{375B3F9A-D6E9-F348-FF96-94DADF468500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6" creationId="{C2A05D12-082A-5AB8-B317-70C68FFB6F9B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7" creationId="{25B36712-C0B3-A6EF-D4F0-5E79817AF488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8" creationId="{51FEECEC-AE5C-D42C-E9A6-D40F7AF40976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39" creationId="{9167FA16-CF52-4536-3C08-2AC43D14342C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0" creationId="{9597F2DD-7381-08C1-14E0-B69A5500AE21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1" creationId="{E2030469-ED18-6B95-CB39-4B2ACDFC1537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2" creationId="{28C70CFB-0560-DDC0-D7F1-9F5D31122856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3" creationId="{E063FC2F-8321-623E-27EB-8A42E4A54E1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4" creationId="{86EA19A3-3AE2-5442-DC44-CF3FBA0850B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5" creationId="{9FBA0B47-63D8-840B-64A5-3B3D85ABAF0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6" creationId="{95C960AE-34BA-937A-4876-74A24B51324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7" creationId="{80661D73-2854-30B6-8D10-4C655B4A20E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8" creationId="{0AB1429C-5631-7FDD-7DE3-D07050001DC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49" creationId="{FA83526B-998B-B4E1-1ACA-A1D1A23276D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0" creationId="{9D89ACE2-7F80-5835-47EE-948EFB2DABA0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1" creationId="{34DBB6DC-DA2B-DDFB-CB51-D172D8CC6B81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2" creationId="{14C699CA-9BCA-BE4A-DF6C-197F58F8ECC4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3" creationId="{5321F67B-39BA-3512-FE3A-EA9D2B695CBE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4" creationId="{187DD8BE-49DD-9613-D341-2F2DDD6B3232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5" creationId="{D9C89BF9-51F2-1AEA-227B-73A52519962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6" creationId="{61976337-CCE4-2F91-1D2F-187AD949BE45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7" creationId="{EF89CA8C-5AF9-D9AE-F899-232744B943AE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8" creationId="{789B9746-6049-8A81-ACFC-795F9208416C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59" creationId="{48292707-623E-BF0A-B47F-2E08E8962F6E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0" creationId="{0A04AAF5-3D30-3F8C-FD68-7CED5F31627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1" creationId="{4A02F2C2-6AF5-8D25-35A1-535498488C66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2" creationId="{20B16C40-4188-6C65-CEBD-B3FAF7092BC3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3" creationId="{5A0412A5-22D0-8ADF-B809-E1E70565DA16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4" creationId="{3788A034-2292-49B5-0BEB-F4F0DB8442C1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5" creationId="{6641E7A4-9914-C7E4-6BD5-008FA8932FA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6" creationId="{9BB301A9-2B05-2A7B-8D1E-6822709C21EE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7" creationId="{62E641A8-AF6D-D923-2E9F-D7C56A2E2DF4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8" creationId="{939FDDBA-3BE2-711C-FC5F-9B2F205F1F15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69" creationId="{465BA2DF-BE6D-76AC-A7F4-8815EF4B569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0" creationId="{DFCB8B3F-FF5E-3412-AAC7-9829BF3A086A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1" creationId="{ED795953-2C55-59FA-5E59-8C4A92A14476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2" creationId="{2CB33D35-FDF9-3C53-9EAB-F5196401317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3" creationId="{4911354E-D07E-55A0-7B00-97FBE3376C09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4" creationId="{A4033315-5D0A-9859-8306-596E056C65A1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5" creationId="{277B8016-E374-3646-DE77-4568B2FF64DA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6" creationId="{C4EF8B1C-8BBB-33C0-7497-2D39EF8910C4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7" creationId="{84FBFF32-EF2E-6306-6D81-BD875591AA48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8" creationId="{A5018A9E-5D06-BF01-5D0C-13D2F2768DAA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79" creationId="{E9C6681E-002A-CADD-83ED-B55F04AD971C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0" creationId="{02269398-898C-9C60-B83E-6E90514F9A02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1" creationId="{F364BCCB-38F3-2433-303F-3D46A811E952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2" creationId="{DC6A1C59-D737-C762-8489-70B382E3AABD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3" creationId="{721A2648-2357-6B49-F5A4-8FED3C0A1555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4" creationId="{7C6E2D19-7A3E-E450-3BD3-8977DCBA01E5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5" creationId="{499882CB-6384-22CA-A42B-D606C87E2383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6" creationId="{94CE5A30-BD52-8C9E-64A7-AE1E2558AAF0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7" creationId="{AA7C09F1-53F3-F92C-1AA9-C7C0FC7F0F31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8" creationId="{86AFB5CC-9FA2-0673-02FB-BAB3C83F32BF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89" creationId="{E6B5DB37-D6DF-534E-753D-903538004361}"/>
          </ac:spMkLst>
        </pc:spChg>
        <pc:spChg chg="mod">
          <ac:chgData name="Peter Morichetti" userId="5e6d0361700114d3" providerId="LiveId" clId="{F7E4AEA8-1490-49C9-953F-6652E907C0E2}" dt="2024-01-21T16:34:38.025" v="2126"/>
          <ac:spMkLst>
            <pc:docMk/>
            <pc:sldMk cId="0" sldId="288"/>
            <ac:spMk id="3990" creationId="{07A6FC8D-D3DA-04A6-4AE4-C805144758DF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3992" creationId="{D3BF320D-7636-83BE-039C-35EA55F33553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3993" creationId="{C4412528-84C0-41E5-2052-E2217A5314BE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3994" creationId="{62E34F28-6600-45C1-9C0A-C4BAD3B7627E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3995" creationId="{8FDF49E4-3E24-EDEE-0302-2511C501A425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3996" creationId="{407DC901-5B3F-C1D6-6FEC-13E4B497F555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3997" creationId="{DB454648-3F3A-CF5E-C7E9-3563789DE6CE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3998" creationId="{4390DC4A-C8DA-08E9-8B8B-D577551CA73B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3999" creationId="{83899095-1713-0BA8-3B20-B4C17741776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0" creationId="{75691ED3-4509-6080-F6A5-49675D2D8CB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1" creationId="{13BF706E-8B6A-4EBE-D1E4-299CF51B3FB9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2" creationId="{7FA3415A-461F-8597-8AC2-E03F92652B1D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3" creationId="{5E57FEA5-7236-4123-3824-D37F7021AAEA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4" creationId="{6E644223-B2DE-25EF-EBE4-BE3C7855961C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5" creationId="{5563A7FE-DAB1-A7A8-A566-6C8C12B2AB6D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6" creationId="{798CB91A-1638-1525-0141-DD4AB3F482B9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7" creationId="{DCD1E43A-85EE-CE61-EBAE-054720CA183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8" creationId="{41781B83-FE4E-61B1-C943-1FEAD83579E7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09" creationId="{EF42487F-4C0C-F468-604C-74F83946BBE9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0" creationId="{CF8630BE-BF16-BA35-4B4A-C97743096BE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1" creationId="{AD5269E8-734A-4AB8-2CBD-43A6846A9458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2" creationId="{A57F1F9C-9DFE-DB16-83B5-0136E7004C43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3" creationId="{2596BBC0-00B6-5A15-370D-00ED7F47C700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4" creationId="{093C4628-6BF2-3876-1F62-EB73DC801A0C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5" creationId="{2E6F1265-DE94-0710-815E-8E27BA513D48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6" creationId="{EE0E6F67-F7CF-6048-88FF-7B5FAE04D9E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7" creationId="{A954D002-BAE8-0EC8-B5CE-F3F8C0CF402F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8" creationId="{11BE4494-6533-091F-47BE-700FAA09D8C0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19" creationId="{A4DC3723-266A-967C-6680-5995EBC4A781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0" creationId="{F1AD2384-909B-7283-734E-FA97816A529B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1" creationId="{6B765E54-1637-AC20-0D51-F91577CE5E7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2" creationId="{0E30D27E-A1CA-E135-F06B-6FBF2BE1C0D5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3" creationId="{0EEA60C0-E5C9-9A7E-3D58-9DABFB0B51A0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4" creationId="{38B924AE-9689-3DEF-8291-B80AD1E94820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5" creationId="{8ED9350E-F23B-E729-273A-B5D351D15223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6" creationId="{4042ADD9-782F-5E93-EBBA-F0A3681DA6AE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7" creationId="{2E77EABA-3054-D1D5-61E2-7641C19C12C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8" creationId="{71E05C20-94AF-0F9B-123F-8C2C7D439130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29" creationId="{74D8E72E-2584-323D-6C6F-E3964547500A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0" creationId="{A9BDDB63-032E-F086-DE4B-45B8FC05F23B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1" creationId="{82485F27-D4DA-C376-5193-9E290B5FEF7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2" creationId="{13CB1B7E-606B-3728-9782-F852D7A01D17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3" creationId="{0011DD1E-9030-DB98-E520-968FC26E767E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4" creationId="{9515F4C3-4C20-A6DE-C95E-4A245335A87E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5" creationId="{330409D9-5B19-C8A3-EAAA-527AA8BC6237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6" creationId="{2560807F-61B5-691B-C045-35032EE01F5B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7" creationId="{569A9967-E0A1-3BEF-0A33-DB98C93D36F0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8" creationId="{CD68ADA1-4964-3ED2-DBE8-337FF19205A3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39" creationId="{9A804BD3-8A6F-B034-23CB-631129F2837D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0" creationId="{59124D40-134E-3C1E-EDE7-5D446ACA388C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1" creationId="{54067F82-57C0-81D9-4D01-DF864162BA1C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2" creationId="{CADBCDB8-DD67-8601-C8CB-2E9A9AAE463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3" creationId="{404E703F-99B5-4787-0A2B-56D1029AED0A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4" creationId="{E24558BE-1E64-65DF-99E9-05807DAAFBA1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5" creationId="{2A8A9E10-1819-2546-963C-45AA367D7673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6" creationId="{1EC5AC02-155E-E9FC-9621-CB7A5AF69E6F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7" creationId="{9C7E3CC2-30A1-81E6-717E-A9C52C545351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8" creationId="{E2CF74F6-925E-7C14-D5DA-7956A9E86F6C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49" creationId="{162D19D4-21A7-9E55-8020-EBD368662725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0" creationId="{1965F30E-4C5C-F126-8589-14C590FACF2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1" creationId="{9A312D2A-2036-3EA3-CAAE-1A004D20DF1E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2" creationId="{E5AAAE50-4872-25F6-05A7-A00093C91C29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3" creationId="{42D3F1B0-5325-6866-303F-ED43F0F6B95E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4" creationId="{D52C644D-5EA9-8B97-A6EA-8A14732DFF6D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5" creationId="{3D8053D5-436E-6192-CD82-47AD0ED22CED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6" creationId="{75686CCB-39E2-A76C-E374-892C61749B8E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7" creationId="{B3A8B25A-B1E4-CAED-87B3-52F51B023D4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8" creationId="{C30FCB39-C41A-DD3A-8377-A971DC1BCAA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59" creationId="{DF65D985-1D16-0EB5-9E1A-568F9EE90B78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0" creationId="{75839875-2B47-1785-0B83-07FC7C2FD7E5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1" creationId="{D2CA9D9C-4DD8-64AF-000A-93429D9ED74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2" creationId="{924B5FF4-2BD3-B7F1-22C1-E0F8EFE5EFC3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3" creationId="{EAA525A8-342B-75B7-A1C0-EAEF69DBC95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4" creationId="{71D1AC19-7665-851C-1201-E18A6D19E9A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5" creationId="{16028BC4-61C5-07C7-7C87-F91F536A1C33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6" creationId="{75ADD621-F803-ABA0-CDE1-1B7C27B6C9CB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7" creationId="{5F6635E0-FEB6-7357-A9E7-4CEDB281F72F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8" creationId="{7D687300-3133-7D5A-4948-5C5003A0A0A7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69" creationId="{3FB79561-5FB5-5CFA-9D67-A6F13C5FF2D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0" creationId="{D12A5E68-3D04-7B48-7F26-2B67D91DFC65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1" creationId="{7388204F-2E08-81BD-33F2-7702E9258A6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2" creationId="{80879C15-2116-E37C-D082-7D374D25B517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3" creationId="{C9CF5164-F4DF-90A4-898A-3DA5E63A530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4" creationId="{FF8965CC-69CA-DFA3-532E-30C20BB19BB5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5" creationId="{DD96D40E-5CE9-94C7-7E27-1E0C587ECA4B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6" creationId="{FAEBBED0-148A-5688-66F6-5A5ABD7DB385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7" creationId="{2FAFED46-338F-9902-34AB-0401967D7169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8" creationId="{59A03F4C-1DCB-D9BF-E622-AF4A1C8A4E9A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79" creationId="{E54F7FAF-2C6D-8F7D-33BA-9A2FEE353466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80" creationId="{30A20797-B7EE-598F-6B9A-955D3F8E7C82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81" creationId="{19DE1614-B7BC-AF0A-C85B-8B4BD4457147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82" creationId="{43D53C00-59B7-336F-DC9F-370D099E413D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83" creationId="{745582AA-6230-1258-8D28-CC010018A475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84" creationId="{E7100C1F-A3D5-95C9-30C3-50672B43B7E1}"/>
          </ac:spMkLst>
        </pc:spChg>
        <pc:spChg chg="mod">
          <ac:chgData name="Peter Morichetti" userId="5e6d0361700114d3" providerId="LiveId" clId="{F7E4AEA8-1490-49C9-953F-6652E907C0E2}" dt="2024-01-21T16:34:44.995" v="2128"/>
          <ac:spMkLst>
            <pc:docMk/>
            <pc:sldMk cId="0" sldId="288"/>
            <ac:spMk id="4085" creationId="{4BD04534-E5B8-C406-CD6D-2568CA8FADDC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87" creationId="{FC60028A-A162-5D2D-6F9B-EB1DD4D228AE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88" creationId="{01F3645B-27ED-B2A7-239B-EB1DB24C5751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89" creationId="{05F2CE3D-3841-D204-A589-863EB891B803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0" creationId="{7BE8DE89-5C79-65D5-EC26-5FA10C4801BC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1" creationId="{A7DBC433-B62A-E4BA-70C7-1A8AB57FD1B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2" creationId="{2D047A17-FB3C-7CE9-C729-08D266C079D2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3" creationId="{762DFDC1-AF8D-4993-9382-4DD4BD32706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4" creationId="{445FF191-BA8C-0D67-887C-EF84FD571256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5" creationId="{74FF87E3-DD38-A164-279B-7074558308D6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6" creationId="{DD36FCE5-F000-A768-FEB5-93147B8A4F39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7" creationId="{972B6A8A-8C16-E9FD-D7A8-DC0895053B2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8" creationId="{EDE93E24-C0AC-31EE-87AF-198A457E3BD3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099" creationId="{3D8989F9-72CD-E2FA-71E7-FDBF7D505433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0" creationId="{3B124D7D-7C5F-3AD9-F0F2-914EDCED99AA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1" creationId="{DA6CAEB3-828C-ADAC-0C5E-F71131832DD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2" creationId="{A1D5E15D-419D-E5BB-658E-830346CFEFA0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3" creationId="{E4251D87-A24E-38E0-F7D6-DAD9FE0D99D1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4" creationId="{7A91CA04-5E5F-4BAF-9578-A581A00E90EA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5" creationId="{CA0DCE8C-3034-65AF-35B1-68B052BD293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6" creationId="{BB436A00-205F-F22A-D56E-191B553575A5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7" creationId="{A7050302-8AB2-A84A-74CD-A82DE503BB8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8" creationId="{ECE73466-7CB0-2726-63EE-1EB3E5BDDC66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09" creationId="{AD5E8953-BCAD-7213-2F23-D918AB29F46B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0" creationId="{11683432-0338-83D5-6E87-478620B5DDD8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1" creationId="{7DDDCDC5-66E8-96C9-3F6C-0CA9ECE4D390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2" creationId="{AB664C61-8A63-504F-C12A-C07408CAF2BC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3" creationId="{6DDB11DA-7125-BEDC-4FFC-AC36A4D48AB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4" creationId="{D740C62D-FC2F-B022-5AC7-69A10D99A4CA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5" creationId="{CF92EFBD-9F06-2C1B-A099-431B9D60D808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6" creationId="{1BB45F2F-A71C-A5D2-FB09-68D876DA7EAE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7" creationId="{B4F83B93-F5C5-E068-51A6-D5EBAC7EEDE9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8" creationId="{5CFFC51F-6A77-7882-5483-C53E01E60BF6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19" creationId="{AD3F418B-F887-CAFA-ABD5-D336174475F8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0" creationId="{2F1420B6-D9D7-F45C-2EF5-4FD4C71CE21B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1" creationId="{387C4F6B-AC97-8515-E6EA-9FA35313E3C7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2" creationId="{C58D7458-665D-63EA-6AF4-1E6A24A2FDDB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3" creationId="{FDA88604-1BEB-75DB-87B6-6F09D85B15F6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4" creationId="{F8DDC641-664D-33C2-12B4-5554F3135661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5" creationId="{B439A71F-C4DC-F404-E4B2-137AC9A1B90A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6" creationId="{B4559667-0E62-3774-0AAF-DD79D858CEE9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7" creationId="{440CCAAA-E8EB-EFAD-C4FB-021CA3DBBEDB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8" creationId="{4804149B-9B61-E13E-1248-E64A5A3C1797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29" creationId="{00474D29-D0B4-5EB9-87A1-9CE84BE73631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0" creationId="{A8CF8A4E-BFE7-57B3-F77B-252DFE177B30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1" creationId="{5C37AF95-6BB0-6A0C-E862-84FB3A78EAA1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2" creationId="{3541892D-4709-4094-5E2E-6DC48E9E8043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3" creationId="{BB63EADC-B4B5-25B9-F9FF-F88169A5049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4" creationId="{28B8EC18-2B83-11A9-46C0-9DC7827963B1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5" creationId="{FD600584-58FA-753A-3C9D-4E43387EBF2E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6" creationId="{E9F14956-DCF4-A2C1-B1E8-04144B0E233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7" creationId="{674E9C3A-05C3-FC07-57CC-AF029DC2CA17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8" creationId="{F8526BBB-0FED-40F2-04B1-42B6A604988C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39" creationId="{76A949F4-7378-3636-1895-BFDA1CCD8E67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0" creationId="{639AF9C7-FF9E-6B80-5D68-B6421283D948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1" creationId="{EA33BD37-9B24-6A7C-3EA6-FDD0F2F2F1B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2" creationId="{9C4A7CA9-A665-1311-90DE-F095704EB1E3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3" creationId="{BD894532-8B14-6FEC-21FA-2AD6813285E7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4" creationId="{EC2FC98D-652C-60ED-48A6-3507BB936473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5" creationId="{6470F766-7788-71E1-29B2-987C70080AE2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6" creationId="{47D89500-3071-8147-9A04-4F16BABCFB5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7" creationId="{BAD7C2C1-1437-FC15-B037-945BEF4F9BBA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8" creationId="{044ABDC0-F9A7-4257-51E6-6910710D66B5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49" creationId="{691F1E8F-18B4-E426-FCC0-CC808447A14C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0" creationId="{E9FAA39E-6D57-E9E5-4973-622E7FB3F18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1" creationId="{C25D0A26-F9E7-F789-DB0B-CF5B9F08DB8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2" creationId="{2F8CD334-5C7C-5919-6E0C-9694272BD61E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3" creationId="{34C3D175-8D01-489D-0505-E0BCC995E6B5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4" creationId="{D08180D1-2973-A394-C9B7-F64679C6B2CA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5" creationId="{FF834B4F-B9A4-C379-11E8-59342E11CBFD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6" creationId="{5AE607D1-B2BC-C512-4E18-8F6516E6662D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7" creationId="{06B2E876-7C51-E84F-3621-872086F23816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8" creationId="{2F8BF096-0C9B-2AEF-6DA6-5859DDC5E786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59" creationId="{16F8E1F1-3BE5-49D3-ACB1-98E0396EF6EC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0" creationId="{3881ADAA-104D-B935-F95C-08193603BEA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1" creationId="{9CD16E37-7BC6-0FE7-C4F8-13A733D3E996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2" creationId="{F1D316EA-D4F3-BE40-C427-1319A82C820A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3" creationId="{26CB222A-8A80-17DE-1089-686F48B9DEB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4" creationId="{04A768F2-CEEA-4FA6-ACB8-4C2BF03B6AF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5" creationId="{AC2B205B-9E93-698C-D8E1-0AD1D0E9BFF9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6" creationId="{72DB61BE-5DF9-8ACA-B632-3801C628C32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7" creationId="{3474870E-EB9B-F40C-2834-85303BC7FDBC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8" creationId="{5E37E810-AD17-A7B9-448A-BC6FE084348E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69" creationId="{3FE7ABC1-F9DD-E938-499E-1B254BA2C53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0" creationId="{BC6A5088-3CBE-C421-770A-722A00E71B69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1" creationId="{D1278AA1-B0A9-C4D2-8E86-3EC5FAD985B0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2" creationId="{A14F8AF2-F799-8D04-FBB4-76689277DE3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3" creationId="{1083D9BC-FA4C-6746-690B-60ECFADF5BAB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4" creationId="{242FB633-ACE9-EA2A-AF1E-4C8805A2791A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5" creationId="{0CE78F09-9D2B-0702-8DEB-3221438F3ECF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6" creationId="{875A87BF-7EFE-082B-A54A-329129E4A610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7" creationId="{21E5930C-9CDE-F175-CD00-97811447B035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8" creationId="{776A89DF-00DB-CCE4-664A-48F198AA2FD4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79" creationId="{49342DF4-0545-A4E0-CA9F-48D8301931CB}"/>
          </ac:spMkLst>
        </pc:spChg>
        <pc:spChg chg="mod">
          <ac:chgData name="Peter Morichetti" userId="5e6d0361700114d3" providerId="LiveId" clId="{F7E4AEA8-1490-49C9-953F-6652E907C0E2}" dt="2024-01-21T16:35:02.660" v="2130"/>
          <ac:spMkLst>
            <pc:docMk/>
            <pc:sldMk cId="0" sldId="288"/>
            <ac:spMk id="4180" creationId="{9286E1A5-2BEA-7EFC-04C8-6A0416AF1CF9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82" creationId="{0FFB0DCF-8C23-BF70-C82F-7BA5779DE42F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83" creationId="{070392AE-637D-CA51-B487-B204DD0AB7C7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84" creationId="{E12EFC54-393D-470E-C584-8FDD5CA6637F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85" creationId="{0D1C6D97-8FFF-E718-0A81-4ECD91B675FB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86" creationId="{09FB6759-C159-F735-AA26-055F89ECEFEF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87" creationId="{7DDBD861-BFC9-1500-426D-351EAA554841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88" creationId="{19D8A5C2-C714-BF67-8B95-7F9FDD7DACB1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89" creationId="{2677BAE3-E4C8-176C-8AF1-6EE4D6EB5268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0" creationId="{9D53E625-BF6D-3009-7DB9-A1250F5BD30F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1" creationId="{A7FF6CAC-AEC3-3939-4916-5C16DD14D965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2" creationId="{6ADCCC25-0E1C-D693-356C-D0A03406BC59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3" creationId="{625E95BF-36A4-8346-8111-1555E0EFC57A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4" creationId="{0DB3FE84-C090-9E7E-1A33-72309BBFA91F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5" creationId="{B6909FE9-F52B-B30D-53A2-6D5FF6056D8B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6" creationId="{444D7605-F3E0-A420-147C-81675B39AF22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7" creationId="{AA6F4156-123D-3109-7EDC-A4099F3C7462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8" creationId="{EB1F7E54-D858-112F-A0D1-7E62633EDC24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199" creationId="{0EEAFB82-98CD-9B6F-DDED-4EFF66C7855B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0" creationId="{A19681F2-4033-5698-31CF-98C612BE9188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1" creationId="{10C5C7CD-4BFC-F55D-FC9D-8DE8BE0F4F3D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2" creationId="{28446CA0-A3DE-5D1F-5A50-6A31CF451313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3" creationId="{832B3EE4-9579-B14A-1325-56DC545BCD40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4" creationId="{58C3FB0D-8CAC-A51E-457A-11E711A415D6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5" creationId="{3D4EE2F0-4FD3-859C-A393-18F10BF34301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6" creationId="{8119759C-0822-A4F6-0C35-5B50626CD01D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7" creationId="{3BB72F85-C958-474E-C182-F5BC14E7E42B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8" creationId="{7510218F-31DE-D86C-F510-7C4BA1E0B4B1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09" creationId="{A21B2B92-58C9-D7C3-BDA3-C1B285EED740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0" creationId="{FDAE443E-3241-A67A-70E4-B200C19C4BEE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1" creationId="{493516BF-82FD-4620-78B7-B7D937E3BA3B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2" creationId="{029815F0-0A37-D9B6-363D-62AE8FBBCCF2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3" creationId="{08033B03-111F-912B-C520-118D1DF569CA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4" creationId="{E127DC29-997E-2D48-35A4-585F4467D714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5" creationId="{8D204944-0FB9-AB35-1BA1-384D7F53EF1A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6" creationId="{7D553BB8-FBAE-C948-58C3-BF9C298B6510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7" creationId="{E2E8C397-A30F-119C-BC00-D40636A25822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8" creationId="{EDCF07BA-DCA2-4F13-ADCF-A6847E61B261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19" creationId="{B4F2A972-D39A-2728-2BAE-B6127EB5FDA6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0" creationId="{AD9161F2-B16C-9931-C109-1F37FDDDC278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1" creationId="{5E5EADA2-6EE5-43CB-F1F6-98A2E4339BA5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2" creationId="{58051E03-A99D-C28D-F24F-B668F3A9CAD6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3" creationId="{1A8859A3-10B7-881C-9F7F-F607751052A7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4" creationId="{F0C7DE61-F7B8-CC34-C7B3-E155FC676740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5" creationId="{C59CFB95-9981-7AB9-890B-D0C14ACD62D8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6" creationId="{8934B5F8-81FF-BDEE-1331-CCAB43A43BC3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7" creationId="{D5B7A46D-20B7-2958-C746-1ECEC9578AB4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8" creationId="{A3477A0A-EFC5-39D7-6C2E-8175D7B659DC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29" creationId="{0CB807C5-DFDC-CF9E-0650-FB408DDD768B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0" creationId="{402B6184-ACC4-0EB5-A8B1-7250D8A07B61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1" creationId="{2A7292D3-23E8-A2FE-8E1B-D0EE58337D2C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2" creationId="{06F4A892-87F2-914D-3218-B2E27A54310F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3" creationId="{EC6F9966-102D-5256-D72A-92FEBACA44F0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4" creationId="{575FDCB1-C7C7-AE99-0471-E0B1EB0805C5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5" creationId="{4C7EFE2F-FBC3-5278-0D0F-2D95ECE58763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6" creationId="{96CCA4C3-C747-162A-B07E-CE31F75FC524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7" creationId="{2EA2F64D-B815-CDF8-FE07-E826D35508A1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8" creationId="{E54F6AE7-8144-4B19-2CA3-FBABFDEFA5D8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39" creationId="{71166336-B473-B888-0A03-C18E8879BC7D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0" creationId="{0B5D9A2F-8449-73BA-9804-12DD2DB71E4C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1" creationId="{1B2E57C0-4549-F30A-692B-A852EC39B4CA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2" creationId="{BE1B4616-E2FF-838D-4330-F0D08E3E05C2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3" creationId="{7658ACB2-B9F6-78D8-A1F7-56453C40FE5A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4" creationId="{129557C4-7220-2CB6-5559-CFB5C74A0701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5" creationId="{543A036D-0468-D277-45E1-3CD00FF218D8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6" creationId="{012D7FF7-27B0-2DE0-4799-129B52FA77C8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7" creationId="{62552E68-B0C5-6F10-B1BE-28FA70D57D96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8" creationId="{DFE2AC6C-224A-81C2-D5C8-69AE5FAD7359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49" creationId="{A3317542-6FA5-349E-95F8-FE2F3861CA4A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0" creationId="{A8731E5D-EFDD-0428-20CE-723084E822F0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1" creationId="{725333F2-FA1E-A516-F5A1-A73D1A921FC9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2" creationId="{88BE5FD3-9892-B9E3-D1FD-27FC39809F45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3" creationId="{993192E4-A98D-4E00-5712-E46E0313D7DD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4" creationId="{602F5520-85CE-44D1-CCEB-A11668D08CB4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5" creationId="{DAD3FB35-6B75-C96B-BFEE-62AD570239DD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6" creationId="{5B0B9F55-1538-D08F-EEFC-D61303AB6AC6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7" creationId="{7320F68D-7120-9347-7355-66C43ED5328D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8" creationId="{CD93FC74-0342-5EDF-D62B-1EF37F4597B9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59" creationId="{948C604D-75FF-8DC3-3FB1-BB42AE2FEAA6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0" creationId="{6C20664D-F05F-788D-FE41-6F88D9DA329F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1" creationId="{3115E5B9-3A4C-8932-1147-3018857737C7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2" creationId="{8D95D60D-B9FB-089D-11BF-2C17A25A418E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3" creationId="{991B8FF3-D1A4-1CCA-605F-899B3248D684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4" creationId="{1D1C8BC3-9B70-2F40-E8F6-A3C1A4BD9EA8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5" creationId="{9D3145D3-B4B9-9F0A-E80F-EE74BD05FFFC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6" creationId="{5E76159F-B4B5-9189-E864-63DB07DD3EB7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7" creationId="{FC7DD13E-7DFD-2A61-5562-E91F01096AED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8" creationId="{D52B6CBE-EB87-AC2C-1AAC-F39C4172D2C7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69" creationId="{5B6C9BAF-3301-5C85-FB38-378E97446078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70" creationId="{B0667EF2-6599-F038-56E9-7DE35DB27295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71" creationId="{698FCDD5-FB56-2072-5FF6-0E01CCB907DB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72" creationId="{9AA8192C-7C60-BD52-9B8B-7E54F9A8AEC2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73" creationId="{1B0B6F5D-D377-CAB8-EA77-EF8F634FBDEF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74" creationId="{954ED2A0-B1A4-2DB2-B72C-93F7461B62B4}"/>
          </ac:spMkLst>
        </pc:spChg>
        <pc:spChg chg="mod">
          <ac:chgData name="Peter Morichetti" userId="5e6d0361700114d3" providerId="LiveId" clId="{F7E4AEA8-1490-49C9-953F-6652E907C0E2}" dt="2024-01-21T16:35:06.167" v="2132"/>
          <ac:spMkLst>
            <pc:docMk/>
            <pc:sldMk cId="0" sldId="288"/>
            <ac:spMk id="4275" creationId="{D61766F6-0E59-9C19-4B8B-18E0EC639C7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276" creationId="{46F43A27-1376-0DCE-E18C-31AB62C03C74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77" creationId="{9EC700C3-CC1E-BCB2-227C-02DEE57B4D7E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78" creationId="{479984D8-BFA5-8FF0-393C-D004BEEAF52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278" creationId="{8A11AB3C-4F86-4928-652E-24ECB6E03C1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279" creationId="{3762E0DA-1A7D-6B09-997F-DADEAD0BF752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79" creationId="{D2D4BBFB-120E-DD0F-22A1-E75242935C1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280" creationId="{47961802-98CB-3FE1-02B5-B7EF4BBC58F1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0" creationId="{A00D6DFB-05F1-071B-D669-0B6379454DD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281" creationId="{66F7A259-1FA0-83D5-0CB8-966ABDBE1E2F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1" creationId="{A7F99CFB-43B0-AE60-554A-E4BD4F0F6154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2" creationId="{6B1D06CF-F797-597A-AFE8-8D864E92F1A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283" creationId="{248FC483-5615-2A59-B501-5BA8BD14C4E1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3" creationId="{CFD53E4D-C236-47FC-6E00-1B2C1FA2CA46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4" creationId="{0D61F621-CD8D-D8B2-599D-7CCE2FBFC43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284" creationId="{6907BCCF-40E7-3902-7E8A-3581250B450E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5" creationId="{192E5101-DC2B-640B-94E3-4FC52EC8631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286" creationId="{C5F5CF04-2CE4-9798-95D0-29AA14D17373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6" creationId="{F2304010-89AE-4A4A-DA77-E5320CEB74D3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7" creationId="{184BCC58-3501-6207-5A92-AE8325D8118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287" creationId="{F435430F-5BF2-B83E-635E-4CAD79FA51D9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8" creationId="{5A5F4569-DA06-49B0-8558-CDE67CE398A6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89" creationId="{BBCD3D04-B92B-52CD-9306-47F0D32B4D83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90" creationId="{0B107592-414A-0C3F-6047-4A1AF386EA20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91" creationId="{9F8C8A59-B1CC-309A-8A37-2E5E83EC8058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92" creationId="{B4312D88-E2FB-733D-328E-82EE8B17DB14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93" creationId="{95C006DE-7B97-B2F6-C90F-9C6B8DF6A314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94" creationId="{9D7B1FB0-56D5-C131-FAE6-5B8E82CD9FFC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95" creationId="{265634B8-654B-76D3-15B2-2785229583C5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97" creationId="{C1BA3EB6-6920-AD14-5645-6A2CE0061628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298" creationId="{6D2E4BB0-F242-8EEE-D3BB-3AA804A46DD9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00" creationId="{93DA5DC5-DECE-150A-B85A-8A1820F386DB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01" creationId="{AEB0F4E0-7E4B-87EE-35E1-8E28B4AFEDF4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02" creationId="{8EF86546-A04E-85A6-D6DE-5D77DCF5FDE9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03" creationId="{250BF261-80D7-FF76-861B-41F0285461F6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05" creationId="{ECED0116-FC8F-EEDA-1F48-5496F0AC9282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06" creationId="{77551F4E-4F39-87B2-D465-159C3D3A96C1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08" creationId="{27536511-94E9-2FB2-6669-212081ED9E60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09" creationId="{ED76EE04-923B-CDB0-F929-F0CFE1109332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10" creationId="{E94E575E-D1B4-D247-0A5B-E0D41639ABB6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11" creationId="{65A3177B-3AA0-392C-7D24-F1FF52BBCCD8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13" creationId="{6DC8F69A-8301-FB0F-CF68-C0F628D5FA7D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14" creationId="{F60116BA-783B-AD6F-B3A6-91C3E0696B0A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16" creationId="{84718343-BFC5-C40A-866F-74825F60C35B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17" creationId="{2BEB46A0-42B0-AB55-1B90-188DCC08DD5A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18" creationId="{88FFC5F8-2A48-3D36-988D-06B06080C71F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19" creationId="{D3D51E93-EB03-FADD-6C8F-46D976E1ACD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20" creationId="{9D9DD812-8395-047E-729D-345E313B124E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21" creationId="{38E2F15D-0BE6-50B1-EA2E-74192E82130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21" creationId="{85E714D4-6AFB-9EED-4CB1-B64B47485F36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22" creationId="{73B51406-3781-EE02-97BB-43F7D358E74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23" creationId="{EC3AE30F-E9EB-53CB-52FD-3ED3B65D89A1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24" creationId="{236B53C3-4920-9DEC-B5BF-588AC8CA2BC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24" creationId="{C74F5854-146F-5E5B-C725-5256DAC9EDB2}"/>
          </ac:spMkLst>
        </pc:spChg>
        <pc:spChg chg="mod">
          <ac:chgData name="Peter Morichetti" userId="5e6d0361700114d3" providerId="LiveId" clId="{F7E4AEA8-1490-49C9-953F-6652E907C0E2}" dt="2024-01-21T16:38:15.052" v="2156"/>
          <ac:spMkLst>
            <pc:docMk/>
            <pc:sldMk cId="0" sldId="288"/>
            <ac:spMk id="4325" creationId="{D4C436A2-11F5-DDC8-CB30-D40032F4CDC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26" creationId="{690EEEC3-A9EA-6AE7-A17C-DC3C728C7C7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27" creationId="{699080C9-583F-ADE3-0AD1-83C7D56D4D5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29" creationId="{197BA85A-265D-BAA2-49CD-8B1D073EE90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0" creationId="{D59B260A-1219-2CB8-6446-B9CFE82ADA2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1" creationId="{3A1083A1-9A79-DA65-9B6E-12D9CE9312B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2" creationId="{48926D07-AE85-4ACF-C425-983480747FE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3" creationId="{3ED18774-0B2C-395A-8A56-B87B0703C49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4" creationId="{7591FD2C-9FA6-2136-2150-BE0C6F60D90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5" creationId="{B71EF0D0-BD55-66F0-1083-B9B6C3B0903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6" creationId="{0C32F116-A675-45B5-EEC7-0BAD93C0007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7" creationId="{9D8BE90A-AECB-55AD-2F7D-3C4BE3CD118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8" creationId="{2B7B9E0B-197F-BA89-F7D2-C88897AD831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39" creationId="{17A40D97-4219-1813-A56E-E5EA514040F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40" creationId="{5A89151A-AFA2-DE4A-0942-11143A030C2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41" creationId="{4CC9A87C-3626-79C5-26E8-C66A76378C8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42" creationId="{B6D13883-2B85-CC23-DE50-B729A962821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43" creationId="{4F12421A-5031-349C-A8E1-794C71C7619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44" creationId="{A1774D40-0D85-112F-4C4E-8B421F1D6A5D}"/>
          </ac:spMkLst>
        </pc:spChg>
        <pc:spChg chg="add del">
          <ac:chgData name="Peter Morichetti" userId="5e6d0361700114d3" providerId="LiveId" clId="{F7E4AEA8-1490-49C9-953F-6652E907C0E2}" dt="2024-01-21T16:42:25.708" v="2199" actId="11529"/>
          <ac:spMkLst>
            <pc:docMk/>
            <pc:sldMk cId="0" sldId="288"/>
            <ac:spMk id="4344" creationId="{B2281601-E922-C0AA-621F-779B903E277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45" creationId="{368ED1C9-FE3D-83B0-4B40-B3552ECBD03F}"/>
          </ac:spMkLst>
        </pc:spChg>
        <pc:spChg chg="add del">
          <ac:chgData name="Peter Morichetti" userId="5e6d0361700114d3" providerId="LiveId" clId="{F7E4AEA8-1490-49C9-953F-6652E907C0E2}" dt="2024-01-21T16:42:53.579" v="2202" actId="478"/>
          <ac:spMkLst>
            <pc:docMk/>
            <pc:sldMk cId="0" sldId="288"/>
            <ac:spMk id="4345" creationId="{A80AE3AD-63B6-D9B5-E78B-D67244C5CDFA}"/>
          </ac:spMkLst>
        </pc:spChg>
        <pc:spChg chg="add mod">
          <ac:chgData name="Peter Morichetti" userId="5e6d0361700114d3" providerId="LiveId" clId="{F7E4AEA8-1490-49C9-953F-6652E907C0E2}" dt="2024-01-21T17:15:14.204" v="2862" actId="1036"/>
          <ac:spMkLst>
            <pc:docMk/>
            <pc:sldMk cId="0" sldId="288"/>
            <ac:spMk id="4346" creationId="{A631E0C1-D9DD-A795-160A-C19E2FCD052A}"/>
          </ac:spMkLst>
        </pc:spChg>
        <pc:spChg chg="add del">
          <ac:chgData name="Peter Morichetti" userId="5e6d0361700114d3" providerId="LiveId" clId="{F7E4AEA8-1490-49C9-953F-6652E907C0E2}" dt="2024-01-21T16:45:22.797" v="2214" actId="478"/>
          <ac:spMkLst>
            <pc:docMk/>
            <pc:sldMk cId="0" sldId="288"/>
            <ac:spMk id="4347" creationId="{1D02EFFF-3C7D-224C-1F70-3B73B7F4B15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47" creationId="{5C32E47A-7D9E-5821-615E-9C731C5EB2EF}"/>
          </ac:spMkLst>
        </pc:spChg>
        <pc:spChg chg="add mod">
          <ac:chgData name="Peter Morichetti" userId="5e6d0361700114d3" providerId="LiveId" clId="{F7E4AEA8-1490-49C9-953F-6652E907C0E2}" dt="2024-01-21T17:15:14.204" v="2862" actId="1036"/>
          <ac:spMkLst>
            <pc:docMk/>
            <pc:sldMk cId="0" sldId="288"/>
            <ac:spMk id="4348" creationId="{9FA9CD27-76B3-AD64-17A2-3D9C52A300E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49" creationId="{708385BC-B2EE-9379-F8D4-E1646A7B7A1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0" creationId="{63C64A50-8FAD-71E3-819C-BA1D47A684C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51" creationId="{CDF7882F-A407-B37D-CCC3-C659FBB5C13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1" creationId="{F9C2741B-59F4-D125-BAB7-6BF746411BD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52" creationId="{0AAEE544-815D-6F46-0226-7B56BEC843F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2" creationId="{3F100B3F-10B4-2FF2-0E3B-0A4CC8F9397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3" creationId="{E6803324-7B3B-AC51-7273-105A8B05CD2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4" creationId="{76D1B39A-A825-B99B-0CAC-39E61F55B2E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54" creationId="{BF7C0E45-EA8B-00C7-E66B-A1BDF0B9BBE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5" creationId="{609DD580-B8B0-A2A0-1FD4-1B55327598C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55" creationId="{A262B91D-E654-E308-4672-6FE14C96C1C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6" creationId="{8BF685AE-C1FC-12DD-058B-27B792711F6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56" creationId="{BB38C41D-1514-7750-DBE9-F0F406F3464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57" creationId="{00FC2F27-995F-90CA-2117-ACC326313AF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7" creationId="{304D062D-C4EF-B624-6FD4-A54F2DFC9FD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8" creationId="{0524DF50-6091-B1F5-DAFE-CE5B94D151E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59" creationId="{0CCF6F66-88ED-D96D-8C0D-8CCAA7E66A9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59" creationId="{1E8E9D8E-79DA-6FF8-EA8E-ACE4E2508C4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60" creationId="{04163B0E-13D8-8546-3906-133C927FBBE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60" creationId="{50CEC4E8-B70D-70D3-2FCF-2F48F647604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61" creationId="{499631DE-FD4E-0354-7841-C6A9EC8175E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62" creationId="{78BC24F3-ECCE-6601-D50A-10AAAFC70C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62" creationId="{DE9BC313-0D69-24CA-249D-F12CB3E7017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63" creationId="{851DF705-8F83-D6CC-87CE-3082CBBE148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63" creationId="{96D08797-2E54-5DBD-A1F2-AC57B59D7AC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64" creationId="{71D7C7C3-9366-AF87-AF49-19638B31E83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64" creationId="{E67B8C3C-B689-CD8D-AB7D-45085C29936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65" creationId="{A6540832-44B8-210B-076D-9FC4DD76005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65" creationId="{DA8C0A72-0112-68B4-7ED8-E52CA350A0B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66" creationId="{88CAB1BA-5635-9D9E-7C0A-BE59830D54C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67" creationId="{9BCCB68E-E384-2205-4A7E-CA4133C04E4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67" creationId="{E61E302B-EEB7-25C5-CA3F-AF80303AFDD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68" creationId="{07DF62D4-7781-580C-1D6C-95AA7419214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68" creationId="{E896D715-35FD-1A1D-7A2F-A9CDEF5007E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70" creationId="{AA5B337F-6013-D8AA-9720-51407C15D69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70" creationId="{E00F98BE-F168-8FB0-5810-BE7C58A661E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71" creationId="{4BE0B547-B11F-43E2-33A5-8CE369720BE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71" creationId="{841229DD-D2B4-C3C2-5771-EF4B0EDFADC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72" creationId="{D8C5117F-9EED-F8D6-B8BD-C0BB6A4A80C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73" creationId="{884D0BB8-4972-B2FB-09B4-0EA47466F4A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73" creationId="{9D2A9B05-8A50-3953-5EBB-90E9880FD95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74" creationId="{E5C9AF42-59E1-890E-FEA4-5DE837BA6E4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75" creationId="{0F5EC2C4-771E-051F-2582-F26A09C8CA3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75" creationId="{9F58BCFD-27A7-B9EF-7533-0BDD0413246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76" creationId="{8ED03BAB-29CB-2A21-CEA7-63D242D8EA0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76" creationId="{AF903BC3-5A8D-FB7C-61B8-D9BEB3925F5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78" creationId="{9F9C9A19-1A59-6DA1-4244-0BE611F976E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78" creationId="{E0E3541B-5071-FF09-0165-C6514360172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79" creationId="{4A4A8BF7-0190-4359-8E3B-EFBA01D4F98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79" creationId="{D36B9F8B-04E2-C627-5E7E-7B22FA7A75E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81" creationId="{71027636-50B3-9FAF-1E5A-A940E106F11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82" creationId="{CE5D5B3E-A380-3F95-DB92-E0610B358B4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83" creationId="{8712EF1C-A436-97BF-0546-8F6501C23B2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83" creationId="{CB39F2CB-1D30-4F64-ABED-8FD61A7AA36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84" creationId="{1216A2F6-80D3-713B-FB8D-57D87358F63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84" creationId="{28884C2C-10DC-C46A-BB59-D2FAEDD2A9E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85" creationId="{E803AC77-3EF0-9B6C-3BB0-3CF7F18C1E5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86" creationId="{24363516-6FCB-7754-4397-0A08F6ADFED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86" creationId="{ABB68242-B6D8-E773-98FD-621128340A7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87" creationId="{71804526-1064-0295-88BF-11D4E9E6331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87" creationId="{75985FDB-5514-C262-B5A8-6918D5BE66D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88" creationId="{97A2971C-F392-8FAE-FF3E-0646F2575D9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89" creationId="{343CD21C-651F-273B-4A27-6477F2FBFAA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89" creationId="{A7353553-8677-299C-91F6-6E0D45D44F3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90" creationId="{40BAC73D-CBBA-986A-B02D-9F741705481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90" creationId="{74D3CEBD-DC2C-E45F-931A-9C174594D11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91" creationId="{2735AC91-F344-0FB4-C7A0-54557C927DD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91" creationId="{2EBF64D9-EB15-C631-E76C-2B3BF92C503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92" creationId="{AA372397-639C-FB50-B836-D4FC59FCB94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92" creationId="{C9296E34-BDB3-134A-B08A-03EEB2CCF76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93" creationId="{C36F6648-ECEC-4CC7-CD39-C29136CC93C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94" creationId="{4DBE1868-A0CB-FC64-96F1-F1FAAD8B3E2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94" creationId="{CB837827-8B70-D293-2BC2-3A925FA039B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95" creationId="{909ADC22-5B63-B780-A04F-676DE54219E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95" creationId="{C34ACA66-7BD3-D83B-D845-D884A98671C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96" creationId="{17CE57D5-2B64-7840-D35A-7E08C9F7317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97" creationId="{671FAECD-F7D4-7A7A-6C3A-3C1A43A4E55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97" creationId="{9518FCCA-A6C6-931F-588F-619E5336ACD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398" creationId="{0D21CCE0-31B9-D385-7677-EE0631F748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398" creationId="{5F0CFA56-FE00-7B36-A330-574573DC28A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0" creationId="{0FB9B0F0-3968-A2FA-329F-55E72476B94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0" creationId="{26214896-545B-8C5C-EB51-4BB682E30F5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1" creationId="{2A608343-76E7-C2FE-A215-D82DA90CFDF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1" creationId="{C8EE32C7-16D6-A051-4C23-53D11A97753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2" creationId="{0742A67F-3D5C-099F-8471-C93893A663B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2" creationId="{9A369822-D395-56C1-26D9-716E085BF23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3" creationId="{BEEC91BA-3781-32AD-8A9B-4521A44D650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3" creationId="{DAD6131D-F74E-F8F5-150E-90AA897E9DA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4" creationId="{BA9ACEB5-A913-ABB0-451A-47804741308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4" creationId="{C4006A6E-48F1-3566-0C2E-522F6CA64C5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5" creationId="{1A1E5854-51ED-C31A-77CE-FB45BBDECA9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5" creationId="{7A0EE077-52DF-007F-E0D8-9D2EB451753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6" creationId="{12355E3F-8ADC-BF94-2606-0ED846D344A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6" creationId="{99A49356-4842-DCAF-5819-2BEF750F7C9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7" creationId="{29853163-30EC-0C55-38B5-BEFEC3D1882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7" creationId="{EE4370C8-602E-88CA-EF07-A31A4554E67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8" creationId="{05B660E3-BCF3-6C70-EA94-6F8D4B72308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8" creationId="{5629B1FF-76BA-CB4C-0FB3-3D2CD06B78C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09" creationId="{936D4DC3-1728-AE1C-C5A4-27875F84EB3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09" creationId="{D0BDD003-1D75-D9FC-1F0A-629F0714B22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0" creationId="{1BB29E08-3E04-D265-C081-57F239C9E93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10" creationId="{62361680-2C6F-2BB8-CEBD-C96293FD654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1" creationId="{76742666-6BE8-E1D1-BDDD-CAB5F56A21F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11" creationId="{8F0C30CF-5B13-910E-DB7C-FF53C8CA29C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2" creationId="{8EB86B49-E695-EAF5-A27D-5A59376E762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12" creationId="{B65D1EDB-6D07-A1E7-900B-6533155AE06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3" creationId="{7FD676CA-EF88-4C11-E5DC-FB9046C9AF6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13" creationId="{FE6A8E84-BF5C-4D7E-C8D3-6D9ACA8F810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4" creationId="{8436AE80-BB5F-F9B7-5F8E-7CC9F575519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14" creationId="{85BD8AA6-4D53-B337-DDD8-FA8813A58B6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5" creationId="{220CE73C-794B-60D0-7FE6-D2C58F1F91C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15" creationId="{9BFC02ED-F59C-255F-9615-E70C350D189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16" creationId="{0CC6015C-A3F1-4963-7FB6-10581522033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6" creationId="{C6FEC0AE-E660-EC72-1FB3-2453E42845E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7" creationId="{8B6E3FC5-2C05-89EF-F640-E6540AE9C2A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17" creationId="{FF80F6DE-99DD-D27C-BF05-EF2F2738193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8" creationId="{85C979E8-374E-3B32-E7CF-616A00AF285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18" creationId="{B05841A9-0AED-424C-7A05-670D09BD7EA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19" creationId="{D5BD99C4-1B97-F12B-8505-533B0F8C9B6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20" creationId="{B7CEEE1E-19E3-B63E-F286-48259AE4824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0" creationId="{EA1C17CB-E594-87F0-FBAF-BE5D4E4D000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1" creationId="{0342055F-5011-2BC2-A3C7-725B2DA2BF0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21" creationId="{BE87F963-E15D-8574-9F7A-B20E76EFD88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2" creationId="{07E14179-75C9-5A91-5E92-E60B3A4D579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23" creationId="{132B53D9-CC24-18AF-CD81-809C1658DC8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3" creationId="{71DD687E-7466-31B8-BC16-AF53D91584E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24" creationId="{2AC0386F-9BEF-9674-7170-135795777A3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4" creationId="{F72A1C75-A7A8-5C70-94DA-C059B5CF504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5" creationId="{004026C8-F377-4528-7AA0-3893397DC90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25" creationId="{42BBF453-0CB9-1024-2CC2-86AEBBE14D6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6" creationId="{A01F2346-69BB-468F-6E99-C6BCB445A46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26" creationId="{FE04B775-0A54-97FE-E2F5-06F7CE4C361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7" creationId="{1635EFF3-EDB0-9F58-5582-7C76DD77D97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8" creationId="{CE6AAC65-2C84-48B8-46F9-2DEBAECBEF3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28" creationId="{E3B0AC02-1DD9-7A1B-5479-B26D3DA4EB4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29" creationId="{181CCC66-169D-D85D-E017-6BAB6876C4E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29" creationId="{A46B9A79-61F2-C2F8-02C3-29ADB91C4F6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0" creationId="{6974106F-4240-30DD-FB5D-AC745219484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1" creationId="{2AA84C9D-9712-D55C-64B2-7DECE85D6FC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31" creationId="{E8462FD9-69D9-3E03-AE3A-81D356C9F83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2" creationId="{3FB90BD1-CB6B-0D7A-11D9-656E8F1A226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32" creationId="{4D80CA51-35EC-3602-00AC-C0DA13AC529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33" creationId="{54E94373-C971-2791-61C7-114E1196D56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3" creationId="{5D465670-E4F1-BCBC-4AF9-5706A6051ED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4" creationId="{172498BC-3B31-7A07-0291-912A3246843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34" creationId="{D54A3C98-78B2-0F2B-C273-F5C796D63D3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5" creationId="{38646014-B062-8D87-0072-B3B88FDD69F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6" creationId="{A302BC9E-CE9C-B7FC-8D3C-090E5ED9938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36" creationId="{DFF7BF4C-2A3B-51EF-AEAD-E027AE30E24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37" creationId="{4AE94E5F-0987-701C-03DE-7DBFC01556A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7" creationId="{FD86090B-4330-4255-D074-FFB74DE4181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8" creationId="{76A324B1-1757-217D-1267-2032FF8B7A0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39" creationId="{54AF9D4E-0F5B-5752-B2CB-01652EDB924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39" creationId="{8D5C7A50-9C9C-3600-6B5F-82C3466D365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0" creationId="{6174ADD0-C47E-9037-2BF1-A0012CA2D24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40" creationId="{AC707BBB-8049-C4D1-2EFB-2639E488232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1" creationId="{01FDAACD-B722-26E5-700F-6C2626A929D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41" creationId="{43C18923-943D-9E6A-7207-052EBF26287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2" creationId="{9D74EF48-7142-D59C-3D0E-1B7318052E2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42" creationId="{E5A0A4D7-B220-9CA2-C290-767B4DE77E1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3" creationId="{66B4E484-AF5A-1B3E-5307-8645A0FA921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4" creationId="{1DABEE26-9353-3144-9610-3A11E13741A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44" creationId="{E84804C9-C514-A938-7781-D887DEAB290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45" creationId="{1C7A0C98-2529-AC7F-39B7-26415BCAE62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5" creationId="{7D681817-725E-C6EE-6B64-6F3989D8069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6" creationId="{2276E1C9-2BAF-1002-1675-5024F791369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47" creationId="{0F070511-C6D0-2D6A-C2C6-5D6A4CB2D2C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7" creationId="{7E7D43DA-F2D4-C47F-32A6-BB16C1221B0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48" creationId="{5541D11D-8F15-A4D1-1845-4FB2E6C0841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8" creationId="{62C52204-6FC5-E3C9-AB73-88E0DF02DD2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49" creationId="{45AF92EA-1E31-3E2A-AF66-598031C1C0D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0" creationId="{C763DC8C-310F-E463-EBE0-1D347228AD3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1" creationId="{85371F6A-7ADE-21BB-8F17-5292F0585C2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52" creationId="{1E17CD0C-F36D-9E0F-C8CA-C1201EFBC05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2" creationId="{C1A93189-61DF-661B-8492-412788E7727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53" creationId="{C3F3FA05-3A3B-F2FF-A802-CCDC5E983E7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3" creationId="{E3A6369B-F148-AD47-9801-2FC05B23EA7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54" creationId="{1502BF22-FA9C-DC48-206D-196D8EDACC6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4" creationId="{DA6C458B-772D-F7D6-F0B3-08353BC60D4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55" creationId="{66757946-998A-D925-95AB-049F3E5DA3C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5" creationId="{F7AEAF35-9EB4-3286-0FF0-73EB58F5062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56" creationId="{2A075AB1-68F8-3B30-6CDC-350BE43FADF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6" creationId="{2DF6B42F-96B6-47C9-77C4-417B239ED80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57" creationId="{1ADDC839-6611-0001-FD42-6C69006B3B0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7" creationId="{ED71D28C-D25B-F954-DF66-5B364956AB7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58" creationId="{55E261EF-0F49-333F-9601-FFA405C04EC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8" creationId="{B9245F03-903C-AFA0-C249-8D36E41A53D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59" creationId="{6D4C5D00-E6CA-1530-CE65-B2EB9D9644E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59" creationId="{C8805383-1472-2086-FB8C-4B13A1F745F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0" creationId="{249D2DD5-1A89-31C3-4A66-D64B896EC10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60" creationId="{B37EC6F1-031D-5890-BECC-E3DF54D46B2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61" creationId="{37397F59-937C-A567-BA04-9E2439E75A7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1" creationId="{89DEA667-52AD-8149-BA07-CBDDA04A06A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2" creationId="{53CDF6D6-FA76-0651-0B0F-78FB670CA99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62" creationId="{6B181F20-D31D-0EF2-DB98-C6E910EE5FA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3" creationId="{360C8D19-7EE1-D328-A80C-FC5C7B88D1A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63" creationId="{BDC25706-1A48-42D2-6D36-4716B0E5623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4" creationId="{7AFC61D9-6E57-8FC2-1960-8986D6E405D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64" creationId="{97C34073-055D-EBE3-21B2-FCA0CC21D7C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5" creationId="{022911C9-4A4B-19B2-D98C-BE1BC38D171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65" creationId="{E424CD88-4750-BB5C-8987-222F4CDF4F8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66" creationId="{0CFA53D7-102E-FA04-7E8B-1608E84BDD4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6" creationId="{D89F9D10-C58B-D3BA-A99F-9AC28F6AB46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67" creationId="{11A658E8-4736-87D4-DCD6-FEC3206CF8E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7" creationId="{C6C9CF8A-C419-6CC2-D72C-0300B3AE906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8" creationId="{6DFE6842-A61E-9FCB-CDEF-C90C3C53193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69" creationId="{630C7391-8C52-E6E5-C9C8-5B7CAF56503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69" creationId="{9B42C90E-5A63-2E3B-4DC0-86CE1327AB5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0" creationId="{C048539D-2B3A-7EF4-AAEC-B9D536F5487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0" creationId="{DDA83F9C-F29B-BBDE-C0AB-121F588CFF0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1" creationId="{32737339-EA67-5196-A4F0-55F0DCD2EC3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1" creationId="{A3474652-D531-3795-514F-5518C75D74F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2" creationId="{6DFF95CB-74CE-172A-0B5F-B7A7A11E32D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2" creationId="{D06FFC6C-6CF5-D199-5597-0DB970524CD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3" creationId="{53208120-53EA-71E6-C3FB-230987A7D92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3" creationId="{E4CA27F6-B7C5-2602-050F-5A04740B8C5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4" creationId="{0CBBA309-0DB3-F56B-17A9-242B528A3E0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4" creationId="{1C80834F-AEE2-D61B-6D4C-7326F4BCAB1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5" creationId="{9FE9F631-9913-6292-C2F7-BF91B8F5FCA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5" creationId="{C55E6B48-E5A5-5266-B688-3FF22AD3045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6" creationId="{0ECA5224-F9F9-B4D0-2980-6AC5E1CAA1C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6" creationId="{78FA80DF-57C8-23F7-16D5-7C08CDFA6AA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7" creationId="{59361BD0-C366-BE3A-5261-4698F886759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7" creationId="{5E3A8211-298D-A17B-E641-832271896C9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8" creationId="{9AAEF11D-11F6-5FE0-0AAE-916576A607F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8" creationId="{EFFE63F7-954B-1C89-8D23-4FAFB2126EF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79" creationId="{537ACF4D-6C7C-C2D6-14DE-BA1B6847245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79" creationId="{6F756BA8-7012-F9BE-F6DF-F94135C01AC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0" creationId="{0B12D830-5A8E-B4B0-994F-6EE00C333BB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0" creationId="{CF43592B-2493-73FE-337C-DFEF42D79C5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1" creationId="{622F5AA9-09CE-7BE0-F584-D3E5A60D938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1" creationId="{DAE96B10-12EE-88FA-FCBD-9D6C385E2F9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2" creationId="{3FD278BC-1BF1-6F34-70DD-1BDF549FFD7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2" creationId="{9ADE0AB1-20A9-3C7C-1246-FA875F1A56D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3" creationId="{2F287799-F103-D69B-71A1-4A00F1A33FF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3" creationId="{B9C38AAC-A6B9-6C06-D2A1-443A77F0695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4" creationId="{4245839F-B2B9-B0EE-C802-36A205E30B6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4" creationId="{55D7B901-47BA-BE28-B311-088D949C8A5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5" creationId="{5083980C-8315-500F-BB03-A4262C22E94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5" creationId="{DBD38A1F-08A2-66C2-B7C1-83A55C55881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6" creationId="{57FE0623-13AD-46A3-082B-1ADC308F623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6" creationId="{F62A5FAA-DD92-B248-45FC-C60BAAAE5DA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7" creationId="{4C1B38BB-0627-932A-069A-41BC707ED9C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7" creationId="{FA9FBE47-5B44-3ABC-1163-792A56F26AB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8" creationId="{3E2C4AFC-3FBD-C0AB-C24E-AC25FAE6F6B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8" creationId="{920B42C3-2C9E-777B-C113-CD6080FEA05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89" creationId="{BE62D1EE-3F61-6F59-7DBB-909C83D77EB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89" creationId="{C29FFB9F-2DF6-24AA-CE3D-3F5220C32B5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90" creationId="{0E30087E-7BCF-8724-E411-2075D6CD7E1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0" creationId="{32F00A48-A472-AF55-4091-4D4DC320CA0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91" creationId="{3E1A799B-EC7B-9917-97BB-4107A95FF9A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1" creationId="{6FDCF47C-2378-D89F-DF65-DBBE76E42BD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92" creationId="{B756E42A-CF94-40CD-42F1-545F83B7C94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2" creationId="{FCFEB070-0622-E308-F405-DD3E26D34D4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3" creationId="{70F1D414-1F81-027E-CFDC-E836F39CF34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93" creationId="{7ADA857F-D677-1772-13EA-BCAFA15B4DF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4" creationId="{77D14CB4-7E2C-76A8-D0D3-21EB028AD29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5" creationId="{4E53102C-49E7-60FA-2152-B60CA6EAC33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95" creationId="{9AFFEB0F-7719-3077-F2EF-2269DE7BFD2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96" creationId="{3A083D78-FD1D-E7D9-443A-C5A6D5CAF14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6" creationId="{7F6CE41C-5202-D4F1-90E4-99BD0CBE147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97" creationId="{BB08FC98-D14B-2911-FB9D-E2A5E9757C8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7" creationId="{E38C11E1-B938-50C7-F3C1-0D5370ABBFA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8" creationId="{124E77C4-B127-8EA6-F5BD-E3EE3A0D2EB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98" creationId="{8A02FF7D-233F-B45B-7F91-6196FB8343C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499" creationId="{B27C4825-2E68-4732-51FB-D568A8D61F7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499" creationId="{BDE816D7-417B-742E-1610-2545F9E62FA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0" creationId="{25B28E2B-D414-8C0C-0916-960D84DFBAE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0" creationId="{734EF929-1EE9-E63F-AC82-CFB8294FE81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1" creationId="{4DD61C04-C36B-E2B3-7B93-AD38BDCA24B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1" creationId="{F8BE6E2D-47CA-CD87-F13F-AF0BB52A799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2" creationId="{1A14E7A2-9811-62AD-A0CF-24C1EF81858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2" creationId="{705AB113-BC0D-40C7-9060-E8F6C2FD4B5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3" creationId="{C6246844-3119-243B-66C7-17BB2830F1E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3" creationId="{E6BABF7E-973C-AC4F-8B41-E56950E1E71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4" creationId="{0E6C6946-4B44-6C63-8EF7-1834F8384DD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4" creationId="{7AD361BD-203F-18C4-1815-6F8F496C2A2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5" creationId="{B11ABB68-08AE-29EC-60C0-30365B83484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5" creationId="{E3AF2761-6E7B-BE1E-1767-60D195A914C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6" creationId="{73F027E3-9C5C-2800-1DAB-8726960C5F9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6" creationId="{F8FBEE5B-27A2-3DEF-AAFB-694C7D937A2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7" creationId="{4CEF23A2-7CC6-576E-48C5-625D555DDF2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7" creationId="{A00460F0-5AAF-EFDD-E712-5A0A19A4F81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8" creationId="{923D42AF-81B7-5813-BC4D-B853795E435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8" creationId="{9B6724E6-B5F8-EBF2-5EE2-7CE65ED4C4B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09" creationId="{17686578-8B46-863F-AD53-3CCBE79FE1C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09" creationId="{4EDA42E2-1252-72F3-97C0-A9FBFB6FC97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0" creationId="{78326F05-778F-72AE-A5FE-50685218B23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0" creationId="{9C8B7E5E-BC69-AE1A-2C81-1EA878A2F33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1" creationId="{05B878EF-8A49-813E-F900-86C9E50B4FB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1" creationId="{7C1795D9-A440-0930-A870-BD50DBF4625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2" creationId="{6CA0F6F6-C999-4111-A40F-07A6DDA533A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2" creationId="{7E2EAC49-DEB6-E6C6-8071-D0CA99A5FE9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3" creationId="{6F9A67F3-D9B5-54E2-3BAB-F554B5A0AE4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3" creationId="{F2781C69-64FA-34B3-9092-AEE45B96427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4" creationId="{82A5BF17-00E6-5A90-FCB4-A768DC021CE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4" creationId="{CF943C73-7A2C-9450-D568-E0FF1AE403C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5" creationId="{90DFC30A-43E8-34B6-9FF0-2C62A281424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5" creationId="{B613AD37-231D-B816-3704-44E2EFDB534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6" creationId="{3614B2CF-2102-0B6A-7C87-1054060613D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6" creationId="{F66C189E-CDA1-19C8-5570-3AF5DB94A95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7" creationId="{6B79BB29-BE90-10ED-2817-12BEBDF4131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7" creationId="{B5C96F70-664F-4F00-2A5C-F1B32765A94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8" creationId="{4AC25BB0-F3F9-D94D-824D-97D925A557D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8" creationId="{E9EAD2FD-618A-5F60-FD26-0113AE6A632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19" creationId="{1BD5AE9D-06B4-D7D3-DD50-654A0301D26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19" creationId="{74616B4B-5522-0F91-6FCF-2AF14951507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0" creationId="{39878009-E76D-043D-2FF8-259C3005265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0" creationId="{AE11B5BB-A8DF-EA48-23DE-F5EC6181516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1" creationId="{23C496C8-10D0-64A7-78A6-5D77834D2EC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1" creationId="{87767D1E-5903-86C2-C2AA-8A23F7056A6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2" creationId="{0D78C679-4605-C780-149B-2BD5B704821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2" creationId="{BA723490-7685-5D16-DEDC-91A5965D5B0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3" creationId="{FB86440A-C195-B27E-A607-6102B45D7FC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3" creationId="{FFB5F1DD-F866-2525-5945-808362DCC7E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4" creationId="{0CCFA9BC-DB35-75DE-7766-F942D3BA9C9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4" creationId="{9EE8F26F-6E8A-6C33-5E7D-7E3097D0B33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5" creationId="{58DA3A0A-E215-B184-F24B-768BC8BDE5A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5" creationId="{AA7FED70-0F7C-72DC-A4F2-131385766CC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6" creationId="{04349020-3164-2CD3-63F7-CEA4F1408C0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6" creationId="{8FB898DD-FE21-943B-D9B3-FE78703E807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7" creationId="{2C94680A-52F8-53E2-6653-150CFE7D607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7" creationId="{34AEDE9C-859C-CE70-F609-492E03A603E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8" creationId="{6B16F5E0-5B56-E1E7-EEB5-A573DFF029B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8" creationId="{E041ED4C-E80F-0D7D-7997-A88A0DC443B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29" creationId="{CA63A19A-4B4B-918B-8407-B11DE231374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29" creationId="{ED2DD3F4-9F9B-F185-DB66-982693769D6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0" creationId="{01587BAD-7E26-06B2-E68D-19AD6CC21AC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0" creationId="{5D0E30A3-7A18-8B00-C5A5-82398317D7B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1" creationId="{5D20D606-6A14-DB8D-69C2-B216FEE6171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1" creationId="{9EFFD94E-B4B8-A5CD-9622-717AF34A4F5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2" creationId="{39E8AEEE-0DB5-C63B-A4B6-CC41F686F69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2" creationId="{4FC13A06-B752-ACB1-2254-B993E4B97C2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3" creationId="{7A7D21A3-E061-7F2D-7755-0B1146BA594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3" creationId="{DD8A3F39-D640-C502-5170-D8B8FD813A4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4" creationId="{B03EA72F-E137-A2B5-E5DF-07809FF3DB9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4" creationId="{F9CB87BC-8706-2ED5-4341-309F08C8D01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5" creationId="{52900140-A288-7171-C76B-CBE2C73AD38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5" creationId="{66E6BA4C-DD53-3EC5-ED96-8C1EC87384E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6" creationId="{52A15139-9E3E-0EDA-D3A3-88A76414212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6" creationId="{8387C48A-E1DF-5E20-292E-C0B7E000AF0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7" creationId="{53AA3BEB-4892-CA91-AEC3-ECC17079D6B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7" creationId="{F93F6278-DAB7-3EE7-EA9B-AB7B459BFD6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8" creationId="{78B47015-7B7E-2648-0776-69FF84D2FD4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8" creationId="{E2DCA6B7-BDF9-1017-74DC-346AE681CA9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39" creationId="{017730F5-EBB0-6ED0-9083-CCA621D2AC3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39" creationId="{EA6B8A48-ABA2-CB93-9515-B727E94280F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0" creationId="{547A9FC8-F92F-52C6-4185-12D09F985A0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0" creationId="{80B53F53-0695-87CE-73C4-182D81B0104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1" creationId="{81A1E859-3762-A244-6112-6A496D261B3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1" creationId="{ECAB7536-B6D5-EAB5-9BC7-FAC187CBCED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2" creationId="{6F58DB1C-8BD1-98A5-5443-B956B60BE29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2" creationId="{A05B9870-215B-380B-C40E-83E5DBCE1EB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3" creationId="{5B8A32F4-5D33-310C-B1A4-69F612658A9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3" creationId="{851DDDD3-F2EF-C7CF-6A66-6EAD06241A3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4" creationId="{37826E88-E300-ED4E-F8CE-6818D443D67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4" creationId="{4E56D145-59A7-099A-9D45-58E69E22FD5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5" creationId="{4AFED2F6-5106-1F25-DBF3-458E4FDAC22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5" creationId="{96BFEB41-CC8A-DE27-1039-5E492C5418D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6" creationId="{3F72BB7E-F00D-DAFE-2125-BBEECB2FB4C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6" creationId="{BBEF8873-0F6A-95BB-9B8C-5029A69D03E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7" creationId="{0BE43057-B469-AD85-9D2E-ED7F70A9BD6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7" creationId="{8D11780E-52AC-95A9-5F0C-C69F9E2668E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8" creationId="{9263122D-769B-1DF5-FDA3-440DE2E9952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8" creationId="{C86B7BAC-5C43-90A8-1261-3EC668D3B00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49" creationId="{73617B5D-0690-B686-C81E-99CD1894125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49" creationId="{D552C5E4-0AAD-22AF-A460-F04CF41EBD2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0" creationId="{0E5B86A3-19C5-130D-0303-5B4E9662BCB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0" creationId="{D13B5AF7-07AA-A455-BE02-9609AAC59DD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1" creationId="{6A1823F2-B664-ED93-167D-C65832A3288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1" creationId="{E1A53663-2434-2FD3-C30B-D0C9AB46BF5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2" creationId="{6963B996-B1B3-2685-6727-9AFBA9A9A5B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2" creationId="{E56A9920-71BE-D3E0-412D-E1EAD740FA0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3" creationId="{5F7DAB74-49B3-505D-674E-80950769754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3" creationId="{656452FC-F3AB-37AF-F03A-763041C33E2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4" creationId="{A515E56D-5C6F-46E3-A6F2-CE265C22586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4" creationId="{E047E726-DB8D-993E-E261-C78E07D41C8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5" creationId="{6E8A42BB-D01E-53D3-E628-C531ADCA169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5" creationId="{C920492F-9A65-FCD0-8322-14D502A8E41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6" creationId="{216E7D6F-D0DE-650A-45D6-61AE8299FE3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6" creationId="{3676C3A3-D4D0-F533-BEFC-A70CC40B266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7" creationId="{D85B13AA-BF16-4E4B-F830-579598BEF6A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7" creationId="{F1EA9CAD-AE8E-ACFF-E02F-88C552376A5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8" creationId="{0D144F24-6B7B-B96D-4F08-4565EA6DF68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8" creationId="{B51435A1-22D4-9725-3DD9-7426DD7CDAD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59" creationId="{924AD0C1-3F1B-5B35-F807-AF604303391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59" creationId="{FC18691C-981F-1EE4-85CD-40FFC9DD085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60" creationId="{682E2B63-367F-16CD-8982-9EFD5B34E21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0" creationId="{FE35CF64-9E89-2948-E1A9-EA7D8CB0885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1" creationId="{A9278A6A-EE21-DBCF-2602-D1BA1F76868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61" creationId="{CD7AA22D-F281-4DB9-49EE-ADBEDAB3154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62" creationId="{1F41F3B7-E9BD-48B0-7FA6-10C33B28EB7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2" creationId="{DBF95730-0B83-2263-3884-77C7937AA75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3" creationId="{47FCE988-E378-1839-812D-254772F502A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64" creationId="{9F484067-EFE6-F8B0-06F7-1B2314B408D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4" creationId="{F1A1419B-F4A1-AA7E-D7BB-85C0BA739AE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5" creationId="{335F6118-2481-29A9-DA52-AEAB0E3D5D3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65" creationId="{F1463B46-543E-13A7-C1D7-D9330ABC6B4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6" creationId="{2C771781-8030-C178-71DF-31A0FA4112A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66" creationId="{A6AA220E-84DC-B789-5884-5F5994F0A9A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7" creationId="{EB499E62-8A64-0EA3-995A-775EC80EE2E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67" creationId="{FCDAA113-A7D7-B995-2D7D-412C3F3274A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68" creationId="{63BBDDC3-6DC4-1C0F-17D1-8952317B7D3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8" creationId="{D1438DF4-49C4-650D-D550-E59E2FE2B65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69" creationId="{70182A93-196E-0BDF-E7E8-9AF2411D911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69" creationId="{8F1EAFA9-B728-ECD6-A13B-B8C92721BCF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0" creationId="{6601675C-68AB-E276-94C6-5200483F2A9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0" creationId="{8C67F618-2B05-43FF-80A7-9E5706BCA3A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1" creationId="{67AE6C76-8C43-5951-1877-A43154C3F21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1" creationId="{DADFA7B3-7713-323F-AFAF-E65497D52C7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2" creationId="{6E137A66-22C8-EE7B-0BFA-4CC46F974E0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2" creationId="{AE8A178B-1085-3FCB-313A-431B6CA9A32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3" creationId="{2AF7E202-57AC-DBD8-5768-36D787CB2DE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3" creationId="{7F92AB5F-1F25-5F4D-2989-7A15FA19A2E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4" creationId="{0F2018FC-C7F4-22BF-1E99-4E647A1961F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4" creationId="{E131BF23-7C16-C724-8BEA-43A03089841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5" creationId="{4E142E5E-0381-ADA4-B8A8-7D9C83404E5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5" creationId="{BC7972A9-9DC4-EE26-2CDF-6F9861386E8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6" creationId="{116B3F02-0B1B-41CC-A6F1-15224E8029A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6" creationId="{E0633B7F-6890-A23D-D75F-938073F9391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7" creationId="{AE9A6C79-1673-5B4A-7707-50C34FC2972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7" creationId="{C365C303-FB25-4437-924A-DD816F842D6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8" creationId="{1F1C6466-3B1F-08E6-22D3-0F34E6C6390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8" creationId="{AE04168A-A5E1-5A83-3757-0B822F465F6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79" creationId="{04929B30-ABC2-2FC4-51D8-DE6EE46969C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79" creationId="{856F859C-0C8F-96C4-4A80-EE1DFC2B959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0" creationId="{326FE2E3-10D7-435A-7EBD-8C770CC227A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80" creationId="{C6CC994B-0AAF-F812-292D-B2B87C74A73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1" creationId="{61F473A1-DFE8-62E0-E523-2F3E6596780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81" creationId="{79A87E45-E702-D109-3338-ACEACFAF09A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82" creationId="{83B2CEDF-5081-D94C-6571-DDC3379102E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2" creationId="{A5521DC0-C1E8-26F4-B426-DD526A235B3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3" creationId="{21D4E332-2422-B154-F8AF-0733F308B9D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83" creationId="{5871BA41-E5CD-36F0-0583-0E1758D9EB1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84" creationId="{97D7EE4A-109C-B041-6C9D-90AF548D5C6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4" creationId="{DA0DEA82-C29E-576E-E0A9-59A7DCF5C6E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5" creationId="{50B2483F-5C61-F1C7-7091-90D8CB41F76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85" creationId="{BF431D35-C2B7-4A1F-BBE5-E62A88391D3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6" creationId="{0125B924-4D15-5AF3-D023-5687341ADE1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86" creationId="{F9EC51B0-52C5-AB80-9155-02A77B58D76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87" creationId="{28A3AC7E-A8E6-FC0C-D891-B28AFCEC454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7" creationId="{B3D13687-8498-302D-D608-C157FC655E2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88" creationId="{CF385CE6-FAC9-ABAC-2A40-E020B019CD0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8" creationId="{F20E3D22-96B5-91FB-882B-16E9E34B06A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89" creationId="{34F3FF5C-37C0-6CA8-FC15-00B8CF8AD09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0" creationId="{32694A71-0258-AE0B-D65D-DA083804BC4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0" creationId="{948F0A67-607D-0E79-A86A-5B3F4C02BB8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1" creationId="{1590FFDB-0C62-4CD6-6157-0DBBE16954D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1" creationId="{81739EC5-3F6D-A46A-FEFF-BB9DD7578D7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2" creationId="{0F9C20A1-7253-DE2C-74AD-6EE9881A299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2" creationId="{352847B2-FB43-3FA3-BA9D-5282007EF0E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3" creationId="{0C5491D1-EA79-3F36-39B1-9921D95F1BC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3" creationId="{A24B3FB5-3ED8-52E0-34BF-E23C4057770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4" creationId="{6A97A0D5-906F-2864-845D-62DC1571F6B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4" creationId="{70A60038-0598-0760-3AD5-973A9C8A6B3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5" creationId="{18B3F97B-1239-1873-9812-0B8C610467A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5" creationId="{B5661BEC-0A32-1875-EE18-520DF9F77FF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6" creationId="{25869760-092E-B7B1-779A-DFF53A959D9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6" creationId="{941149E3-E90E-D104-B2F0-E5413E6F006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7" creationId="{2BC82D8C-82A0-1FE2-2256-026D2AB6CE9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7" creationId="{37D6F8DC-47EC-9DF1-8A9C-4732D2D70D5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8" creationId="{5F6D8384-33D9-2E0F-0490-0058429F006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8" creationId="{D3A4F057-B6DF-DA49-D024-FCD6B25CBD5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599" creationId="{9CE7133A-C0CC-6FA7-007E-2E5DA9E1AEC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599" creationId="{A301BA78-329C-43B6-0B8D-58F1522DA3F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0" creationId="{B85F16F6-2C01-82B2-B566-CD438302053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0" creationId="{F805485F-3CD9-FCCE-E2FE-0F8CA33B29C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1" creationId="{A247E69E-55D6-4D57-F7BE-99DA752F35B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1" creationId="{B87D218A-2A66-8CCE-81CC-FACF8B0487D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2" creationId="{00034E41-F51E-25A3-58CB-8D8F8A1B895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2" creationId="{1C7B03DB-4278-9474-0882-59FA2660A6F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3" creationId="{15D08AF1-FF92-9AB2-864C-395C42B595F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3" creationId="{5048694C-6832-771F-992A-945A5153CBA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4" creationId="{B6D142D8-8006-543A-9D0D-AAF5457ED8F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4" creationId="{E144C92C-D8CA-5682-94A6-6C4695B7D42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5" creationId="{208906B7-C078-3006-4C3A-4618B2AFC70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5" creationId="{3DEC2E62-C5ED-7224-D253-B4DD6C53CCB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6" creationId="{88C2E135-9E7E-1695-3247-9C078ADF3A0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6" creationId="{EC577A8B-F19B-3496-A5E4-88EFA464004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7" creationId="{3BD09026-AF5B-2E79-0A97-DA03D49A40D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7" creationId="{7793ED7F-3086-63C9-F66F-A1B5678A705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8" creationId="{23A415CC-0B84-1A59-8C1A-4704A8B5AAF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8" creationId="{245B6AF8-8C62-DEFC-CDDA-C7F71D0B833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09" creationId="{0041D2E9-9B88-0539-DBB5-FF109A3281A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09" creationId="{13C1C094-537A-81FF-B222-62FE962E48C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0" creationId="{255B8C42-8471-A44F-79E1-5B0DFF94478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0" creationId="{686FE835-3B1F-0D41-EEE8-DDD88A5C0FD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1" creationId="{5C8E966F-7826-B386-82AF-A4F8D92283D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1" creationId="{E011D6DC-3E3F-075D-8D09-A8431513CC7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2" creationId="{11A3D7AC-416E-9D7D-2E2A-53CEAF4C61C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2" creationId="{DFA5624F-EDA5-3A64-CCBE-33813906006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3" creationId="{2B23C90C-0151-1237-4ACB-96D781C8006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3" creationId="{A57CCC7B-8B49-836B-E5FE-F747612A339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4" creationId="{19E52F20-F8E2-BF41-0F5C-0DC9F21FB53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4" creationId="{8675A546-B995-776C-8000-8B158352BC0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5" creationId="{AF1FA162-3BD4-5E2B-84DB-B84F797EF51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5" creationId="{CB5C0506-9580-EEAE-A1D5-9AFF63C32C6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6" creationId="{280575E8-4410-BE47-16B9-35FDC304018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6" creationId="{F3A34D63-CD6A-D158-AB6D-4AA67556754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7" creationId="{307EA553-E8A1-EFB5-E101-0DE2BBAB0C6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7" creationId="{D87F6C29-BD60-A61D-1E9A-B691966A0AC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8" creationId="{3FA587C6-C2EE-89F4-6C96-2C28FAC29D0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8" creationId="{D99AD59B-AF05-04F5-0709-D99D52DDF5E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19" creationId="{A96BAB8B-3FEB-3B7E-EB66-D56F4313ED2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19" creationId="{E7105B0C-3091-CACA-08C6-5D2325B1BFE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0" creationId="{7961E4B1-4040-06A2-CAED-AD1F2FF5192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0" creationId="{816358F9-A071-226C-0CCC-B8EB5F641AF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1" creationId="{ADB408DE-28AA-1797-B48C-27776E66870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1" creationId="{B39B22B5-12E0-521A-6890-7045D476521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2" creationId="{0C8070D5-2538-2524-DC95-E68F3461988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2" creationId="{AE71F2DF-476D-96B6-FE33-2C3E993F2FE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3" creationId="{34C92565-FE0A-96B2-AA43-2B8D82BD817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3" creationId="{7AF3A240-2F04-21AE-AB82-F36E7A5BA67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4" creationId="{0223DDAA-51F1-58F8-6F4B-F5D7185E177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4" creationId="{9502E927-39F8-83CE-3EBF-4AC075B30E1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5" creationId="{0BF42636-3078-873B-286C-6A942ADCA3A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5" creationId="{1877D13D-48C1-82C2-5F91-15E19B9FC29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6" creationId="{13B8A786-20A8-DC7E-4425-D602FBE19FB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6" creationId="{F8DABCC8-080B-E5B2-A3E3-B7D38A58A32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7" creationId="{67EB2C02-95F0-3454-9F86-F48A53BEEFC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7" creationId="{FEA4FC84-E0B9-98A5-2C7B-56B4224BB18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8" creationId="{A85239AE-BE4C-F8CC-49CC-51049FC1943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8" creationId="{B429BBB3-FD7B-7B9B-B746-CA57E31B47D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29" creationId="{24718068-378C-302F-7841-A71976549AF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29" creationId="{A2FE1A42-3994-71F4-B7C6-AB71C99C5D7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0" creationId="{AF2CA28F-B0F6-3634-E7A4-9E1FBEC938F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0" creationId="{BADB9C49-66B4-41A4-0650-EC78815EA2A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1" creationId="{367EEC92-2D3B-F778-8441-78F3FB520E4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1" creationId="{42015A79-817A-B6D0-70F2-46B9BC7691D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2" creationId="{36C57CB8-47F4-4BBD-6D9A-E668A04C3E3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2" creationId="{3710CEE3-C732-446C-6D97-C610FF56621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3" creationId="{081B9450-04D2-ED6B-642B-3E416021BAD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3" creationId="{E90F32F6-BF75-BD32-89D8-ECC317A2E8E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4" creationId="{2D1E0E0B-8D31-34AC-6348-AB953A26386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4" creationId="{FD18A67C-2603-89E0-0901-948A95C5E28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5" creationId="{0E2178E8-B4DB-7A29-6485-12627EDAD7F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5" creationId="{83C30C85-C9AF-0A88-EAC3-AB732D9D987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6" creationId="{115B5D2D-ADF7-15EE-BC9A-8A55DD4878E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6" creationId="{FC3878CA-13E5-9152-4A39-9275A2CDBD8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7" creationId="{8C7958E9-C4D6-CEC9-1D85-7F422F599C8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7" creationId="{F25A9C2F-8A60-A8D6-C8C3-EC9AD437FD9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8" creationId="{36D6FF3C-AF09-D152-2DB8-C1F7D55740D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8" creationId="{C74191BD-8E31-7C4F-C5C3-47E0814FE03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39" creationId="{50804BCB-2D4F-B187-A167-0D00825F1A6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39" creationId="{A6D2D1B5-5DF3-5018-FC20-53A89D83C69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0" creationId="{4260CE89-EC9C-2CE0-EF68-C0A805D6112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0" creationId="{94BEA74E-4C89-D067-0345-8ABB869654C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1" creationId="{21AB565F-52C1-0AFF-3FD4-5BB38147550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1" creationId="{324E18BC-C571-9D1A-07BC-AF8B1BA61C7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2" creationId="{1AE0B83D-61A9-709E-048D-E73C82230EC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2" creationId="{8EA4F8DF-B642-73A7-DDA5-BCE2EFB6B80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3" creationId="{7D14D56F-5E23-DEC2-94D0-82E959D29E6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3" creationId="{A4C6297A-C433-3733-053E-EF0ECFA3281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4" creationId="{990DC40F-E302-B7D5-FFBF-E41BDA23226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4" creationId="{E15404FA-0DF1-B2CC-76C0-8B06F5FDE32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5" creationId="{7DF56B76-459F-66E1-EFC5-F93FC422DC9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5" creationId="{B23E89F1-6018-2715-5702-10E09E1A46D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6" creationId="{5740A845-EAE2-71F6-708C-6AB19782A71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6" creationId="{E0CBA25F-698D-8944-B4A0-4468E40B578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7" creationId="{A882D2EF-962C-802C-B148-8CBB1750B87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7" creationId="{D6998A0C-E97A-04C8-AC32-4C2BD15B5AD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8" creationId="{3BD5CB56-DC3C-493D-B1F8-EB98CCAB5E0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8" creationId="{43398495-5187-30D0-B20D-E65C8D0064C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49" creationId="{40EFDC67-51EE-09BC-C4A0-36687991542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49" creationId="{8FC82267-5D9D-589D-C883-A28AA11B2E6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0" creationId="{1CE19D9A-9882-F177-E40D-B0B770C5D1D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50" creationId="{416D122A-6737-9DD2-F9E6-2FFC5295CC9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51" creationId="{CA2D33BB-E059-7C2D-CD77-D9DE970696B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1" creationId="{F2C40935-896F-2278-BC69-FCE5728A7F7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52" creationId="{B41834EC-9AB9-0FD2-6535-1A717A2EA4D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2" creationId="{D6BB691F-3767-ED09-FB62-80CA7F360FD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53" creationId="{EC632BA5-1D1B-C935-6397-8901B571A38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3" creationId="{F7945BE1-A6D3-5133-FD79-C774CE4AC3E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54" creationId="{7176A9CC-B3CC-69E0-DB6D-B986C27768D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4" creationId="{74E99168-BE36-103B-B465-A54A6953578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55" creationId="{426EBCB0-D679-0056-8477-2148B1E5D28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5" creationId="{4461EFBB-D451-C0C1-6163-65E90747EC0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56" creationId="{D8E55AC8-6849-17A1-DB42-FB6679906B3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6" creationId="{D9D2D296-843D-807B-6E17-A87C68C0F1D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7" creationId="{90DA13BA-ABCE-E07C-2CED-028A0DFC8BC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57" creationId="{E09535A4-246D-6723-70A5-0B2EA01EC02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8" creationId="{FE704CFC-7DCD-EB3F-3B17-EFB1CB88185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59" creationId="{5AC9F69A-130E-B6FD-9F9A-485B4F69684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59" creationId="{ACBA3EDA-C161-09FD-CCB9-BA16B1AA4D3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0" creationId="{8FF68794-0DF8-2772-2241-9CF4872B4CD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0" creationId="{9EC9019E-52D4-B017-8EB9-4B193E61EF0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1" creationId="{247F18EB-6E0A-8CB6-22CD-0055E260373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1" creationId="{49EBF80C-B444-3C65-CA19-788A0047F2E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2" creationId="{3BEF21D0-6AA4-301B-59B7-41E29BD6E03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2" creationId="{9B274865-80C1-CEC8-BD72-E98D6E64CA6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3" creationId="{A9A4AF21-0514-FECC-BDFA-566F669535B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3" creationId="{CC4457A8-FB43-9B14-0462-CEF336F128A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4" creationId="{CEE3FA4B-68F0-EEC4-B550-7DD567F40A3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4" creationId="{E2FA270A-EB18-87E7-E160-4690B0B86A4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5" creationId="{D76A7578-2F8D-493B-5099-50A7C1BF1A3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5" creationId="{FB900959-A2DA-7CCF-1DE0-0AF6643B714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6" creationId="{93B74188-1D49-5A8C-9423-C39379C4DD8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6" creationId="{C86F475C-F85C-014B-1BDA-B23B9A452A5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7" creationId="{70A0AD98-198C-F709-C83B-FE6FE4D7B8A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7" creationId="{F5ACF698-C277-9027-6AA6-E661B9DB7B8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8" creationId="{1F4DFF16-FB34-677C-8D26-1A6880CACB1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8" creationId="{87492654-95E6-C438-BB91-0D10BF92FEE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69" creationId="{750EC376-896F-8B1B-00C6-FA88CE1FBDE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69" creationId="{EA9CE2BE-2CB4-D7CC-ED26-B0560BA7152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0" creationId="{84043C74-316A-E6B6-DD88-BA86FFF0539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0" creationId="{EE1BF278-A352-86AA-61F2-3BC1EB0FAA3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1" creationId="{1C723A8C-6E9E-B840-7783-7F7F9980E13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1" creationId="{7388F828-7350-05F5-B7D8-4D086565799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2" creationId="{465A6A80-9994-714D-E5FC-77536B7B135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2" creationId="{E00BE15A-40AD-27E9-9023-6F51E98A897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3" creationId="{26D57156-AEB9-B935-17A1-FDD12E1C710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3" creationId="{B7AF0215-D77A-00CC-FFFD-442F313A24A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4" creationId="{15CCA0F3-3EDA-E3AA-871C-55C5FA5C431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4" creationId="{D7F4FEC4-D754-D485-C579-B0C98BE1592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5" creationId="{275B22BC-E949-3A7D-F48B-1E1401692E1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5" creationId="{59D78348-5000-EA7E-F985-D301F33FE00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6" creationId="{EFE42A8D-4F05-E6A0-5CDC-6FAA25CC54C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6" creationId="{F3D531DA-5218-9B9A-0A35-1E0E0F9A3F4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7" creationId="{900AD614-29A7-6962-6CA0-C19F23136F9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7" creationId="{E5DBA4B9-8DA5-A567-2C21-535A11D3303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8" creationId="{94E0F244-936A-E243-5848-FF3FC158FE2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8" creationId="{D1E12A70-B552-A607-6E53-3EE984055A7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79" creationId="{312E3AFC-10F7-9AB5-7F63-410DCFF7C1E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79" creationId="{33F5ADCF-03A9-2454-120A-3C21D9DB4BC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0" creationId="{CCC7AB51-B9EB-26B7-E3D4-0F6DAB1C89D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80" creationId="{DADBE9A7-CCA6-9CEC-C05A-09BD8870102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1" creationId="{D5B55EE9-6035-8E54-6B7B-D76DDF30EE4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81" creationId="{E039705D-1675-071C-28D5-7B79C010E78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2" creationId="{F778D576-6E44-32E1-C466-4326657BBAF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82" creationId="{F8118C90-75F9-89FF-0FE5-F894671B314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3" creationId="{0B770FE2-05AB-BA2B-71ED-C4CDCE612CC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83" creationId="{51B13847-5040-EF6B-DD1E-A8E45348D40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4" creationId="{E41450E2-AA5E-2C87-013F-BDFBFECDA7B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5" creationId="{051D91CC-C09B-5EDB-CAB9-0D96590E6F0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85" creationId="{F75797D3-C3F5-C145-F83E-69DD8045E24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86" creationId="{22AB525A-1F89-9D59-8706-8FF36BEDBF7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6" creationId="{AD8783CF-24E7-41F9-244D-FAA2A293D78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87" creationId="{787013E4-E000-62A4-C562-02E34D9C022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7" creationId="{9471EEEB-DAB0-4E36-0B8D-A53184722C7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8" creationId="{01180ADA-59D5-172A-A828-89631DC3957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88" creationId="{1A785D38-3697-1CED-A705-74D70503DD3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89" creationId="{5F5BA1ED-7638-E125-1797-4599A6FBADE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89" creationId="{CF0BD865-9FE1-B0AB-6692-AF3A147E297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0" creationId="{B804D558-1F09-246A-8F85-007027554D8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0" creationId="{E8D6CBBA-1D38-C428-5A54-58F8A338BB9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1" creationId="{1ABFDDDA-2013-0921-7CCE-55DD5498AE0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1" creationId="{39879077-5BCC-FE09-158E-CF4FB00F609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2" creationId="{15B1693E-8C72-1266-F13E-B4011EB56D8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2" creationId="{96CB1616-F34E-F3E2-F178-F7054AAFCE3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3" creationId="{55E95CD2-B62B-A86D-7360-6AD60460EF9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3" creationId="{81D766E4-3B87-AFE2-3A92-C18F65F99FD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4" creationId="{3F0CE8CE-B50B-DCC1-29BB-D0ED411187C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4" creationId="{9B421E2F-B19E-4968-C6EF-6D00523C2FC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5" creationId="{64C03F85-DB7F-224E-333A-EB851E71B2E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5" creationId="{D7A03BB3-EAD5-7A97-6817-C4A5A551FE6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6" creationId="{93EB9717-7BAA-A8CC-6654-AB48F44925C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6" creationId="{C579FC87-551B-35EC-E6D5-F694C011A4E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7" creationId="{737DBC72-E3D4-B891-2392-CEDDAFF047F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7" creationId="{9E00026C-D0FA-6093-AC0F-C0BEDACE921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8" creationId="{0CD07F0C-1B25-08D1-DD0D-B6016FF48C4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8" creationId="{5FC8C799-4748-5F03-E911-B5B4DDBC9ED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699" creationId="{284E547C-093C-EE7F-E6D6-997057E3615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699" creationId="{A06ED200-6891-8C78-AD3E-FB468E30B8C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0" creationId="{83DA852C-C5CF-917D-2CFC-AD36FE38E49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0" creationId="{BD44C790-525A-04EC-026C-9BC68093A76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1" creationId="{0AD8D405-A283-2835-9658-97AFB9B328F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1" creationId="{2176A566-9108-84C2-200D-E6ED0424D0E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2" creationId="{356B4625-9F85-98BD-78CB-40FB7731F4E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2" creationId="{5151C8FE-D2AD-125F-AB66-3AFCA41A43C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3" creationId="{1BAE8716-D272-7CE6-D27E-A511FB14053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3" creationId="{CE30583F-FA99-07DF-6AA0-E06D246B270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4" creationId="{6A1EB63C-A7FB-DB9E-4415-988636729E0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4" creationId="{FB4FB17B-14C9-5129-C3BC-559EEE4B09A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5" creationId="{5AC74B8E-B841-5F6D-2D81-8AAB4B2073F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5" creationId="{A03A8CD7-B2C8-DA78-59D3-7B71859DF95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6" creationId="{51C29969-7000-FCF2-CB8E-32A04135330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6" creationId="{9ED8953E-0999-4376-D9C0-F115EF4AC02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7" creationId="{6840617A-B3D8-7051-594F-E1CE2314CAC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7" creationId="{99AE381A-696B-6966-9938-ADC7F15A56F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8" creationId="{1A5D59AF-59FB-9C4B-FD81-987262E69C8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8" creationId="{92BCD58F-D209-C493-D240-1559B7F2E19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09" creationId="{2147A1DB-451D-CF5D-FEAD-0826AF2919C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09" creationId="{25F51C6B-A3F5-7031-184E-C073F91EDCB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0" creationId="{6C075289-C551-02D2-8D15-68D6F713096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0" creationId="{C8CCA99B-BEDB-D69D-A02E-C59416E58F7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1" creationId="{87CD85CA-1431-1C98-2E3A-87696F0A505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1" creationId="{C26AE700-4EFE-AD6F-F3E7-45FE42D7A8E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2" creationId="{798E66F3-7BCF-B5B0-B890-E865A00B7B5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2" creationId="{F630DF57-4BD0-1614-C8B5-05A52BA36D6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3" creationId="{C0BCBACA-4C1C-CCD6-0BC3-F286420EAF7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3" creationId="{C59090B3-9853-ED14-FD05-84E23C57C29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4" creationId="{47C100C5-7CC1-2845-0833-73386D7E642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4" creationId="{A523439E-E51C-1ACF-8237-A2A9194CF38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5" creationId="{8BAD3AE4-92D9-D572-76B7-53C0731B5BE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5" creationId="{B1C9BE63-4A26-7A99-9476-EBDA07DC5F2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6" creationId="{165FE264-60BF-6C64-DDEC-5432050BFD0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6" creationId="{CC48DC89-0AE3-D3EB-9858-D4A7C6EA7EF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7" creationId="{4EEC00BF-CF90-D314-1C8D-58CFDF98ED2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7" creationId="{FB2DBF20-C973-A81C-8760-9014FB8B774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8" creationId="{132F5645-EC43-5683-2D3D-2CDEF6CE281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8" creationId="{7DD012F4-025C-F0BB-FA97-3326E98946D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19" creationId="{42F8D3BE-BDE1-82D4-2505-9EEB68B1309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19" creationId="{CF79A519-D5E5-E9AA-A5D5-D5E3E37ACDD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0" creationId="{788A03FB-FEC7-857D-1705-7B4B2DF2B58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0" creationId="{BB83163F-E787-0A6F-BA4A-1B12B57DC2C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1" creationId="{66351D28-2D1B-0C2D-3F6D-42061507AB3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1" creationId="{9FCAC1B1-C6F8-8662-CB2B-BBECC650C068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2" creationId="{A1AD34FC-ABD3-91E2-719D-4C2BCA60692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2" creationId="{CC59A6D6-0202-B48A-420C-91D6DBC0F80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3" creationId="{049FF7CB-C16A-271C-DFF4-1C78B31ACCA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3" creationId="{6B5A5551-4FC3-0D4E-5385-1B01D008BCA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4" creationId="{02281660-652A-F30F-636B-0A84DE5DC7E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4" creationId="{8E2EA5DF-5C37-86A0-3B64-B4D2C829CC5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5" creationId="{342916E9-95AE-4266-B3ED-F8ED5B5E94F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5" creationId="{D325B094-CBB3-5EAD-2E71-D2B9F9650EB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6" creationId="{1055E582-2FD8-3D98-65D7-D76F9A4A2F3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6" creationId="{D4B61F2F-CB0D-4747-11FB-4F7CF97DB5A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7" creationId="{54316C63-50A5-4A1E-D8C6-17132581728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7" creationId="{EC599E51-3065-50EC-D30C-A54210F78A7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8" creationId="{1ACACCC5-1035-6890-B2AE-3761B3651F4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8" creationId="{6BF63802-745A-2B0B-6F07-1375A07F8C7D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29" creationId="{43369B57-4EB4-4D84-8975-1B2BE7FF453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29" creationId="{DFB2D0A1-218A-8C25-D21F-56412A02090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0" creationId="{478C098C-6F4F-9B1D-E8F7-4026893C0E5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0" creationId="{89C7F246-3F5F-DF17-6D16-7D6FE505B0B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1" creationId="{38E63144-649E-1541-FCF7-184F4071DBD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1" creationId="{EC340E4D-C6AB-952B-07D8-8C6F2C5E55E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2" creationId="{CD15D7B9-CF3C-3C8B-F041-2F7AB35500A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2" creationId="{E53363DE-0C56-18BA-9B87-2E035BF118D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3" creationId="{483A0BF5-393B-9EFA-6CED-AF766339D40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3" creationId="{B9FF8042-A417-B382-4E6E-52194C7095B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4" creationId="{69850541-9081-9D5D-8FAF-F3D9684DEFF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4" creationId="{B3A90AC8-C88A-2444-037A-524A3A6200B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5" creationId="{095AFF75-CF7D-568D-420B-B80E2EDD5C4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5" creationId="{861A847E-985C-F782-421E-F128DA5BC21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6" creationId="{3E29CDBD-F21A-4909-60DF-160744777D4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6" creationId="{F327162A-7313-D5CC-5AE4-A60A0B1335A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7" creationId="{087EC73B-0E8F-C7F1-A309-8529DF210C6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7" creationId="{BBFD5DB0-88C2-1D2C-635A-12F61DCED55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8" creationId="{05E46CAA-4EFF-122A-6AEA-1F83FECE7E4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8" creationId="{ECC6353F-D44B-B62E-9813-9BB36A3CDCC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39" creationId="{09C00303-C966-446C-D96E-DBC5546785D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39" creationId="{79B3DF2E-31C1-CB1A-FCC6-EE46112A0E6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0" creationId="{8F82D1E8-488B-8234-599F-FCF7A1CAFD5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0" creationId="{BB337FDE-40B1-640E-ECDE-707C62DA06F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1" creationId="{7371A817-3C2D-E311-4603-BBC5D8DBDFC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1" creationId="{C034E1AA-3900-16BF-20A5-39896E98FAA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2" creationId="{36CC1624-9316-6ED5-FB08-7C63D76002F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2" creationId="{EDBB612E-445B-2A9E-C36C-31CFEC5EB86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3" creationId="{8F3B1EE2-1354-5AE7-B570-96586E8F65F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3" creationId="{C8ED4BCE-BA0B-52D8-17A4-3C5134CDF30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4" creationId="{B37DD179-87AF-C623-32A2-036EDFDDB75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4" creationId="{BAA214F7-ECCA-460E-4EDC-EBD25EF7CAB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5" creationId="{0F4E2681-86DE-BEEB-CD65-3A7EFA7BA9A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5" creationId="{41033378-B982-D3F5-0E94-3450B409065B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6" creationId="{746137F4-3E6C-D2C9-7FF6-2F06C370A42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6" creationId="{F0D79442-7831-AA5E-CEC7-435C58BA904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7" creationId="{BB0720E0-7CAF-4A53-6BE5-4BF5D5F3E89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7" creationId="{DE55B427-83CD-7F1E-1933-6854978F677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8" creationId="{0B383636-A43A-0C8C-28F9-115B42DFB382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8" creationId="{88425AC9-DE33-CC89-17A2-2FB00968E9C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49" creationId="{659A72D4-7E88-3038-5171-E90B6194E3C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49" creationId="{767951CF-8F4F-24F2-B8CA-FD23C9C3845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50" creationId="{D9478A8E-AE66-6FD6-04E2-E8B7ECCDC96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0" creationId="{F6991ACC-5275-FCA8-A471-D220460C8DA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51" creationId="{B3ED888D-C95F-60C7-FBBF-CE5BF2C3FE4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1" creationId="{E325293D-9199-4D73-8208-256CCB9094D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52" creationId="{7C33F0E4-D9FD-A365-D8E6-F4573768AA3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2" creationId="{CB5BAF9A-BAD9-417C-1A86-573A9F18DFE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3" creationId="{06054415-55CA-F7C4-4982-C6D4CE0CD58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54" creationId="{2C1292B6-FC97-69AA-3CA7-8BED6E6745F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4" creationId="{3907FCC4-8D6B-7986-8A05-54A463D3D56C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5" creationId="{4457FEF0-6852-47B4-ABA7-A3C8A8D2101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55" creationId="{98A74C35-544E-D363-D20B-50568B017D7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56" creationId="{ABF5F55B-51DC-7AF0-1CA7-D4A41D66127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6" creationId="{F1751C5E-EE97-952D-CB90-5A994782FA9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57" creationId="{0837969D-F335-C7A7-27B6-842D05038AB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7" creationId="{4245501A-37CB-D48F-432A-149B708A0C8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8" creationId="{77450535-E82A-4538-82B3-F4B9EE38838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58" creationId="{91496A77-36A2-9553-DCE1-E72B4561ECB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59" creationId="{323F5F29-775B-BE2D-3698-8BB9A8834AA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59" creationId="{E0A7D79E-B9EB-D8C9-90D0-D52A8AF955D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0" creationId="{03A4A347-3B4B-FA4D-9844-BFC82924A9D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0" creationId="{996F0F5A-BC5F-DDD9-5D08-E88980B6F95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1" creationId="{16FBC277-DBEA-64A7-6E43-D09CDDF80C2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1" creationId="{761B8DCA-0BBA-7C61-84CC-A1B838F60EF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2" creationId="{036F0891-2BDC-FAB2-FB24-D182F972CD9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2" creationId="{644BD78A-BF9C-F539-0342-C2AD144FA79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3" creationId="{1FF9B1C3-7FD6-FB25-6B18-E64945E04DD1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3" creationId="{22DEB4D4-9E8C-124F-0612-B5EA8D428C9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4" creationId="{CB96D409-9727-8768-139D-C7E2408984B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4" creationId="{EAC9650B-326F-F3F2-C5A2-153E778429A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5" creationId="{68D8D3C0-FA95-8933-7EC0-BE8EA86868C5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5" creationId="{94FE6752-4051-D180-88D9-0B63A62E8B7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6" creationId="{163F06D1-C3A6-ECB1-549D-F4FBC8532BEE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6" creationId="{2351D7CE-09AC-BD6C-D935-497F538A5C23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7" creationId="{5C84ABA9-37C6-3D7E-A022-4E862BDA9C8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7" creationId="{742832EC-2541-4194-9C21-4EC7AFC4802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8" creationId="{1B520073-EA6C-98EA-9CC6-0D5B7E68FCC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8" creationId="{CB85F835-2BC9-65E8-7F3D-3496A6E153B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69" creationId="{7EF42F8A-2BEC-A439-4B62-CC1BE17BEE5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69" creationId="{BFD34707-1D22-2B41-D637-37128AA762C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70" creationId="{6A01AC60-1716-B16F-71B6-22550A8B6BB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0" creationId="{A2CA18AC-9278-4D53-E493-AC8DE3EAD316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71" creationId="{1FC2C2AA-2C21-E4B8-1476-014DE8C40A8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1" creationId="{2C3C3729-65DB-97BF-AEB5-F1AAA8AC333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2" creationId="{492EFB2D-4A42-BDDF-DAA8-6A82EACE2004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72" creationId="{4EAA50C8-F65E-4448-4304-9CE0232F4730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73" creationId="{202E4663-1BD5-64E4-D880-EECEBB096B7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3" creationId="{DBE15611-56C6-E297-78A1-FAAAC33E7E3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4" creationId="{B3F99263-2C79-DA52-9246-064BB1EB8DF7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74" creationId="{C0B780B9-6568-D141-3D9F-20FFA909EF4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5" creationId="{07CBDA1D-A125-6EBD-BAD5-33B9867ADA19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75" creationId="{78EC9656-E01F-2BE4-46F6-36F4DF23677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6" creationId="{A075BDB7-3D3C-E534-50F5-76C910ED132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76" creationId="{E8445EAB-3015-148D-7823-45E02D24994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7" creationId="{19315B2C-AD60-D2AE-3183-9148B391376A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77" creationId="{96947A82-2762-10C0-76A6-8E385811666F}"/>
          </ac:spMkLst>
        </pc:spChg>
        <pc:spChg chg="mod">
          <ac:chgData name="Peter Morichetti" userId="5e6d0361700114d3" providerId="LiveId" clId="{F7E4AEA8-1490-49C9-953F-6652E907C0E2}" dt="2024-01-21T16:50:31.112" v="2277"/>
          <ac:spMkLst>
            <pc:docMk/>
            <pc:sldMk cId="0" sldId="288"/>
            <ac:spMk id="4778" creationId="{A1636AE7-311B-EDA1-41C3-20687EA1CDE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8" creationId="{D51B5444-0846-A3CE-662F-44335B81A275}"/>
          </ac:spMkLst>
        </pc:spChg>
        <pc:spChg chg="add del mod">
          <ac:chgData name="Peter Morichetti" userId="5e6d0361700114d3" providerId="LiveId" clId="{F7E4AEA8-1490-49C9-953F-6652E907C0E2}" dt="2024-01-21T16:51:17.077" v="2281" actId="478"/>
          <ac:spMkLst>
            <pc:docMk/>
            <pc:sldMk cId="0" sldId="288"/>
            <ac:spMk id="4779" creationId="{894162F4-5F1F-339C-59BC-A9C8D74C31D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79" creationId="{C90B27E0-6998-3DBF-AA45-ED69DECA8E43}"/>
          </ac:spMkLst>
        </pc:spChg>
        <pc:spChg chg="add del mod">
          <ac:chgData name="Peter Morichetti" userId="5e6d0361700114d3" providerId="LiveId" clId="{F7E4AEA8-1490-49C9-953F-6652E907C0E2}" dt="2024-01-21T16:51:19.067" v="2282" actId="478"/>
          <ac:spMkLst>
            <pc:docMk/>
            <pc:sldMk cId="0" sldId="288"/>
            <ac:spMk id="4780" creationId="{5F2DF1F8-D7DC-1FD7-E74D-523F344B7AF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0" creationId="{DB198A40-5ECD-41C2-808C-315996662E3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1" creationId="{92B64F10-692F-6843-A954-98BB986250AA}"/>
          </ac:spMkLst>
        </pc:spChg>
        <pc:spChg chg="add del">
          <ac:chgData name="Peter Morichetti" userId="5e6d0361700114d3" providerId="LiveId" clId="{F7E4AEA8-1490-49C9-953F-6652E907C0E2}" dt="2024-01-21T16:52:23.931" v="2289" actId="11529"/>
          <ac:spMkLst>
            <pc:docMk/>
            <pc:sldMk cId="0" sldId="288"/>
            <ac:spMk id="4781" creationId="{A4C688D0-A405-FD19-BD69-81E278240F58}"/>
          </ac:spMkLst>
        </pc:spChg>
        <pc:spChg chg="add mod">
          <ac:chgData name="Peter Morichetti" userId="5e6d0361700114d3" providerId="LiveId" clId="{F7E4AEA8-1490-49C9-953F-6652E907C0E2}" dt="2024-01-21T17:15:14.204" v="2862" actId="1036"/>
          <ac:spMkLst>
            <pc:docMk/>
            <pc:sldMk cId="0" sldId="288"/>
            <ac:spMk id="4782" creationId="{257DF20D-301C-442C-F070-8B36796162F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2" creationId="{72FB9A2A-1B0D-C873-66FA-3E79B2475F24}"/>
          </ac:spMkLst>
        </pc:spChg>
        <pc:spChg chg="add mod">
          <ac:chgData name="Peter Morichetti" userId="5e6d0361700114d3" providerId="LiveId" clId="{F7E4AEA8-1490-49C9-953F-6652E907C0E2}" dt="2024-01-21T17:15:14.204" v="2862" actId="1036"/>
          <ac:spMkLst>
            <pc:docMk/>
            <pc:sldMk cId="0" sldId="288"/>
            <ac:spMk id="4783" creationId="{1FCCBC83-C8CD-1CE7-6549-D4B6ED40AAD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3" creationId="{45CADEC8-7451-1B91-B39B-7642C3C90FC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4" creationId="{C5570BE4-72EC-E8A5-9C6F-E0A9B39AEB4F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85" creationId="{67DFE630-DF9F-9E3C-1200-49A27A12859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5" creationId="{BE76E795-77B1-0EE7-D94E-D7C845DEAA4F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86" creationId="{558A4EC8-C0E0-24E1-69F4-572EE77FDBD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6" creationId="{66CA8B50-C28A-137F-D812-E15EF37763A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7" creationId="{C08335BE-F6C5-1D1E-EEDB-D982C7D25BCB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87" creationId="{C3333BC8-0269-08C4-0CFA-C85772F32F29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88" creationId="{7BE4F040-5D06-43F3-6BE5-D1DE06271C1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8" creationId="{9EA26C54-47CD-2925-3F7A-FB5F3A9A7FD5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89" creationId="{2B8E5F68-29E0-81C2-C39B-90530C327DB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89" creationId="{C6EA0183-A7B2-D199-BE30-6CCA84ACB0F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0" creationId="{022D6B18-5C01-8D76-324F-A3AE3E489401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90" creationId="{CA1C2FAD-DE28-FACE-2664-35A7A30A2F61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91" creationId="{02454EAB-7F96-B5D9-9900-FE6FFDE0BE2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1" creationId="{95EBAA96-9052-CFAE-3372-7993B78BB9B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2" creationId="{1D953E21-7223-210C-F224-7B8D2E1FA703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92" creationId="{79FE7C5F-D5D2-9DCB-9FA6-C882316610FF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93" creationId="{316F821F-8BAE-8CA9-D599-39BB87C3F47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3" creationId="{97B02094-2B7F-D20B-798A-F5452D0B649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4" creationId="{9A15EC54-B171-6305-1871-079CCB764140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94" creationId="{9A91B19E-A5D5-DF9D-C677-FB560217A801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95" creationId="{A7090AF8-B911-12D3-BAA6-19A51517E99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5" creationId="{A70C5096-5DE8-8F8D-F098-60A6ADF8846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6" creationId="{1024126F-668A-0F44-B73A-EAA9808E6548}"/>
          </ac:spMkLst>
        </pc:spChg>
        <pc:spChg chg="mod">
          <ac:chgData name="Peter Morichetti" userId="5e6d0361700114d3" providerId="LiveId" clId="{F7E4AEA8-1490-49C9-953F-6652E907C0E2}" dt="2024-01-21T16:55:06.740" v="2306" actId="207"/>
          <ac:spMkLst>
            <pc:docMk/>
            <pc:sldMk cId="0" sldId="288"/>
            <ac:spMk id="4796" creationId="{EEEEB570-9F53-BD27-56B4-9BF32A78653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7" creationId="{97199DD0-7378-8CC6-12D0-8628919FFB8F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798" creationId="{394B9432-3072-AE7E-0F0E-600A73C3F4B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8" creationId="{CD604B60-71A3-B3E2-1169-5DB4C747AC00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799" creationId="{053BCD91-98D8-529A-6333-0A8A6688CD2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799" creationId="{2CF23F92-5496-364D-74C9-A6ABD590259A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0" creationId="{57AF08AB-4EE1-871F-09B1-BBF20EC8E94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0" creationId="{F6DBE7B4-01FE-81D8-C53D-8FFD34CFAF3D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1" creationId="{4E4B8B50-624D-1144-372F-36BE494B8C9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1" creationId="{8BE214F4-0A28-B3C6-6F2E-0C68A110D5BA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2" creationId="{3E454D0C-5E46-AA49-3DAD-68D9BD350A1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2" creationId="{7C020F13-28A7-2BAA-CA37-80CD673E72D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3" creationId="{9860934B-CA99-A163-6C87-99A9115B0408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3" creationId="{AB08C474-7AC8-D26B-F5F5-2EC3E5A287B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4" creationId="{02D9847F-A738-A8C6-D006-241345F9C0C3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4" creationId="{6EE757C8-2FB2-259B-1934-F7F9688AFA5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5" creationId="{110B679C-3FC8-DE9E-E6C6-9F0C26564157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5" creationId="{D4181421-2052-998F-7938-81EDCC824176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6" creationId="{BE8FFD50-AE03-94C1-4099-7021AF5CC86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6" creationId="{D910D094-1C9A-0B44-BEA8-E34307B93F56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7" creationId="{440891C3-8468-F49C-C494-5D79E48D8A8E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7" creationId="{B9C7CB75-33AA-08FB-4000-0E028585102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8" creationId="{A068EF1D-D595-FCDF-2657-853D3FBCF134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8" creationId="{DB535653-5E03-455B-04AF-C153584FF554}"/>
          </ac:spMkLst>
        </pc:spChg>
        <pc:spChg chg="mod">
          <ac:chgData name="Peter Morichetti" userId="5e6d0361700114d3" providerId="LiveId" clId="{F7E4AEA8-1490-49C9-953F-6652E907C0E2}" dt="2024-01-21T16:55:17.397" v="2309"/>
          <ac:spMkLst>
            <pc:docMk/>
            <pc:sldMk cId="0" sldId="288"/>
            <ac:spMk id="4809" creationId="{B9D0BA85-8EAA-280C-FC21-52E94EFB064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09" creationId="{E3F1A880-79CF-C661-BFF3-B86D27D47C1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0" creationId="{EFDED0A6-D751-13C8-4638-F617445F23AE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11" creationId="{4523FEF0-5B74-3D2F-1A44-A1D6B04EE72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1" creationId="{CF2FF6BD-C5DD-D822-0383-F52A5616CE9C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12" creationId="{49E1632D-D782-2A11-1F06-C229D5B32DC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2" creationId="{ED15694F-E3A4-55EB-B65E-501EE532810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3" creationId="{982EAD5B-195D-358D-8D38-8B869AFD99C1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13" creationId="{CD1007F4-A499-C624-CE7E-6E9A712DFBA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4" creationId="{90087D4C-2AD2-9F65-106C-51A5E9A1D7F9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14" creationId="{A748DDCF-1E23-F683-2C04-6519B2DC93B0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15" creationId="{07C1A2A2-A5A0-156E-4FBD-5717BB77443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5" creationId="{A1A9D553-DFF8-BAC3-862A-2BB819F1F41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6" creationId="{99EFB560-DF43-F8F9-4193-EB643C916FF4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16" creationId="{CA2EB489-486C-952B-7584-4362C073145A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17" creationId="{0DF4BFBC-9D56-A176-DE1B-88EE13425AD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7" creationId="{AFC7FEA9-27BA-2DDD-0327-A16FEF3BFF26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18" creationId="{08CA95F6-8DD5-4EAE-13EE-AF210CA35C9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8" creationId="{E777502D-E44A-C9D2-0C06-9DD190D2C95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19" creationId="{109672D5-5611-3D11-6CD6-0AE4D62CAA28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19" creationId="{1788056E-BEF2-5B38-7A48-751EC340D8AB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0" creationId="{128602D2-C80F-503B-C25F-BFEB2D9D3032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20" creationId="{AF3DFD7E-9B0B-32BF-92C4-6FDB6FCD06EF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1" creationId="{16263FAC-4DFD-231A-A991-665DB3DEC10F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21" creationId="{CD2EA630-DE3C-0B41-F100-CEFBCB452258}"/>
          </ac:spMkLst>
        </pc:spChg>
        <pc:spChg chg="mod">
          <ac:chgData name="Peter Morichetti" userId="5e6d0361700114d3" providerId="LiveId" clId="{F7E4AEA8-1490-49C9-953F-6652E907C0E2}" dt="2024-01-21T16:55:19.584" v="2311"/>
          <ac:spMkLst>
            <pc:docMk/>
            <pc:sldMk cId="0" sldId="288"/>
            <ac:spMk id="4822" creationId="{50CA64D8-9134-F4DA-8805-625C700CA0F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2" creationId="{C4C0CFFC-7798-E595-0778-C11DFF44368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3" creationId="{BACA9FDC-8AA9-BEEA-FB75-C5E0A6D0515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4" creationId="{1CB47679-89C2-3265-C661-2C998EB9DE2E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24" creationId="{8109C8E0-E880-3380-E8B3-49C579D25770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25" creationId="{3CDFC847-A412-062F-26C6-2B14387506E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5" creationId="{DB832F20-0726-050B-0399-C96E76FBAC9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6" creationId="{3308E134-ED88-58EC-C5B7-FC8EF871A14F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26" creationId="{67610ADA-FD10-A6E4-53BD-D8EDA382304D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7" creationId="{DEE6E7EA-1CEB-BB6A-2A25-74697FE5074F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27" creationId="{FDC9408F-AD40-8ABD-E4AA-AA6B37020320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28" creationId="{A7CA2464-E305-A602-2CBD-7DE3E2B3E54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8" creationId="{D3A5465B-9E71-3E95-85C7-082077D26BEA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29" creationId="{84F73652-62B5-A647-31DA-E4FAEFBD4124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29" creationId="{DAFB9C0A-C47A-8446-C15A-B6A5769D06B0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0" creationId="{5C5BB4E2-E6D9-B1F4-C6AD-4602A1E56CBB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30" creationId="{ECC28BA4-BDFB-B51D-AD25-66F3824B06E9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31" creationId="{48375211-C103-4806-2BC7-D1E2D760AA5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1" creationId="{E7CB9C3F-3F26-402F-C7AA-0F83A3391F0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2" creationId="{7B675A20-8E14-39F9-C97D-41293EB84E48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32" creationId="{F34E815B-FC41-A1E8-B6D2-BFA79884B877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33" creationId="{B00CD2D4-31DA-C3B5-0747-E17D9C2242B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3" creationId="{C7502F73-61EE-A51B-F9F0-1865F11CEFF3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34" creationId="{E7890D08-4FE9-B69B-B029-A225EBAAC41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4" creationId="{F39C6E50-972F-760E-2E26-79AF896BA35C}"/>
          </ac:spMkLst>
        </pc:spChg>
        <pc:spChg chg="mod">
          <ac:chgData name="Peter Morichetti" userId="5e6d0361700114d3" providerId="LiveId" clId="{F7E4AEA8-1490-49C9-953F-6652E907C0E2}" dt="2024-01-21T16:55:27" v="2314"/>
          <ac:spMkLst>
            <pc:docMk/>
            <pc:sldMk cId="0" sldId="288"/>
            <ac:spMk id="4835" creationId="{104B79FA-43B2-5465-AC30-1EE77D20004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5" creationId="{5EBBF0CD-2B09-9EE8-F032-765936E9D56C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6" creationId="{F349EA8B-B24C-DBE9-EA4F-955E8C899FF1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7" creationId="{6CBE3F30-0FDE-4E54-918C-22746F8E532D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37" creationId="{E2CC9878-71B8-39A5-5373-BAFB7BA5883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8" creationId="{42A72F09-5966-ACC9-DE8E-A13530BA050B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38" creationId="{B1585C67-8CD5-6ED8-DE29-DB8B677D1FF9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39" creationId="{1CF42A55-FE86-BDBD-8033-EB1E260893D0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39" creationId="{BE7306BB-8284-2F98-9022-968F349D84C5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40" creationId="{73956D14-7DC6-1DCA-374E-E845CD3D3DD6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40" creationId="{7A1619C1-61DC-79D2-618E-0984D5DDBEE6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41" creationId="{60BC6B7B-264F-73B0-6BE6-4A33C9332A93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41" creationId="{6E056CD3-7E79-E93B-2D48-A2D38EF04437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42" creationId="{9DDAD981-5019-5AD4-FA82-762265823B95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42" creationId="{E6193642-986C-EFDF-37B3-9FA64D4E7B32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43" creationId="{4E75F68D-EDBF-58DA-34FC-47D69E41E4DF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43" creationId="{E8883101-3449-05AC-FC29-089E7ABCC754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44" creationId="{6BB458D7-5016-3B16-D6CC-6359A470B035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44" creationId="{845467D2-1610-BED6-E59A-203A93F8C6B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45" creationId="{90AB4352-E531-5541-0FF8-CD072CC0ECAE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45" creationId="{9C42D97E-AC06-70E3-3C1E-B7F105703388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46" creationId="{4BF94A1C-C159-C7CE-5B0F-9126D98FEA88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46" creationId="{B759015A-9476-8643-2470-594B3B7B1003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47" creationId="{3ED8C836-876F-2371-4F15-96B9EFEC3A47}"/>
          </ac:spMkLst>
        </pc:spChg>
        <pc:spChg chg="mod">
          <ac:chgData name="Peter Morichetti" userId="5e6d0361700114d3" providerId="LiveId" clId="{F7E4AEA8-1490-49C9-953F-6652E907C0E2}" dt="2024-01-21T16:47:28.402" v="2222"/>
          <ac:spMkLst>
            <pc:docMk/>
            <pc:sldMk cId="0" sldId="288"/>
            <ac:spMk id="4847" creationId="{F28CBCAC-D836-5D9C-0530-43CFADF7C509}"/>
          </ac:spMkLst>
        </pc:spChg>
        <pc:spChg chg="add del mod">
          <ac:chgData name="Peter Morichetti" userId="5e6d0361700114d3" providerId="LiveId" clId="{F7E4AEA8-1490-49C9-953F-6652E907C0E2}" dt="2024-01-21T16:47:41.487" v="2223"/>
          <ac:spMkLst>
            <pc:docMk/>
            <pc:sldMk cId="0" sldId="288"/>
            <ac:spMk id="4848" creationId="{814E29CB-CA88-AB3B-8697-DD4CF163AEF2}"/>
          </ac:spMkLst>
        </pc:spChg>
        <pc:spChg chg="mod">
          <ac:chgData name="Peter Morichetti" userId="5e6d0361700114d3" providerId="LiveId" clId="{F7E4AEA8-1490-49C9-953F-6652E907C0E2}" dt="2024-01-21T16:55:32.185" v="2316"/>
          <ac:spMkLst>
            <pc:docMk/>
            <pc:sldMk cId="0" sldId="288"/>
            <ac:spMk id="4848" creationId="{B8CBB339-9C85-4E34-4729-BBCA1D6862F6}"/>
          </ac:spMkLst>
        </pc:spChg>
        <pc:spChg chg="add del mod">
          <ac:chgData name="Peter Morichetti" userId="5e6d0361700114d3" providerId="LiveId" clId="{F7E4AEA8-1490-49C9-953F-6652E907C0E2}" dt="2024-01-21T16:47:41.487" v="2223"/>
          <ac:spMkLst>
            <pc:docMk/>
            <pc:sldMk cId="0" sldId="288"/>
            <ac:spMk id="4849" creationId="{FBC72080-96D7-74CC-F735-EFC412C08E63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0" creationId="{E82C1F4E-DE6E-D268-6EDC-C6BC1AFB8E4B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1" creationId="{79748FF4-0558-C84D-CC88-F5CEEC087D95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2" creationId="{60D55877-359B-D0F5-8501-4CBAF6131790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3" creationId="{F16E5131-D197-D54D-C11B-F3643AE8D2E4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4" creationId="{45812AFB-FA8C-A9DE-3117-BFB8D1360763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5" creationId="{502B3130-B79D-0207-B5F8-0C7227391CE7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6" creationId="{E3B615FE-E215-589B-44FC-797FC57FD42B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7" creationId="{72347DAD-9F07-8172-001E-E9C9F4C5E057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8" creationId="{6B6A0676-A0B0-5B28-9DB3-5C08A9C26CCC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59" creationId="{9A1780C2-A103-A567-0BCB-F97719E674C5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60" creationId="{A01C7D02-2BD7-3FF3-0A21-5BD040872074}"/>
          </ac:spMkLst>
        </pc:spChg>
        <pc:spChg chg="mod">
          <ac:chgData name="Peter Morichetti" userId="5e6d0361700114d3" providerId="LiveId" clId="{F7E4AEA8-1490-49C9-953F-6652E907C0E2}" dt="2024-01-21T16:55:35.308" v="2318"/>
          <ac:spMkLst>
            <pc:docMk/>
            <pc:sldMk cId="0" sldId="288"/>
            <ac:spMk id="4861" creationId="{BCB960A1-E60C-87AA-D6CF-20CA636CABA0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63" creationId="{067866AE-6299-DA27-71D2-AAD76C601ADC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64" creationId="{FE08A2B0-5F9C-E1D7-F778-9023BAF8AB9D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65" creationId="{4158C314-2C64-82E6-C3A6-DD526FC41791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66" creationId="{2272EBCC-ECA5-E10E-0DA1-18AE67AF0DD9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67" creationId="{436D629A-1E97-24E7-C0E8-70FD8E375EC7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68" creationId="{0739ADF5-186B-4885-6E4C-93996E9F1D08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69" creationId="{4BBE6B19-5A76-5D09-0608-F50D86FEB3FA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70" creationId="{AF4B4CF7-5B92-6946-5981-ECF363DC0BC0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71" creationId="{2404223F-6FD1-432B-45FC-6EFE6F2AC6B1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72" creationId="{2E2AFCE0-30D8-6474-7130-0D4B7752A0C6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73" creationId="{6776CF18-C1A8-A42A-4904-633E8B75E795}"/>
          </ac:spMkLst>
        </pc:spChg>
        <pc:spChg chg="mod">
          <ac:chgData name="Peter Morichetti" userId="5e6d0361700114d3" providerId="LiveId" clId="{F7E4AEA8-1490-49C9-953F-6652E907C0E2}" dt="2024-01-21T16:55:39.874" v="2320"/>
          <ac:spMkLst>
            <pc:docMk/>
            <pc:sldMk cId="0" sldId="288"/>
            <ac:spMk id="4874" creationId="{8E4442F8-A47D-A1FC-778B-BE53D5D4CB10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76" creationId="{8FA6F86D-B2A5-01F5-5504-70D4936462C0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77" creationId="{00296794-26E9-DACF-0637-EE015A32C7B1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78" creationId="{DB3694E8-DBA5-CAE6-AA55-EF52255C2F45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79" creationId="{250B74B4-57F7-2934-758F-E5BBCEE11668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80" creationId="{5A60D9F8-1281-7293-608A-ECF9402FB2D8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81" creationId="{4A6E9CEC-E326-189B-441C-7FB89F261007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82" creationId="{5B5EC2CD-20DF-A2E6-BBA2-3E4730873DE6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83" creationId="{79751936-8DD1-FCDE-FA4B-5DCFB6005038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84" creationId="{0F3BC8DD-338D-D3D7-4FC9-40B1CF7473C8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85" creationId="{74C8ED72-D2E6-BA95-AE81-8A14061DE833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86" creationId="{459F8106-4CC2-67B8-0B5C-2778C35DFE7D}"/>
          </ac:spMkLst>
        </pc:spChg>
        <pc:spChg chg="mod">
          <ac:chgData name="Peter Morichetti" userId="5e6d0361700114d3" providerId="LiveId" clId="{F7E4AEA8-1490-49C9-953F-6652E907C0E2}" dt="2024-01-21T16:55:57.811" v="2332"/>
          <ac:spMkLst>
            <pc:docMk/>
            <pc:sldMk cId="0" sldId="288"/>
            <ac:spMk id="4887" creationId="{9FE9FCDA-0529-7397-6E14-901F9D911B54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89" creationId="{2FDBEC21-EB1A-CCA4-C293-C722064CC401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0" creationId="{56355C4D-953D-064D-3698-E33AAC6413CD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1" creationId="{AE094A81-2A94-B8D0-EA52-70993FFBFA7C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2" creationId="{AE526DF7-165C-8BBD-84D1-1F7723D76E0B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3" creationId="{457868D8-66D7-3FC3-3378-7FAED9728DE6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4" creationId="{16A9D552-FF11-F007-FD2F-5090E3587EBF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5" creationId="{DAFF89A2-300B-3E05-19EE-3F96D4C7BDAE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6" creationId="{F312C97C-3EE9-E035-DEAC-5F187B9B7204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7" creationId="{07C11448-61CE-6361-60DE-E24BD0A83679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8" creationId="{1F741A8E-DBF1-B7FB-F52E-46CFBF0E73B5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899" creationId="{2644036D-8720-19A6-C815-CD37A83C8BAE}"/>
          </ac:spMkLst>
        </pc:spChg>
        <pc:spChg chg="mod">
          <ac:chgData name="Peter Morichetti" userId="5e6d0361700114d3" providerId="LiveId" clId="{F7E4AEA8-1490-49C9-953F-6652E907C0E2}" dt="2024-01-21T16:56:07.051" v="2340"/>
          <ac:spMkLst>
            <pc:docMk/>
            <pc:sldMk cId="0" sldId="288"/>
            <ac:spMk id="4900" creationId="{92353980-D602-3173-37B9-5B307AA5A16A}"/>
          </ac:spMkLst>
        </pc:spChg>
        <pc:spChg chg="mod">
          <ac:chgData name="Peter Morichetti" userId="5e6d0361700114d3" providerId="LiveId" clId="{F7E4AEA8-1490-49C9-953F-6652E907C0E2}" dt="2024-01-21T16:57:34.873" v="2342"/>
          <ac:spMkLst>
            <pc:docMk/>
            <pc:sldMk cId="0" sldId="288"/>
            <ac:spMk id="4902" creationId="{86ECCD2D-E6B2-C72C-C708-C808CA8D8C2E}"/>
          </ac:spMkLst>
        </pc:spChg>
        <pc:spChg chg="mod">
          <ac:chgData name="Peter Morichetti" userId="5e6d0361700114d3" providerId="LiveId" clId="{F7E4AEA8-1490-49C9-953F-6652E907C0E2}" dt="2024-01-21T16:57:34.873" v="2342"/>
          <ac:spMkLst>
            <pc:docMk/>
            <pc:sldMk cId="0" sldId="288"/>
            <ac:spMk id="4903" creationId="{2E26D0BC-D1BF-9863-28D3-5988B576E44A}"/>
          </ac:spMkLst>
        </pc:spChg>
        <pc:spChg chg="mod">
          <ac:chgData name="Peter Morichetti" userId="5e6d0361700114d3" providerId="LiveId" clId="{F7E4AEA8-1490-49C9-953F-6652E907C0E2}" dt="2024-01-21T16:57:43.748" v="2345"/>
          <ac:spMkLst>
            <pc:docMk/>
            <pc:sldMk cId="0" sldId="288"/>
            <ac:spMk id="4905" creationId="{80E36FD9-CF4C-4757-9BB0-0977BD1B333D}"/>
          </ac:spMkLst>
        </pc:spChg>
        <pc:spChg chg="mod">
          <ac:chgData name="Peter Morichetti" userId="5e6d0361700114d3" providerId="LiveId" clId="{F7E4AEA8-1490-49C9-953F-6652E907C0E2}" dt="2024-01-21T16:57:43.748" v="2345"/>
          <ac:spMkLst>
            <pc:docMk/>
            <pc:sldMk cId="0" sldId="288"/>
            <ac:spMk id="4906" creationId="{792047E5-275B-AB39-AF76-A6E5D7E080BA}"/>
          </ac:spMkLst>
        </pc:spChg>
        <pc:spChg chg="mod">
          <ac:chgData name="Peter Morichetti" userId="5e6d0361700114d3" providerId="LiveId" clId="{F7E4AEA8-1490-49C9-953F-6652E907C0E2}" dt="2024-01-21T16:57:51.324" v="2347"/>
          <ac:spMkLst>
            <pc:docMk/>
            <pc:sldMk cId="0" sldId="288"/>
            <ac:spMk id="4908" creationId="{D13AEF9F-511D-84E8-765E-70D77B53F497}"/>
          </ac:spMkLst>
        </pc:spChg>
        <pc:spChg chg="mod">
          <ac:chgData name="Peter Morichetti" userId="5e6d0361700114d3" providerId="LiveId" clId="{F7E4AEA8-1490-49C9-953F-6652E907C0E2}" dt="2024-01-21T16:57:51.324" v="2347"/>
          <ac:spMkLst>
            <pc:docMk/>
            <pc:sldMk cId="0" sldId="288"/>
            <ac:spMk id="4909" creationId="{688EDB48-9ECB-2362-9BA3-043157305517}"/>
          </ac:spMkLst>
        </pc:spChg>
        <pc:spChg chg="mod">
          <ac:chgData name="Peter Morichetti" userId="5e6d0361700114d3" providerId="LiveId" clId="{F7E4AEA8-1490-49C9-953F-6652E907C0E2}" dt="2024-01-21T16:57:59.747" v="2349"/>
          <ac:spMkLst>
            <pc:docMk/>
            <pc:sldMk cId="0" sldId="288"/>
            <ac:spMk id="4911" creationId="{097171E2-5A8D-BBDE-D1C3-732B93ED914C}"/>
          </ac:spMkLst>
        </pc:spChg>
        <pc:spChg chg="mod">
          <ac:chgData name="Peter Morichetti" userId="5e6d0361700114d3" providerId="LiveId" clId="{F7E4AEA8-1490-49C9-953F-6652E907C0E2}" dt="2024-01-21T16:57:59.747" v="2349"/>
          <ac:spMkLst>
            <pc:docMk/>
            <pc:sldMk cId="0" sldId="288"/>
            <ac:spMk id="4912" creationId="{38DEEF62-4648-4A24-5007-B7288DD49D1D}"/>
          </ac:spMkLst>
        </pc:spChg>
        <pc:spChg chg="mod">
          <ac:chgData name="Peter Morichetti" userId="5e6d0361700114d3" providerId="LiveId" clId="{F7E4AEA8-1490-49C9-953F-6652E907C0E2}" dt="2024-01-21T16:58:20.588" v="2352"/>
          <ac:spMkLst>
            <pc:docMk/>
            <pc:sldMk cId="0" sldId="288"/>
            <ac:spMk id="4914" creationId="{03D95F05-0A5A-AA88-A57F-E991115F3BA2}"/>
          </ac:spMkLst>
        </pc:spChg>
        <pc:spChg chg="mod">
          <ac:chgData name="Peter Morichetti" userId="5e6d0361700114d3" providerId="LiveId" clId="{F7E4AEA8-1490-49C9-953F-6652E907C0E2}" dt="2024-01-21T16:58:20.588" v="2352"/>
          <ac:spMkLst>
            <pc:docMk/>
            <pc:sldMk cId="0" sldId="288"/>
            <ac:spMk id="4915" creationId="{3B0C15E6-5DB5-4C8B-9867-5AB301FE54DF}"/>
          </ac:spMkLst>
        </pc:spChg>
        <pc:spChg chg="mod">
          <ac:chgData name="Peter Morichetti" userId="5e6d0361700114d3" providerId="LiveId" clId="{F7E4AEA8-1490-49C9-953F-6652E907C0E2}" dt="2024-01-21T16:58:27.722" v="2354"/>
          <ac:spMkLst>
            <pc:docMk/>
            <pc:sldMk cId="0" sldId="288"/>
            <ac:spMk id="4917" creationId="{CA10E7F8-210D-7667-9D51-70CF928421FA}"/>
          </ac:spMkLst>
        </pc:spChg>
        <pc:spChg chg="mod">
          <ac:chgData name="Peter Morichetti" userId="5e6d0361700114d3" providerId="LiveId" clId="{F7E4AEA8-1490-49C9-953F-6652E907C0E2}" dt="2024-01-21T16:58:27.722" v="2354"/>
          <ac:spMkLst>
            <pc:docMk/>
            <pc:sldMk cId="0" sldId="288"/>
            <ac:spMk id="4918" creationId="{B0A1A878-18A2-4CF8-9941-9A13ABE7634A}"/>
          </ac:spMkLst>
        </pc:spChg>
        <pc:spChg chg="add mod">
          <ac:chgData name="Peter Morichetti" userId="5e6d0361700114d3" providerId="LiveId" clId="{F7E4AEA8-1490-49C9-953F-6652E907C0E2}" dt="2024-01-21T17:09:48.204" v="2744" actId="20577"/>
          <ac:spMkLst>
            <pc:docMk/>
            <pc:sldMk cId="0" sldId="288"/>
            <ac:spMk id="4919" creationId="{3A62A609-434D-A6D8-C95D-6B59FACFDE53}"/>
          </ac:spMkLst>
        </pc:spChg>
        <pc:spChg chg="add mod">
          <ac:chgData name="Peter Morichetti" userId="5e6d0361700114d3" providerId="LiveId" clId="{F7E4AEA8-1490-49C9-953F-6652E907C0E2}" dt="2024-01-21T17:09:39.024" v="2736" actId="20577"/>
          <ac:spMkLst>
            <pc:docMk/>
            <pc:sldMk cId="0" sldId="288"/>
            <ac:spMk id="4920" creationId="{4A8BAAF9-252D-7B8B-35BB-088BB0046776}"/>
          </ac:spMkLst>
        </pc:spChg>
        <pc:spChg chg="add mod">
          <ac:chgData name="Peter Morichetti" userId="5e6d0361700114d3" providerId="LiveId" clId="{F7E4AEA8-1490-49C9-953F-6652E907C0E2}" dt="2024-01-21T17:08:08.741" v="2705" actId="1076"/>
          <ac:spMkLst>
            <pc:docMk/>
            <pc:sldMk cId="0" sldId="288"/>
            <ac:spMk id="4921" creationId="{987B37DE-126A-A742-2E51-56335484B555}"/>
          </ac:spMkLst>
        </pc:spChg>
        <pc:spChg chg="add mod">
          <ac:chgData name="Peter Morichetti" userId="5e6d0361700114d3" providerId="LiveId" clId="{F7E4AEA8-1490-49C9-953F-6652E907C0E2}" dt="2024-01-21T17:14:43.155" v="2848" actId="14100"/>
          <ac:spMkLst>
            <pc:docMk/>
            <pc:sldMk cId="0" sldId="288"/>
            <ac:spMk id="4922" creationId="{CC4843C3-D0B8-5D93-44A6-074CC256B200}"/>
          </ac:spMkLst>
        </pc:spChg>
        <pc:spChg chg="add mod">
          <ac:chgData name="Peter Morichetti" userId="5e6d0361700114d3" providerId="LiveId" clId="{F7E4AEA8-1490-49C9-953F-6652E907C0E2}" dt="2024-01-21T17:08:27.911" v="2708" actId="1076"/>
          <ac:spMkLst>
            <pc:docMk/>
            <pc:sldMk cId="0" sldId="288"/>
            <ac:spMk id="4923" creationId="{E7AEADB1-DC3A-D9C6-34DB-17BE6571CBF7}"/>
          </ac:spMkLst>
        </pc:spChg>
        <pc:spChg chg="add mod">
          <ac:chgData name="Peter Morichetti" userId="5e6d0361700114d3" providerId="LiveId" clId="{F7E4AEA8-1490-49C9-953F-6652E907C0E2}" dt="2024-01-21T17:14:45.541" v="2849" actId="113"/>
          <ac:spMkLst>
            <pc:docMk/>
            <pc:sldMk cId="0" sldId="288"/>
            <ac:spMk id="4924" creationId="{FB882F56-BC91-31DB-0F54-DF31E1DA3BB0}"/>
          </ac:spMkLst>
        </pc:spChg>
        <pc:spChg chg="add mod">
          <ac:chgData name="Peter Morichetti" userId="5e6d0361700114d3" providerId="LiveId" clId="{F7E4AEA8-1490-49C9-953F-6652E907C0E2}" dt="2024-01-21T17:10:35.621" v="2748" actId="164"/>
          <ac:spMkLst>
            <pc:docMk/>
            <pc:sldMk cId="0" sldId="288"/>
            <ac:spMk id="4925" creationId="{955E0626-4EF9-7D23-48E1-21BD18B7AF6F}"/>
          </ac:spMkLst>
        </pc:spChg>
        <pc:spChg chg="add mod">
          <ac:chgData name="Peter Morichetti" userId="5e6d0361700114d3" providerId="LiveId" clId="{F7E4AEA8-1490-49C9-953F-6652E907C0E2}" dt="2024-01-21T17:10:35.621" v="2748" actId="164"/>
          <ac:spMkLst>
            <pc:docMk/>
            <pc:sldMk cId="0" sldId="288"/>
            <ac:spMk id="4926" creationId="{3701F686-D37A-AB03-C929-69355A09107F}"/>
          </ac:spMkLst>
        </pc:spChg>
        <pc:spChg chg="add mod">
          <ac:chgData name="Peter Morichetti" userId="5e6d0361700114d3" providerId="LiveId" clId="{F7E4AEA8-1490-49C9-953F-6652E907C0E2}" dt="2024-01-21T17:11:19.008" v="2767" actId="20577"/>
          <ac:spMkLst>
            <pc:docMk/>
            <pc:sldMk cId="0" sldId="288"/>
            <ac:spMk id="4927" creationId="{28D4D25E-2F77-9EB9-1786-1CCB2211DC1E}"/>
          </ac:spMkLst>
        </pc:spChg>
        <pc:spChg chg="add mod">
          <ac:chgData name="Peter Morichetti" userId="5e6d0361700114d3" providerId="LiveId" clId="{F7E4AEA8-1490-49C9-953F-6652E907C0E2}" dt="2024-01-21T17:15:14.204" v="2862" actId="1036"/>
          <ac:spMkLst>
            <pc:docMk/>
            <pc:sldMk cId="0" sldId="288"/>
            <ac:spMk id="4929" creationId="{2BBB1175-0270-9280-BA2A-B56D7B1BB4B8}"/>
          </ac:spMkLst>
        </pc:spChg>
        <pc:spChg chg="add del mod">
          <ac:chgData name="Peter Morichetti" userId="5e6d0361700114d3" providerId="LiveId" clId="{F7E4AEA8-1490-49C9-953F-6652E907C0E2}" dt="2024-01-21T17:13:19.137" v="2811"/>
          <ac:spMkLst>
            <pc:docMk/>
            <pc:sldMk cId="0" sldId="288"/>
            <ac:spMk id="4930" creationId="{8A5CDF2B-A040-EA72-3537-48FBD1E461D7}"/>
          </ac:spMkLst>
        </pc:spChg>
        <pc:spChg chg="add del mod">
          <ac:chgData name="Peter Morichetti" userId="5e6d0361700114d3" providerId="LiveId" clId="{F7E4AEA8-1490-49C9-953F-6652E907C0E2}" dt="2024-01-21T17:13:19.137" v="2811"/>
          <ac:spMkLst>
            <pc:docMk/>
            <pc:sldMk cId="0" sldId="288"/>
            <ac:spMk id="4931" creationId="{318533EA-B08B-B29B-08FD-2FF15C90E8BF}"/>
          </ac:spMkLst>
        </pc:spChg>
        <pc:spChg chg="add del mod">
          <ac:chgData name="Peter Morichetti" userId="5e6d0361700114d3" providerId="LiveId" clId="{F7E4AEA8-1490-49C9-953F-6652E907C0E2}" dt="2024-01-21T17:13:19.137" v="2811"/>
          <ac:spMkLst>
            <pc:docMk/>
            <pc:sldMk cId="0" sldId="288"/>
            <ac:spMk id="4932" creationId="{D39FED9C-25C1-CCD7-6E3E-79E7C6E7712C}"/>
          </ac:spMkLst>
        </pc:spChg>
        <pc:spChg chg="add del mod">
          <ac:chgData name="Peter Morichetti" userId="5e6d0361700114d3" providerId="LiveId" clId="{F7E4AEA8-1490-49C9-953F-6652E907C0E2}" dt="2024-01-21T17:13:22.532" v="2813"/>
          <ac:spMkLst>
            <pc:docMk/>
            <pc:sldMk cId="0" sldId="288"/>
            <ac:spMk id="4933" creationId="{511C366B-A201-1094-C3B0-109DF2EA1261}"/>
          </ac:spMkLst>
        </pc:spChg>
        <pc:spChg chg="add mod">
          <ac:chgData name="Peter Morichetti" userId="5e6d0361700114d3" providerId="LiveId" clId="{F7E4AEA8-1490-49C9-953F-6652E907C0E2}" dt="2024-01-21T17:15:14.204" v="2862" actId="1036"/>
          <ac:spMkLst>
            <pc:docMk/>
            <pc:sldMk cId="0" sldId="288"/>
            <ac:spMk id="4934" creationId="{A25DBD8C-16C5-83A3-ED90-4BC911159491}"/>
          </ac:spMkLst>
        </pc:s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2" creationId="{62854484-0BA8-6914-E3C0-7650499E81D0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3748" creationId="{32FC1360-8844-A875-0F2C-5FA0727CA02B}"/>
          </ac:grpSpMkLst>
        </pc:grpChg>
        <pc:grpChg chg="add del mod">
          <ac:chgData name="Peter Morichetti" userId="5e6d0361700114d3" providerId="LiveId" clId="{F7E4AEA8-1490-49C9-953F-6652E907C0E2}" dt="2024-01-21T16:33:53.425" v="2117"/>
          <ac:grpSpMkLst>
            <pc:docMk/>
            <pc:sldMk cId="0" sldId="288"/>
            <ac:grpSpMk id="3776" creationId="{46ED49B7-42AA-0A4A-304F-E00D95B221AD}"/>
          </ac:grpSpMkLst>
        </pc:grpChg>
        <pc:grpChg chg="add del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3827" creationId="{3596E65E-34F6-2AE5-2EB9-81A4ADD29B45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3877" creationId="{314895F8-3971-9A57-38C5-5A3ECB9DDB12}"/>
          </ac:grpSpMkLst>
        </pc:grpChg>
        <pc:grpChg chg="mod">
          <ac:chgData name="Peter Morichetti" userId="5e6d0361700114d3" providerId="LiveId" clId="{F7E4AEA8-1490-49C9-953F-6652E907C0E2}" dt="2024-01-21T16:34:15.536" v="2122"/>
          <ac:grpSpMkLst>
            <pc:docMk/>
            <pc:sldMk cId="0" sldId="288"/>
            <ac:grpSpMk id="3878" creationId="{E0D0B91F-9C59-CA98-E791-2580FF14B557}"/>
          </ac:grpSpMkLst>
        </pc:grpChg>
        <pc:grpChg chg="mod">
          <ac:chgData name="Peter Morichetti" userId="5e6d0361700114d3" providerId="LiveId" clId="{F7E4AEA8-1490-49C9-953F-6652E907C0E2}" dt="2024-01-21T16:34:15.536" v="2122"/>
          <ac:grpSpMkLst>
            <pc:docMk/>
            <pc:sldMk cId="0" sldId="288"/>
            <ac:grpSpMk id="3879" creationId="{A03ACEB3-B9A4-3082-D032-E46F244AC838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3896" creationId="{3FA7FBE9-59E9-8680-0484-465FE6456735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3991" creationId="{BCC531DF-7AE2-B67C-9B2B-CDE00CBDC527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086" creationId="{FFB4BC8C-B43C-E46F-DA36-0B6C71191C8C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181" creationId="{313D9E0D-749F-5347-067D-873A0864A052}"/>
          </ac:grpSpMkLst>
        </pc:grpChg>
        <pc:grpChg chg="add del mod">
          <ac:chgData name="Peter Morichetti" userId="5e6d0361700114d3" providerId="LiveId" clId="{F7E4AEA8-1490-49C9-953F-6652E907C0E2}" dt="2024-01-21T16:38:19.354" v="2159"/>
          <ac:grpSpMkLst>
            <pc:docMk/>
            <pc:sldMk cId="0" sldId="288"/>
            <ac:grpSpMk id="4276" creationId="{63932A30-6193-E814-D3F3-EE1FB2FC63C3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328" creationId="{98BB1B19-0068-8554-31BD-12C87B5B5FCC}"/>
          </ac:grpSpMkLst>
        </pc:grpChg>
        <pc:grpChg chg="add del mod">
          <ac:chgData name="Peter Morichetti" userId="5e6d0361700114d3" providerId="LiveId" clId="{F7E4AEA8-1490-49C9-953F-6652E907C0E2}" dt="2024-01-21T16:47:41.487" v="2223"/>
          <ac:grpSpMkLst>
            <pc:docMk/>
            <pc:sldMk cId="0" sldId="288"/>
            <ac:grpSpMk id="4349" creationId="{73738F00-8579-5C7C-A802-1B758C12315B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380" creationId="{CD1BC894-0324-E346-6A72-6FFB00E25A07}"/>
          </ac:grpSpMkLst>
        </pc:grpChg>
        <pc:grpChg chg="mod">
          <ac:chgData name="Peter Morichetti" userId="5e6d0361700114d3" providerId="LiveId" clId="{F7E4AEA8-1490-49C9-953F-6652E907C0E2}" dt="2024-01-21T16:50:31.112" v="2277"/>
          <ac:grpSpMkLst>
            <pc:docMk/>
            <pc:sldMk cId="0" sldId="288"/>
            <ac:grpSpMk id="4381" creationId="{1D133915-7B00-1CC4-83F6-291BD312BFE7}"/>
          </ac:grpSpMkLst>
        </pc:grpChg>
        <pc:grpChg chg="mod">
          <ac:chgData name="Peter Morichetti" userId="5e6d0361700114d3" providerId="LiveId" clId="{F7E4AEA8-1490-49C9-953F-6652E907C0E2}" dt="2024-01-21T16:50:31.112" v="2277"/>
          <ac:grpSpMkLst>
            <pc:docMk/>
            <pc:sldMk cId="0" sldId="288"/>
            <ac:grpSpMk id="4382" creationId="{AEC5A9D5-CB21-8CB5-43EA-B48AD8A4059F}"/>
          </ac:grpSpMkLst>
        </pc:grpChg>
        <pc:grpChg chg="add del mod">
          <ac:chgData name="Peter Morichetti" userId="5e6d0361700114d3" providerId="LiveId" clId="{F7E4AEA8-1490-49C9-953F-6652E907C0E2}" dt="2024-01-21T16:47:41.487" v="2223"/>
          <ac:grpSpMkLst>
            <pc:docMk/>
            <pc:sldMk cId="0" sldId="288"/>
            <ac:grpSpMk id="4399" creationId="{A18956DC-3998-C286-CFEF-A15C82705A4F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399" creationId="{F0B4775A-93EB-3AAC-5485-977B0523F629}"/>
          </ac:grpSpMkLst>
        </pc:grpChg>
        <pc:grpChg chg="add del mod">
          <ac:chgData name="Peter Morichetti" userId="5e6d0361700114d3" providerId="LiveId" clId="{F7E4AEA8-1490-49C9-953F-6652E907C0E2}" dt="2024-01-21T16:47:41.487" v="2223"/>
          <ac:grpSpMkLst>
            <pc:docMk/>
            <pc:sldMk cId="0" sldId="288"/>
            <ac:grpSpMk id="4449" creationId="{98200DC5-4ABA-45B8-B2A4-FC35843A87BC}"/>
          </ac:grpSpMkLst>
        </pc:grpChg>
        <pc:grpChg chg="mod">
          <ac:chgData name="Peter Morichetti" userId="5e6d0361700114d3" providerId="LiveId" clId="{F7E4AEA8-1490-49C9-953F-6652E907C0E2}" dt="2024-01-21T16:47:28.402" v="2222"/>
          <ac:grpSpMkLst>
            <pc:docMk/>
            <pc:sldMk cId="0" sldId="288"/>
            <ac:grpSpMk id="4450" creationId="{E6E3853E-27C6-C13A-2B2E-B2ECAA2EE190}"/>
          </ac:grpSpMkLst>
        </pc:grpChg>
        <pc:grpChg chg="mod">
          <ac:chgData name="Peter Morichetti" userId="5e6d0361700114d3" providerId="LiveId" clId="{F7E4AEA8-1490-49C9-953F-6652E907C0E2}" dt="2024-01-21T16:47:28.402" v="2222"/>
          <ac:grpSpMkLst>
            <pc:docMk/>
            <pc:sldMk cId="0" sldId="288"/>
            <ac:grpSpMk id="4451" creationId="{A5D26CDC-4F05-3064-1395-59F232395355}"/>
          </ac:grpSpMkLst>
        </pc:grpChg>
        <pc:grpChg chg="add del mod">
          <ac:chgData name="Peter Morichetti" userId="5e6d0361700114d3" providerId="LiveId" clId="{F7E4AEA8-1490-49C9-953F-6652E907C0E2}" dt="2024-01-21T16:47:41.487" v="2223"/>
          <ac:grpSpMkLst>
            <pc:docMk/>
            <pc:sldMk cId="0" sldId="288"/>
            <ac:grpSpMk id="4468" creationId="{65F257A7-F868-3012-FEAD-E9D4F255BDCC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494" creationId="{6202E7E0-434A-7CFB-A170-A2193ACDEF8A}"/>
          </ac:grpSpMkLst>
        </pc:grpChg>
        <pc:grpChg chg="add del mod">
          <ac:chgData name="Peter Morichetti" userId="5e6d0361700114d3" providerId="LiveId" clId="{F7E4AEA8-1490-49C9-953F-6652E907C0E2}" dt="2024-01-21T16:47:41.487" v="2223"/>
          <ac:grpSpMkLst>
            <pc:docMk/>
            <pc:sldMk cId="0" sldId="288"/>
            <ac:grpSpMk id="4563" creationId="{682047BD-E472-A5AF-AF99-B0BF8DDF76FE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589" creationId="{71BF5F7A-229B-6059-5ACB-88FEF8BF830B}"/>
          </ac:grpSpMkLst>
        </pc:grpChg>
        <pc:grpChg chg="add del mod">
          <ac:chgData name="Peter Morichetti" userId="5e6d0361700114d3" providerId="LiveId" clId="{F7E4AEA8-1490-49C9-953F-6652E907C0E2}" dt="2024-01-21T16:47:41.487" v="2223"/>
          <ac:grpSpMkLst>
            <pc:docMk/>
            <pc:sldMk cId="0" sldId="288"/>
            <ac:grpSpMk id="4658" creationId="{9C4CE6DD-CDD2-627A-9C31-CB4FA10E2EA8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684" creationId="{AAF19787-DBF9-C857-F770-BED0F09171EA}"/>
          </ac:grpSpMkLst>
        </pc:grpChg>
        <pc:grpChg chg="add del mod">
          <ac:chgData name="Peter Morichetti" userId="5e6d0361700114d3" providerId="LiveId" clId="{F7E4AEA8-1490-49C9-953F-6652E907C0E2}" dt="2024-01-21T16:47:41.487" v="2223"/>
          <ac:grpSpMkLst>
            <pc:docMk/>
            <pc:sldMk cId="0" sldId="288"/>
            <ac:grpSpMk id="4753" creationId="{6AEC7B31-E71D-BEAC-2E7A-38EB1F26ADB7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784" creationId="{C4EFB18C-012D-04D1-B563-B614EC34F78B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797" creationId="{280D39C0-CA06-476F-3291-078BDD07856E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810" creationId="{37F579FD-68F8-DF90-1622-36AEC69C541E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823" creationId="{D8BFB685-1AC4-148B-BCB8-60B348F8FC1A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836" creationId="{F072A168-2FDD-14A5-1975-5A02A3C074FD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849" creationId="{F6208F7F-4E2F-7C25-D19D-A546F14F88BB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862" creationId="{B5135750-8C61-B8C9-CABB-9B260143605D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875" creationId="{D8E2EF1F-D61C-DAE8-64FC-42691E3B3F93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888" creationId="{49017349-023E-5BC2-DA08-0F16EB65570C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901" creationId="{472D17B3-336D-B1DC-FFED-2B48333E6971}"/>
          </ac:grpSpMkLst>
        </pc:grpChg>
        <pc:grpChg chg="add del mod">
          <ac:chgData name="Peter Morichetti" userId="5e6d0361700114d3" providerId="LiveId" clId="{F7E4AEA8-1490-49C9-953F-6652E907C0E2}" dt="2024-01-21T16:57:44.352" v="2346"/>
          <ac:grpSpMkLst>
            <pc:docMk/>
            <pc:sldMk cId="0" sldId="288"/>
            <ac:grpSpMk id="4904" creationId="{FA6760FD-40ED-712F-6B9C-100887D16831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907" creationId="{BA892B81-85C4-FC8E-DFFF-7100F5EB5A8F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910" creationId="{93B53467-61D2-9030-2250-806A9FFAC260}"/>
          </ac:grpSpMkLst>
        </pc:grpChg>
        <pc:grpChg chg="add del mod">
          <ac:chgData name="Peter Morichetti" userId="5e6d0361700114d3" providerId="LiveId" clId="{F7E4AEA8-1490-49C9-953F-6652E907C0E2}" dt="2024-01-21T16:58:21.612" v="2353"/>
          <ac:grpSpMkLst>
            <pc:docMk/>
            <pc:sldMk cId="0" sldId="288"/>
            <ac:grpSpMk id="4913" creationId="{CDCBA459-C155-0932-C9A9-D94CB93E8C14}"/>
          </ac:grpSpMkLst>
        </pc:grpChg>
        <pc:grpChg chg="add mod">
          <ac:chgData name="Peter Morichetti" userId="5e6d0361700114d3" providerId="LiveId" clId="{F7E4AEA8-1490-49C9-953F-6652E907C0E2}" dt="2024-01-21T17:15:14.204" v="2862" actId="1036"/>
          <ac:grpSpMkLst>
            <pc:docMk/>
            <pc:sldMk cId="0" sldId="288"/>
            <ac:grpSpMk id="4916" creationId="{0A23846F-91E1-5894-B8AF-C4DCF7BD6A49}"/>
          </ac:grpSpMkLst>
        </pc:grpChg>
        <pc:grpChg chg="add del mod">
          <ac:chgData name="Peter Morichetti" userId="5e6d0361700114d3" providerId="LiveId" clId="{F7E4AEA8-1490-49C9-953F-6652E907C0E2}" dt="2024-01-21T17:11:34.551" v="2770" actId="478"/>
          <ac:grpSpMkLst>
            <pc:docMk/>
            <pc:sldMk cId="0" sldId="288"/>
            <ac:grpSpMk id="4928" creationId="{D18C7A21-5854-C4B7-62D4-82F2C8D30256}"/>
          </ac:grpSpMkLst>
        </pc:grpChg>
        <pc:inkChg chg="add del">
          <ac:chgData name="Peter Morichetti" userId="5e6d0361700114d3" providerId="LiveId" clId="{F7E4AEA8-1490-49C9-953F-6652E907C0E2}" dt="2024-01-21T16:38:58.597" v="2163" actId="9405"/>
          <ac:inkMkLst>
            <pc:docMk/>
            <pc:sldMk cId="0" sldId="288"/>
            <ac:inkMk id="4326" creationId="{B0A3763C-346E-0BFB-22AE-620D194F7B9F}"/>
          </ac:inkMkLst>
        </pc:inkChg>
        <pc:inkChg chg="add del">
          <ac:chgData name="Peter Morichetti" userId="5e6d0361700114d3" providerId="LiveId" clId="{F7E4AEA8-1490-49C9-953F-6652E907C0E2}" dt="2024-01-21T16:39:01.816" v="2165" actId="9405"/>
          <ac:inkMkLst>
            <pc:docMk/>
            <pc:sldMk cId="0" sldId="288"/>
            <ac:inkMk id="4327" creationId="{EFB534C2-31D9-466C-2AA8-9D592FEE4DC9}"/>
          </ac:inkMkLst>
        </pc:inkChg>
        <pc:inkChg chg="add del">
          <ac:chgData name="Peter Morichetti" userId="5e6d0361700114d3" providerId="LiveId" clId="{F7E4AEA8-1490-49C9-953F-6652E907C0E2}" dt="2024-01-21T16:42:30.793" v="2200" actId="478"/>
          <ac:inkMkLst>
            <pc:docMk/>
            <pc:sldMk cId="0" sldId="288"/>
            <ac:inkMk id="4328" creationId="{5769A1B6-E30D-D91C-F24E-C4ED2F98CFA8}"/>
          </ac:inkMkLst>
        </pc:inkChg>
        <pc:inkChg chg="add del">
          <ac:chgData name="Peter Morichetti" userId="5e6d0361700114d3" providerId="LiveId" clId="{F7E4AEA8-1490-49C9-953F-6652E907C0E2}" dt="2024-01-21T16:39:10.899" v="2168" actId="9405"/>
          <ac:inkMkLst>
            <pc:docMk/>
            <pc:sldMk cId="0" sldId="288"/>
            <ac:inkMk id="4329" creationId="{6C8BAFB9-9E11-28FC-DE9F-7AAA27244CE2}"/>
          </ac:inkMkLst>
        </pc:inkChg>
        <pc:inkChg chg="add del">
          <ac:chgData name="Peter Morichetti" userId="5e6d0361700114d3" providerId="LiveId" clId="{F7E4AEA8-1490-49C9-953F-6652E907C0E2}" dt="2024-01-21T16:39:14.171" v="2170" actId="9405"/>
          <ac:inkMkLst>
            <pc:docMk/>
            <pc:sldMk cId="0" sldId="288"/>
            <ac:inkMk id="4330" creationId="{DA55A3F9-5D10-6876-E5C4-92B4FF88541F}"/>
          </ac:inkMkLst>
        </pc:inkChg>
        <pc:inkChg chg="add del">
          <ac:chgData name="Peter Morichetti" userId="5e6d0361700114d3" providerId="LiveId" clId="{F7E4AEA8-1490-49C9-953F-6652E907C0E2}" dt="2024-01-21T16:40:17.272" v="2174" actId="9405"/>
          <ac:inkMkLst>
            <pc:docMk/>
            <pc:sldMk cId="0" sldId="288"/>
            <ac:inkMk id="4331" creationId="{83922344-A6FC-F2D2-8F32-5FC373CE576B}"/>
          </ac:inkMkLst>
        </pc:inkChg>
        <pc:inkChg chg="add del">
          <ac:chgData name="Peter Morichetti" userId="5e6d0361700114d3" providerId="LiveId" clId="{F7E4AEA8-1490-49C9-953F-6652E907C0E2}" dt="2024-01-21T16:40:16.593" v="2173" actId="9405"/>
          <ac:inkMkLst>
            <pc:docMk/>
            <pc:sldMk cId="0" sldId="288"/>
            <ac:inkMk id="4332" creationId="{5D0B5C08-4DF6-9589-ED48-BD0C3B27A771}"/>
          </ac:inkMkLst>
        </pc:inkChg>
        <pc:inkChg chg="add del">
          <ac:chgData name="Peter Morichetti" userId="5e6d0361700114d3" providerId="LiveId" clId="{F7E4AEA8-1490-49C9-953F-6652E907C0E2}" dt="2024-01-21T16:40:19.907" v="2176" actId="9405"/>
          <ac:inkMkLst>
            <pc:docMk/>
            <pc:sldMk cId="0" sldId="288"/>
            <ac:inkMk id="4333" creationId="{23F0B9D3-A761-3393-B338-610037A14388}"/>
          </ac:inkMkLst>
        </pc:inkChg>
        <pc:inkChg chg="add del">
          <ac:chgData name="Peter Morichetti" userId="5e6d0361700114d3" providerId="LiveId" clId="{F7E4AEA8-1490-49C9-953F-6652E907C0E2}" dt="2024-01-21T16:40:21.784" v="2178" actId="9405"/>
          <ac:inkMkLst>
            <pc:docMk/>
            <pc:sldMk cId="0" sldId="288"/>
            <ac:inkMk id="4334" creationId="{3A6F35B9-D00E-60E1-0179-A2433E40458B}"/>
          </ac:inkMkLst>
        </pc:inkChg>
        <pc:inkChg chg="add del">
          <ac:chgData name="Peter Morichetti" userId="5e6d0361700114d3" providerId="LiveId" clId="{F7E4AEA8-1490-49C9-953F-6652E907C0E2}" dt="2024-01-21T16:40:25.218" v="2180" actId="9405"/>
          <ac:inkMkLst>
            <pc:docMk/>
            <pc:sldMk cId="0" sldId="288"/>
            <ac:inkMk id="4335" creationId="{FCABE0F5-3DD2-BB82-703F-93E5CC282BBA}"/>
          </ac:inkMkLst>
        </pc:inkChg>
        <pc:inkChg chg="add del">
          <ac:chgData name="Peter Morichetti" userId="5e6d0361700114d3" providerId="LiveId" clId="{F7E4AEA8-1490-49C9-953F-6652E907C0E2}" dt="2024-01-21T16:40:35.187" v="2184" actId="9405"/>
          <ac:inkMkLst>
            <pc:docMk/>
            <pc:sldMk cId="0" sldId="288"/>
            <ac:inkMk id="4336" creationId="{5847487E-F2C1-DDA2-1607-437202F69720}"/>
          </ac:inkMkLst>
        </pc:inkChg>
        <pc:inkChg chg="add del">
          <ac:chgData name="Peter Morichetti" userId="5e6d0361700114d3" providerId="LiveId" clId="{F7E4AEA8-1490-49C9-953F-6652E907C0E2}" dt="2024-01-21T16:40:34.216" v="2183" actId="9405"/>
          <ac:inkMkLst>
            <pc:docMk/>
            <pc:sldMk cId="0" sldId="288"/>
            <ac:inkMk id="4337" creationId="{EE3F7ADD-AD6A-AE97-6EDC-C5CE7C2D5971}"/>
          </ac:inkMkLst>
        </pc:inkChg>
        <pc:inkChg chg="add del">
          <ac:chgData name="Peter Morichetti" userId="5e6d0361700114d3" providerId="LiveId" clId="{F7E4AEA8-1490-49C9-953F-6652E907C0E2}" dt="2024-01-21T16:40:38.871" v="2186" actId="9405"/>
          <ac:inkMkLst>
            <pc:docMk/>
            <pc:sldMk cId="0" sldId="288"/>
            <ac:inkMk id="4338" creationId="{E4D049EC-BCA3-02A3-713A-6F0C8C7FD500}"/>
          </ac:inkMkLst>
        </pc:inkChg>
        <pc:inkChg chg="add del">
          <ac:chgData name="Peter Morichetti" userId="5e6d0361700114d3" providerId="LiveId" clId="{F7E4AEA8-1490-49C9-953F-6652E907C0E2}" dt="2024-01-21T16:40:41.910" v="2188" actId="9405"/>
          <ac:inkMkLst>
            <pc:docMk/>
            <pc:sldMk cId="0" sldId="288"/>
            <ac:inkMk id="4339" creationId="{C6888756-E989-90B6-30F7-C72CE57E78D8}"/>
          </ac:inkMkLst>
        </pc:inkChg>
        <pc:inkChg chg="add del">
          <ac:chgData name="Peter Morichetti" userId="5e6d0361700114d3" providerId="LiveId" clId="{F7E4AEA8-1490-49C9-953F-6652E907C0E2}" dt="2024-01-21T16:40:59.063" v="2190" actId="9405"/>
          <ac:inkMkLst>
            <pc:docMk/>
            <pc:sldMk cId="0" sldId="288"/>
            <ac:inkMk id="4340" creationId="{C1BFB1BE-4028-C17F-DB45-1C05746C22BD}"/>
          </ac:inkMkLst>
        </pc:inkChg>
        <pc:inkChg chg="add del">
          <ac:chgData name="Peter Morichetti" userId="5e6d0361700114d3" providerId="LiveId" clId="{F7E4AEA8-1490-49C9-953F-6652E907C0E2}" dt="2024-01-21T16:41:01.319" v="2192" actId="9405"/>
          <ac:inkMkLst>
            <pc:docMk/>
            <pc:sldMk cId="0" sldId="288"/>
            <ac:inkMk id="4341" creationId="{FC1170C7-FC64-0BFD-80C9-F2B22F9ADA51}"/>
          </ac:inkMkLst>
        </pc:inkChg>
        <pc:inkChg chg="add del">
          <ac:chgData name="Peter Morichetti" userId="5e6d0361700114d3" providerId="LiveId" clId="{F7E4AEA8-1490-49C9-953F-6652E907C0E2}" dt="2024-01-21T16:41:11.359" v="2194" actId="9405"/>
          <ac:inkMkLst>
            <pc:docMk/>
            <pc:sldMk cId="0" sldId="288"/>
            <ac:inkMk id="4342" creationId="{6F1852FE-D3EE-E09C-9608-0E2A8AAC911E}"/>
          </ac:inkMkLst>
        </pc:inkChg>
        <pc:inkChg chg="add del mod">
          <ac:chgData name="Peter Morichetti" userId="5e6d0361700114d3" providerId="LiveId" clId="{F7E4AEA8-1490-49C9-953F-6652E907C0E2}" dt="2024-01-21T16:41:59.704" v="2197" actId="478"/>
          <ac:inkMkLst>
            <pc:docMk/>
            <pc:sldMk cId="0" sldId="288"/>
            <ac:inkMk id="4343" creationId="{9AE1354B-CE81-3EE5-3F10-F2362A9222F8}"/>
          </ac:inkMkLst>
        </pc:inkChg>
        <pc:cxnChg chg="mod">
          <ac:chgData name="Peter Morichetti" userId="5e6d0361700114d3" providerId="LiveId" clId="{F7E4AEA8-1490-49C9-953F-6652E907C0E2}" dt="2024-01-21T16:37:10.616" v="2151" actId="208"/>
          <ac:cxnSpMkLst>
            <pc:docMk/>
            <pc:sldMk cId="0" sldId="288"/>
            <ac:cxnSpMk id="22" creationId="{CA2BE246-DCDF-395D-1231-D1D90228FE32}"/>
          </ac:cxnSpMkLst>
        </pc:cxnChg>
        <pc:cxnChg chg="mod">
          <ac:chgData name="Peter Morichetti" userId="5e6d0361700114d3" providerId="LiveId" clId="{F7E4AEA8-1490-49C9-953F-6652E907C0E2}" dt="2024-01-21T16:37:10.616" v="2151" actId="208"/>
          <ac:cxnSpMkLst>
            <pc:docMk/>
            <pc:sldMk cId="0" sldId="288"/>
            <ac:cxnSpMk id="25" creationId="{91C8793D-503C-848C-5285-6F20EA073A2B}"/>
          </ac:cxnSpMkLst>
        </pc:cxnChg>
        <pc:cxnChg chg="mod">
          <ac:chgData name="Peter Morichetti" userId="5e6d0361700114d3" providerId="LiveId" clId="{F7E4AEA8-1490-49C9-953F-6652E907C0E2}" dt="2024-01-21T16:37:10.616" v="2151" actId="208"/>
          <ac:cxnSpMkLst>
            <pc:docMk/>
            <pc:sldMk cId="0" sldId="288"/>
            <ac:cxnSpMk id="30" creationId="{7EACE46F-D132-CFAF-05ED-6EC00CE59B08}"/>
          </ac:cxnSpMkLst>
        </pc:cxnChg>
        <pc:cxnChg chg="mod">
          <ac:chgData name="Peter Morichetti" userId="5e6d0361700114d3" providerId="LiveId" clId="{F7E4AEA8-1490-49C9-953F-6652E907C0E2}" dt="2024-01-21T16:37:10.616" v="2151" actId="208"/>
          <ac:cxnSpMkLst>
            <pc:docMk/>
            <pc:sldMk cId="0" sldId="288"/>
            <ac:cxnSpMk id="3745" creationId="{7C8698D3-2540-B525-6E88-F33D379E6766}"/>
          </ac:cxnSpMkLst>
        </pc:cxnChg>
        <pc:cxnChg chg="del mod">
          <ac:chgData name="Peter Morichetti" userId="5e6d0361700114d3" providerId="LiveId" clId="{F7E4AEA8-1490-49C9-953F-6652E907C0E2}" dt="2024-01-21T16:32:33.943" v="2107" actId="478"/>
          <ac:cxnSpMkLst>
            <pc:docMk/>
            <pc:sldMk cId="0" sldId="288"/>
            <ac:cxnSpMk id="3756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1T16:32:33.943" v="2107" actId="478"/>
          <ac:cxnSpMkLst>
            <pc:docMk/>
            <pc:sldMk cId="0" sldId="288"/>
            <ac:cxnSpMk id="3757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1T16:32:33.943" v="2107" actId="478"/>
          <ac:cxnSpMkLst>
            <pc:docMk/>
            <pc:sldMk cId="0" sldId="288"/>
            <ac:cxnSpMk id="3758" creationId="{00000000-0000-0000-0000-000000000000}"/>
          </ac:cxnSpMkLst>
        </pc:cxnChg>
        <pc:cxnChg chg="mod">
          <ac:chgData name="Peter Morichetti" userId="5e6d0361700114d3" providerId="LiveId" clId="{F7E4AEA8-1490-49C9-953F-6652E907C0E2}" dt="2024-01-21T16:37:10.616" v="2151" actId="208"/>
          <ac:cxnSpMkLst>
            <pc:docMk/>
            <pc:sldMk cId="0" sldId="288"/>
            <ac:cxnSpMk id="3762" creationId="{FDCC9151-E7C7-69CD-D94C-EF02F1C3BB65}"/>
          </ac:cxnSpMkLst>
        </pc:cxnChg>
        <pc:cxnChg chg="mod">
          <ac:chgData name="Peter Morichetti" userId="5e6d0361700114d3" providerId="LiveId" clId="{F7E4AEA8-1490-49C9-953F-6652E907C0E2}" dt="2024-01-21T16:37:10.616" v="2151" actId="208"/>
          <ac:cxnSpMkLst>
            <pc:docMk/>
            <pc:sldMk cId="0" sldId="288"/>
            <ac:cxnSpMk id="3765" creationId="{90FF3165-C42B-0F66-24A3-5466568E7B6F}"/>
          </ac:cxnSpMkLst>
        </pc:cxnChg>
        <pc:cxnChg chg="mod">
          <ac:chgData name="Peter Morichetti" userId="5e6d0361700114d3" providerId="LiveId" clId="{F7E4AEA8-1490-49C9-953F-6652E907C0E2}" dt="2024-01-21T16:37:10.616" v="2151" actId="208"/>
          <ac:cxnSpMkLst>
            <pc:docMk/>
            <pc:sldMk cId="0" sldId="288"/>
            <ac:cxnSpMk id="3770" creationId="{B165FF7B-AF29-330C-BAF0-401F76FDB8CB}"/>
          </ac:cxnSpMkLst>
        </pc:cxnChg>
        <pc:cxnChg chg="mod">
          <ac:chgData name="Peter Morichetti" userId="5e6d0361700114d3" providerId="LiveId" clId="{F7E4AEA8-1490-49C9-953F-6652E907C0E2}" dt="2024-01-21T16:37:10.616" v="2151" actId="208"/>
          <ac:cxnSpMkLst>
            <pc:docMk/>
            <pc:sldMk cId="0" sldId="288"/>
            <ac:cxnSpMk id="3773" creationId="{CB9D7FA6-E409-0B51-5DEF-1DAB7FB559E5}"/>
          </ac:cxnSpMkLst>
        </pc:cxnChg>
        <pc:cxnChg chg="mod">
          <ac:chgData name="Peter Morichetti" userId="5e6d0361700114d3" providerId="LiveId" clId="{F7E4AEA8-1490-49C9-953F-6652E907C0E2}" dt="2024-01-21T16:33:52.319" v="2116"/>
          <ac:cxnSpMkLst>
            <pc:docMk/>
            <pc:sldMk cId="0" sldId="288"/>
            <ac:cxnSpMk id="3796" creationId="{60E18747-EBF2-C4B2-BA99-B06919212C29}"/>
          </ac:cxnSpMkLst>
        </pc:cxnChg>
        <pc:cxnChg chg="mod">
          <ac:chgData name="Peter Morichetti" userId="5e6d0361700114d3" providerId="LiveId" clId="{F7E4AEA8-1490-49C9-953F-6652E907C0E2}" dt="2024-01-21T16:33:52.319" v="2116"/>
          <ac:cxnSpMkLst>
            <pc:docMk/>
            <pc:sldMk cId="0" sldId="288"/>
            <ac:cxnSpMk id="3799" creationId="{576ACB63-D98B-ED6E-E30F-A4ADD9A55ECE}"/>
          </ac:cxnSpMkLst>
        </pc:cxnChg>
        <pc:cxnChg chg="mod">
          <ac:chgData name="Peter Morichetti" userId="5e6d0361700114d3" providerId="LiveId" clId="{F7E4AEA8-1490-49C9-953F-6652E907C0E2}" dt="2024-01-21T16:33:52.319" v="2116"/>
          <ac:cxnSpMkLst>
            <pc:docMk/>
            <pc:sldMk cId="0" sldId="288"/>
            <ac:cxnSpMk id="3804" creationId="{01EC8CD1-5E98-8697-21ED-A40FA54BBF2D}"/>
          </ac:cxnSpMkLst>
        </pc:cxnChg>
        <pc:cxnChg chg="mod">
          <ac:chgData name="Peter Morichetti" userId="5e6d0361700114d3" providerId="LiveId" clId="{F7E4AEA8-1490-49C9-953F-6652E907C0E2}" dt="2024-01-21T16:33:52.319" v="2116"/>
          <ac:cxnSpMkLst>
            <pc:docMk/>
            <pc:sldMk cId="0" sldId="288"/>
            <ac:cxnSpMk id="3807" creationId="{C6129463-8394-0F2C-241D-78EC3C0F994A}"/>
          </ac:cxnSpMkLst>
        </pc:cxnChg>
        <pc:cxnChg chg="mod">
          <ac:chgData name="Peter Morichetti" userId="5e6d0361700114d3" providerId="LiveId" clId="{F7E4AEA8-1490-49C9-953F-6652E907C0E2}" dt="2024-01-21T16:33:52.319" v="2116"/>
          <ac:cxnSpMkLst>
            <pc:docMk/>
            <pc:sldMk cId="0" sldId="288"/>
            <ac:cxnSpMk id="3812" creationId="{F2F0CF56-92B0-EF61-FF8A-06CA545F3E61}"/>
          </ac:cxnSpMkLst>
        </pc:cxnChg>
        <pc:cxnChg chg="mod">
          <ac:chgData name="Peter Morichetti" userId="5e6d0361700114d3" providerId="LiveId" clId="{F7E4AEA8-1490-49C9-953F-6652E907C0E2}" dt="2024-01-21T16:33:52.319" v="2116"/>
          <ac:cxnSpMkLst>
            <pc:docMk/>
            <pc:sldMk cId="0" sldId="288"/>
            <ac:cxnSpMk id="3815" creationId="{D7013335-E3FD-3420-A481-5F8C2651F90F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3817" creationId="{C2B5858F-3E57-916D-79FD-6D63FF483DF9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3820" creationId="{0858BBA1-A8DD-A217-CDAD-F5451CABC036}"/>
          </ac:cxnSpMkLst>
        </pc:cxnChg>
        <pc:cxnChg chg="mod">
          <ac:chgData name="Peter Morichetti" userId="5e6d0361700114d3" providerId="LiveId" clId="{F7E4AEA8-1490-49C9-953F-6652E907C0E2}" dt="2024-01-21T16:33:52.319" v="2116"/>
          <ac:cxnSpMkLst>
            <pc:docMk/>
            <pc:sldMk cId="0" sldId="288"/>
            <ac:cxnSpMk id="3820" creationId="{A81685D8-75C5-5F03-6456-0C5C0685CC9F}"/>
          </ac:cxnSpMkLst>
        </pc:cxnChg>
        <pc:cxnChg chg="mod">
          <ac:chgData name="Peter Morichetti" userId="5e6d0361700114d3" providerId="LiveId" clId="{F7E4AEA8-1490-49C9-953F-6652E907C0E2}" dt="2024-01-21T16:33:52.319" v="2116"/>
          <ac:cxnSpMkLst>
            <pc:docMk/>
            <pc:sldMk cId="0" sldId="288"/>
            <ac:cxnSpMk id="3823" creationId="{33F4C923-FE5C-93BC-55DF-6DD2A4731996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3825" creationId="{BC93A657-F0E2-7BB2-169A-221DBAE6F615}"/>
          </ac:cxnSpMkLst>
        </pc:cxnChg>
        <pc:cxnChg chg="mod">
          <ac:chgData name="Peter Morichetti" userId="5e6d0361700114d3" providerId="LiveId" clId="{F7E4AEA8-1490-49C9-953F-6652E907C0E2}" dt="2024-01-21T16:34:00.633" v="2120"/>
          <ac:cxnSpMkLst>
            <pc:docMk/>
            <pc:sldMk cId="0" sldId="288"/>
            <ac:cxnSpMk id="3847" creationId="{19FEDB20-086A-4A61-52C3-9B9731D83C51}"/>
          </ac:cxnSpMkLst>
        </pc:cxnChg>
        <pc:cxnChg chg="mod">
          <ac:chgData name="Peter Morichetti" userId="5e6d0361700114d3" providerId="LiveId" clId="{F7E4AEA8-1490-49C9-953F-6652E907C0E2}" dt="2024-01-21T16:34:00.633" v="2120"/>
          <ac:cxnSpMkLst>
            <pc:docMk/>
            <pc:sldMk cId="0" sldId="288"/>
            <ac:cxnSpMk id="3850" creationId="{A492133E-1662-E792-7929-5756EF261B9C}"/>
          </ac:cxnSpMkLst>
        </pc:cxnChg>
        <pc:cxnChg chg="mod">
          <ac:chgData name="Peter Morichetti" userId="5e6d0361700114d3" providerId="LiveId" clId="{F7E4AEA8-1490-49C9-953F-6652E907C0E2}" dt="2024-01-21T16:34:00.633" v="2120"/>
          <ac:cxnSpMkLst>
            <pc:docMk/>
            <pc:sldMk cId="0" sldId="288"/>
            <ac:cxnSpMk id="3855" creationId="{121A510A-093C-0464-1683-382D293E966D}"/>
          </ac:cxnSpMkLst>
        </pc:cxnChg>
        <pc:cxnChg chg="mod">
          <ac:chgData name="Peter Morichetti" userId="5e6d0361700114d3" providerId="LiveId" clId="{F7E4AEA8-1490-49C9-953F-6652E907C0E2}" dt="2024-01-21T16:34:00.633" v="2120"/>
          <ac:cxnSpMkLst>
            <pc:docMk/>
            <pc:sldMk cId="0" sldId="288"/>
            <ac:cxnSpMk id="3858" creationId="{55249B0D-524C-81FF-3851-F2F1282F0E43}"/>
          </ac:cxnSpMkLst>
        </pc:cxnChg>
        <pc:cxnChg chg="mod">
          <ac:chgData name="Peter Morichetti" userId="5e6d0361700114d3" providerId="LiveId" clId="{F7E4AEA8-1490-49C9-953F-6652E907C0E2}" dt="2024-01-21T16:34:00.633" v="2120"/>
          <ac:cxnSpMkLst>
            <pc:docMk/>
            <pc:sldMk cId="0" sldId="288"/>
            <ac:cxnSpMk id="3863" creationId="{7A763F09-B59D-F4AA-CB66-DD613745754C}"/>
          </ac:cxnSpMkLst>
        </pc:cxnChg>
        <pc:cxnChg chg="mod">
          <ac:chgData name="Peter Morichetti" userId="5e6d0361700114d3" providerId="LiveId" clId="{F7E4AEA8-1490-49C9-953F-6652E907C0E2}" dt="2024-01-21T16:34:00.633" v="2120"/>
          <ac:cxnSpMkLst>
            <pc:docMk/>
            <pc:sldMk cId="0" sldId="288"/>
            <ac:cxnSpMk id="3866" creationId="{951616C7-D21B-CF3C-4B3A-036BAAFC5205}"/>
          </ac:cxnSpMkLst>
        </pc:cxnChg>
        <pc:cxnChg chg="mod">
          <ac:chgData name="Peter Morichetti" userId="5e6d0361700114d3" providerId="LiveId" clId="{F7E4AEA8-1490-49C9-953F-6652E907C0E2}" dt="2024-01-21T16:34:00.633" v="2120"/>
          <ac:cxnSpMkLst>
            <pc:docMk/>
            <pc:sldMk cId="0" sldId="288"/>
            <ac:cxnSpMk id="3871" creationId="{9168CAF1-11E0-5BFD-0BE0-F02283A5AD1B}"/>
          </ac:cxnSpMkLst>
        </pc:cxnChg>
        <pc:cxnChg chg="mod">
          <ac:chgData name="Peter Morichetti" userId="5e6d0361700114d3" providerId="LiveId" clId="{F7E4AEA8-1490-49C9-953F-6652E907C0E2}" dt="2024-01-21T16:34:00.633" v="2120"/>
          <ac:cxnSpMkLst>
            <pc:docMk/>
            <pc:sldMk cId="0" sldId="288"/>
            <ac:cxnSpMk id="3874" creationId="{7EF42211-16DD-A4E0-F1F2-2B81F51E4755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277" creationId="{9F66AE5D-C9E6-3258-D936-4BE9D444FC75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282" creationId="{3156EC03-2615-6D92-CA67-06D95033AF6B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285" creationId="{B71C9BF7-183F-30FD-0096-1DE5DEA73614}"/>
          </ac:cxnSpMkLst>
        </pc:cxnChg>
        <pc:cxnChg chg="mod">
          <ac:chgData name="Peter Morichetti" userId="5e6d0361700114d3" providerId="LiveId" clId="{F7E4AEA8-1490-49C9-953F-6652E907C0E2}" dt="2024-01-21T16:38:15.052" v="2156"/>
          <ac:cxnSpMkLst>
            <pc:docMk/>
            <pc:sldMk cId="0" sldId="288"/>
            <ac:cxnSpMk id="4296" creationId="{4F13D79E-7091-8532-C2DD-A8AC45EF95AB}"/>
          </ac:cxnSpMkLst>
        </pc:cxnChg>
        <pc:cxnChg chg="mod">
          <ac:chgData name="Peter Morichetti" userId="5e6d0361700114d3" providerId="LiveId" clId="{F7E4AEA8-1490-49C9-953F-6652E907C0E2}" dt="2024-01-21T16:38:15.052" v="2156"/>
          <ac:cxnSpMkLst>
            <pc:docMk/>
            <pc:sldMk cId="0" sldId="288"/>
            <ac:cxnSpMk id="4299" creationId="{D217B1E3-1531-BF44-413D-DD0CFA4993BF}"/>
          </ac:cxnSpMkLst>
        </pc:cxnChg>
        <pc:cxnChg chg="mod">
          <ac:chgData name="Peter Morichetti" userId="5e6d0361700114d3" providerId="LiveId" clId="{F7E4AEA8-1490-49C9-953F-6652E907C0E2}" dt="2024-01-21T16:38:15.052" v="2156"/>
          <ac:cxnSpMkLst>
            <pc:docMk/>
            <pc:sldMk cId="0" sldId="288"/>
            <ac:cxnSpMk id="4304" creationId="{88A65E1D-2275-2413-2A7D-68F7FB4E6A35}"/>
          </ac:cxnSpMkLst>
        </pc:cxnChg>
        <pc:cxnChg chg="mod">
          <ac:chgData name="Peter Morichetti" userId="5e6d0361700114d3" providerId="LiveId" clId="{F7E4AEA8-1490-49C9-953F-6652E907C0E2}" dt="2024-01-21T16:38:15.052" v="2156"/>
          <ac:cxnSpMkLst>
            <pc:docMk/>
            <pc:sldMk cId="0" sldId="288"/>
            <ac:cxnSpMk id="4307" creationId="{C96511DF-BF20-1112-DE26-7E9722BEB76D}"/>
          </ac:cxnSpMkLst>
        </pc:cxnChg>
        <pc:cxnChg chg="mod">
          <ac:chgData name="Peter Morichetti" userId="5e6d0361700114d3" providerId="LiveId" clId="{F7E4AEA8-1490-49C9-953F-6652E907C0E2}" dt="2024-01-21T16:38:15.052" v="2156"/>
          <ac:cxnSpMkLst>
            <pc:docMk/>
            <pc:sldMk cId="0" sldId="288"/>
            <ac:cxnSpMk id="4312" creationId="{56B78B77-0883-1FF2-FAC2-4F9838AD9E31}"/>
          </ac:cxnSpMkLst>
        </pc:cxnChg>
        <pc:cxnChg chg="mod">
          <ac:chgData name="Peter Morichetti" userId="5e6d0361700114d3" providerId="LiveId" clId="{F7E4AEA8-1490-49C9-953F-6652E907C0E2}" dt="2024-01-21T16:38:15.052" v="2156"/>
          <ac:cxnSpMkLst>
            <pc:docMk/>
            <pc:sldMk cId="0" sldId="288"/>
            <ac:cxnSpMk id="4315" creationId="{AA38C4CB-B262-78B7-223A-AC9B97BB05D8}"/>
          </ac:cxnSpMkLst>
        </pc:cxnChg>
        <pc:cxnChg chg="mod">
          <ac:chgData name="Peter Morichetti" userId="5e6d0361700114d3" providerId="LiveId" clId="{F7E4AEA8-1490-49C9-953F-6652E907C0E2}" dt="2024-01-21T16:38:15.052" v="2156"/>
          <ac:cxnSpMkLst>
            <pc:docMk/>
            <pc:sldMk cId="0" sldId="288"/>
            <ac:cxnSpMk id="4320" creationId="{F3C3BF86-FDEA-782B-1076-FD44710C56B6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22" creationId="{DF9B7416-B7C4-BC7E-16F5-FA9A0C766AF0}"/>
          </ac:cxnSpMkLst>
        </pc:cxnChg>
        <pc:cxnChg chg="mod">
          <ac:chgData name="Peter Morichetti" userId="5e6d0361700114d3" providerId="LiveId" clId="{F7E4AEA8-1490-49C9-953F-6652E907C0E2}" dt="2024-01-21T16:38:15.052" v="2156"/>
          <ac:cxnSpMkLst>
            <pc:docMk/>
            <pc:sldMk cId="0" sldId="288"/>
            <ac:cxnSpMk id="4323" creationId="{7C28C9F2-C110-388C-EA28-8BA2264073DD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25" creationId="{1800DDEE-EB8D-272E-287B-580DA0A9865F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50" creationId="{2AC0BAF3-3DE7-E76D-CB3A-8C18B73E28E4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53" creationId="{A10A0175-5B9A-4288-6D58-CCAD2DFC4A4C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58" creationId="{A89C0669-AF0E-7031-5123-36A6523A5A3E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61" creationId="{1AEFEEFA-595F-3513-4F0E-79E0E7C04B86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66" creationId="{98D6C944-4BFE-7CB2-1154-1CA33DA851F3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369" creationId="{2235E26D-F170-1E1E-1947-3DD3AF152FA4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69" creationId="{80336DBC-4703-AE9C-5F93-648526A42FEE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372" creationId="{997B8C6D-0DE5-945C-DBBC-0D9E28E96F9C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74" creationId="{D92D8C10-B052-F894-CFBC-2DED233EA87A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377" creationId="{4B4F8410-9E30-E5C0-95A3-4A052AC902C5}"/>
          </ac:cxnSpMkLst>
        </pc:cxnChg>
        <pc:cxnChg chg="mod">
          <ac:chgData name="Peter Morichetti" userId="5e6d0361700114d3" providerId="LiveId" clId="{F7E4AEA8-1490-49C9-953F-6652E907C0E2}" dt="2024-01-21T16:50:31.112" v="2277"/>
          <ac:cxnSpMkLst>
            <pc:docMk/>
            <pc:sldMk cId="0" sldId="288"/>
            <ac:cxnSpMk id="4377" creationId="{A67C51F2-E9F5-038A-5678-EBA2AFE97801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380" creationId="{401776A5-91DF-74B6-756D-378F9B9AA93D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385" creationId="{F0C6FEE5-01C3-44A0-9165-BC4456E93B6A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388" creationId="{E4CE8BFF-7C62-7921-808E-7838331EBB55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393" creationId="{EE941F54-5D3B-5217-4C89-11C33E43FBFF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396" creationId="{BFFE5BC5-E976-E3E5-F893-7F94C6CB4C66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419" creationId="{6BEEF097-C8A3-4016-CF2E-629706301B15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422" creationId="{93197542-5983-C79B-CD3E-5D9EA5E00434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427" creationId="{2230F517-75BE-640F-EAF5-FEB3D1FAFE99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430" creationId="{16A5B947-CA4A-9306-6043-7CF510A9949B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435" creationId="{7DC38422-3AFB-9732-65FB-FB3A41A81F8E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438" creationId="{991DD20C-3C41-ADD9-ECB5-D9B7DA4C99A1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443" creationId="{CB59B07B-2D07-D3DF-703C-6D960C79D3AF}"/>
          </ac:cxnSpMkLst>
        </pc:cxnChg>
        <pc:cxnChg chg="mod">
          <ac:chgData name="Peter Morichetti" userId="5e6d0361700114d3" providerId="LiveId" clId="{F7E4AEA8-1490-49C9-953F-6652E907C0E2}" dt="2024-01-21T16:47:28.402" v="2222"/>
          <ac:cxnSpMkLst>
            <pc:docMk/>
            <pc:sldMk cId="0" sldId="288"/>
            <ac:cxnSpMk id="4446" creationId="{00881AA4-A7E6-63C2-FE8F-BC6658A9BDC6}"/>
          </ac:cxnSpMkLst>
        </pc:cxnChg>
      </pc:sldChg>
      <pc:sldChg chg="addSp delSp modSp mod">
        <pc:chgData name="Peter Morichetti" userId="5e6d0361700114d3" providerId="LiveId" clId="{F7E4AEA8-1490-49C9-953F-6652E907C0E2}" dt="2024-01-21T15:06:35.795" v="1215" actId="20577"/>
        <pc:sldMkLst>
          <pc:docMk/>
          <pc:sldMk cId="0" sldId="289"/>
        </pc:sldMkLst>
        <pc:spChg chg="add del mod">
          <ac:chgData name="Peter Morichetti" userId="5e6d0361700114d3" providerId="LiveId" clId="{F7E4AEA8-1490-49C9-953F-6652E907C0E2}" dt="2024-01-21T14:41:08.208" v="1124" actId="478"/>
          <ac:spMkLst>
            <pc:docMk/>
            <pc:sldMk cId="0" sldId="289"/>
            <ac:spMk id="3" creationId="{69BDD162-B7F9-957F-806F-495B47B8E17B}"/>
          </ac:spMkLst>
        </pc:spChg>
        <pc:spChg chg="add del mod">
          <ac:chgData name="Peter Morichetti" userId="5e6d0361700114d3" providerId="LiveId" clId="{F7E4AEA8-1490-49C9-953F-6652E907C0E2}" dt="2024-01-21T14:41:07.212" v="1123" actId="478"/>
          <ac:spMkLst>
            <pc:docMk/>
            <pc:sldMk cId="0" sldId="289"/>
            <ac:spMk id="5" creationId="{D02FABCC-E56F-72B5-40EC-1D17DCDD6FFA}"/>
          </ac:spMkLst>
        </pc:spChg>
        <pc:spChg chg="add del mod">
          <ac:chgData name="Peter Morichetti" userId="5e6d0361700114d3" providerId="LiveId" clId="{F7E4AEA8-1490-49C9-953F-6652E907C0E2}" dt="2024-01-21T14:41:04.173" v="1121" actId="478"/>
          <ac:spMkLst>
            <pc:docMk/>
            <pc:sldMk cId="0" sldId="289"/>
            <ac:spMk id="7" creationId="{66815167-C7FE-C6E8-7090-F25815644658}"/>
          </ac:spMkLst>
        </pc:spChg>
        <pc:spChg chg="add del mod">
          <ac:chgData name="Peter Morichetti" userId="5e6d0361700114d3" providerId="LiveId" clId="{F7E4AEA8-1490-49C9-953F-6652E907C0E2}" dt="2024-01-21T14:41:09.096" v="1125" actId="478"/>
          <ac:spMkLst>
            <pc:docMk/>
            <pc:sldMk cId="0" sldId="289"/>
            <ac:spMk id="9" creationId="{69A2CCB6-5C9B-78DB-BF26-C95EF1FC59AD}"/>
          </ac:spMkLst>
        </pc:spChg>
        <pc:spChg chg="add mod">
          <ac:chgData name="Peter Morichetti" userId="5e6d0361700114d3" providerId="LiveId" clId="{F7E4AEA8-1490-49C9-953F-6652E907C0E2}" dt="2024-01-21T15:06:35.795" v="1215" actId="20577"/>
          <ac:spMkLst>
            <pc:docMk/>
            <pc:sldMk cId="0" sldId="289"/>
            <ac:spMk id="10" creationId="{D2C9552E-04CA-3C77-BEAC-8F59B5F36ACC}"/>
          </ac:spMkLst>
        </pc:spChg>
        <pc:spChg chg="del">
          <ac:chgData name="Peter Morichetti" userId="5e6d0361700114d3" providerId="LiveId" clId="{F7E4AEA8-1490-49C9-953F-6652E907C0E2}" dt="2024-01-21T14:41:01.476" v="1120" actId="478"/>
          <ac:spMkLst>
            <pc:docMk/>
            <pc:sldMk cId="0" sldId="289"/>
            <ac:spMk id="3763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4:41:12.939" v="1135" actId="20577"/>
          <ac:spMkLst>
            <pc:docMk/>
            <pc:sldMk cId="0" sldId="289"/>
            <ac:spMk id="3765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4:40:57.959" v="1119" actId="478"/>
          <ac:spMkLst>
            <pc:docMk/>
            <pc:sldMk cId="0" sldId="289"/>
            <ac:spMk id="3766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4:41:05.438" v="1122" actId="478"/>
          <ac:spMkLst>
            <pc:docMk/>
            <pc:sldMk cId="0" sldId="289"/>
            <ac:spMk id="3767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1T14:41:01.476" v="1120" actId="478"/>
          <ac:spMkLst>
            <pc:docMk/>
            <pc:sldMk cId="0" sldId="289"/>
            <ac:spMk id="3768" creationId="{00000000-0000-0000-0000-000000000000}"/>
          </ac:spMkLst>
        </pc:spChg>
        <pc:picChg chg="del">
          <ac:chgData name="Peter Morichetti" userId="5e6d0361700114d3" providerId="LiveId" clId="{F7E4AEA8-1490-49C9-953F-6652E907C0E2}" dt="2024-01-21T14:41:01.476" v="1120" actId="478"/>
          <ac:picMkLst>
            <pc:docMk/>
            <pc:sldMk cId="0" sldId="289"/>
            <ac:picMk id="3764" creationId="{00000000-0000-0000-0000-000000000000}"/>
          </ac:picMkLst>
        </pc:picChg>
        <pc:picChg chg="del">
          <ac:chgData name="Peter Morichetti" userId="5e6d0361700114d3" providerId="LiveId" clId="{F7E4AEA8-1490-49C9-953F-6652E907C0E2}" dt="2024-01-21T14:41:01.476" v="1120" actId="478"/>
          <ac:picMkLst>
            <pc:docMk/>
            <pc:sldMk cId="0" sldId="289"/>
            <ac:picMk id="3769" creationId="{00000000-0000-0000-0000-000000000000}"/>
          </ac:picMkLst>
        </pc:picChg>
      </pc:sldChg>
      <pc:sldChg chg="add">
        <pc:chgData name="Peter Morichetti" userId="5e6d0361700114d3" providerId="LiveId" clId="{F7E4AEA8-1490-49C9-953F-6652E907C0E2}" dt="2024-01-21T16:06:53.122" v="1741"/>
        <pc:sldMkLst>
          <pc:docMk/>
          <pc:sldMk cId="3675564864" sldId="305"/>
        </pc:sldMkLst>
      </pc:sldChg>
      <pc:sldChg chg="add del">
        <pc:chgData name="Peter Morichetti" userId="5e6d0361700114d3" providerId="LiveId" clId="{F7E4AEA8-1490-49C9-953F-6652E907C0E2}" dt="2024-01-21T16:08:09.356" v="1746"/>
        <pc:sldMkLst>
          <pc:docMk/>
          <pc:sldMk cId="1595199172" sldId="306"/>
        </pc:sldMkLst>
      </pc:sldChg>
      <pc:sldChg chg="modSp add mod ord">
        <pc:chgData name="Peter Morichetti" userId="5e6d0361700114d3" providerId="LiveId" clId="{F7E4AEA8-1490-49C9-953F-6652E907C0E2}" dt="2024-01-21T16:26:00.175" v="2022"/>
        <pc:sldMkLst>
          <pc:docMk/>
          <pc:sldMk cId="3195269671" sldId="306"/>
        </pc:sldMkLst>
        <pc:spChg chg="mod">
          <ac:chgData name="Peter Morichetti" userId="5e6d0361700114d3" providerId="LiveId" clId="{F7E4AEA8-1490-49C9-953F-6652E907C0E2}" dt="2024-01-21T16:23:52.300" v="1913" actId="1076"/>
          <ac:spMkLst>
            <pc:docMk/>
            <pc:sldMk cId="3195269671" sldId="306"/>
            <ac:spMk id="253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23:54.264" v="1915" actId="20577"/>
          <ac:spMkLst>
            <pc:docMk/>
            <pc:sldMk cId="3195269671" sldId="306"/>
            <ac:spMk id="2531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24:12.525" v="1919" actId="20577"/>
          <ac:spMkLst>
            <pc:docMk/>
            <pc:sldMk cId="3195269671" sldId="306"/>
            <ac:spMk id="2532" creationId="{00000000-0000-0000-0000-000000000000}"/>
          </ac:spMkLst>
        </pc:spChg>
      </pc:sldChg>
      <pc:sldChg chg="modSp add mod ord">
        <pc:chgData name="Peter Morichetti" userId="5e6d0361700114d3" providerId="LiveId" clId="{F7E4AEA8-1490-49C9-953F-6652E907C0E2}" dt="2024-01-24T14:46:11.339" v="5817" actId="1076"/>
        <pc:sldMkLst>
          <pc:docMk/>
          <pc:sldMk cId="3974063518" sldId="307"/>
        </pc:sldMkLst>
        <pc:spChg chg="mod">
          <ac:chgData name="Peter Morichetti" userId="5e6d0361700114d3" providerId="LiveId" clId="{F7E4AEA8-1490-49C9-953F-6652E907C0E2}" dt="2024-01-24T14:46:11.339" v="5817" actId="1076"/>
          <ac:spMkLst>
            <pc:docMk/>
            <pc:sldMk cId="3974063518" sldId="307"/>
            <ac:spMk id="253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25:06.255" v="1982" actId="20577"/>
          <ac:spMkLst>
            <pc:docMk/>
            <pc:sldMk cId="3974063518" sldId="307"/>
            <ac:spMk id="2531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4T14:46:06.132" v="5816" actId="1076"/>
          <ac:spMkLst>
            <pc:docMk/>
            <pc:sldMk cId="3974063518" sldId="307"/>
            <ac:spMk id="2532" creationId="{00000000-0000-0000-0000-000000000000}"/>
          </ac:spMkLst>
        </pc:spChg>
      </pc:sldChg>
      <pc:sldChg chg="modSp add mod ord">
        <pc:chgData name="Peter Morichetti" userId="5e6d0361700114d3" providerId="LiveId" clId="{F7E4AEA8-1490-49C9-953F-6652E907C0E2}" dt="2024-01-21T19:58:33.352" v="3423"/>
        <pc:sldMkLst>
          <pc:docMk/>
          <pc:sldMk cId="728999021" sldId="308"/>
        </pc:sldMkLst>
        <pc:spChg chg="mod">
          <ac:chgData name="Peter Morichetti" userId="5e6d0361700114d3" providerId="LiveId" clId="{F7E4AEA8-1490-49C9-953F-6652E907C0E2}" dt="2024-01-21T16:25:26.818" v="2011" actId="20577"/>
          <ac:spMkLst>
            <pc:docMk/>
            <pc:sldMk cId="728999021" sldId="308"/>
            <ac:spMk id="2530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25:45.839" v="2016" actId="20577"/>
          <ac:spMkLst>
            <pc:docMk/>
            <pc:sldMk cId="728999021" sldId="308"/>
            <ac:spMk id="2531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1T16:25:36.006" v="2014"/>
          <ac:spMkLst>
            <pc:docMk/>
            <pc:sldMk cId="728999021" sldId="308"/>
            <ac:spMk id="2532" creationId="{00000000-0000-0000-0000-000000000000}"/>
          </ac:spMkLst>
        </pc:spChg>
      </pc:sldChg>
      <pc:sldChg chg="add">
        <pc:chgData name="Peter Morichetti" userId="5e6d0361700114d3" providerId="LiveId" clId="{F7E4AEA8-1490-49C9-953F-6652E907C0E2}" dt="2024-01-21T16:30:34.466" v="2068"/>
        <pc:sldMkLst>
          <pc:docMk/>
          <pc:sldMk cId="2493584221" sldId="309"/>
        </pc:sldMkLst>
      </pc:sldChg>
      <pc:sldChg chg="add del ord">
        <pc:chgData name="Peter Morichetti" userId="5e6d0361700114d3" providerId="LiveId" clId="{F7E4AEA8-1490-49C9-953F-6652E907C0E2}" dt="2024-01-21T16:58:55.756" v="2356" actId="47"/>
        <pc:sldMkLst>
          <pc:docMk/>
          <pc:sldMk cId="2233671566" sldId="310"/>
        </pc:sldMkLst>
      </pc:sldChg>
      <pc:sldChg chg="add">
        <pc:chgData name="Peter Morichetti" userId="5e6d0361700114d3" providerId="LiveId" clId="{F7E4AEA8-1490-49C9-953F-6652E907C0E2}" dt="2024-01-21T17:15:35.046" v="2863"/>
        <pc:sldMkLst>
          <pc:docMk/>
          <pc:sldMk cId="2643858026" sldId="310"/>
        </pc:sldMkLst>
      </pc:sldChg>
      <pc:sldChg chg="addSp delSp modSp add del mod">
        <pc:chgData name="Peter Morichetti" userId="5e6d0361700114d3" providerId="LiveId" clId="{F7E4AEA8-1490-49C9-953F-6652E907C0E2}" dt="2024-01-21T18:07:47.540" v="2966" actId="47"/>
        <pc:sldMkLst>
          <pc:docMk/>
          <pc:sldMk cId="3155883962" sldId="311"/>
        </pc:sldMkLst>
        <pc:picChg chg="add del mod">
          <ac:chgData name="Peter Morichetti" userId="5e6d0361700114d3" providerId="LiveId" clId="{F7E4AEA8-1490-49C9-953F-6652E907C0E2}" dt="2024-01-21T17:43:14.993" v="2935" actId="22"/>
          <ac:picMkLst>
            <pc:docMk/>
            <pc:sldMk cId="3155883962" sldId="311"/>
            <ac:picMk id="3" creationId="{EAA0BB61-175A-C7C5-D957-F78F7A0CC0E2}"/>
          </ac:picMkLst>
        </pc:picChg>
        <pc:picChg chg="add del mod">
          <ac:chgData name="Peter Morichetti" userId="5e6d0361700114d3" providerId="LiveId" clId="{F7E4AEA8-1490-49C9-953F-6652E907C0E2}" dt="2024-01-21T17:43:34.887" v="2940" actId="1076"/>
          <ac:picMkLst>
            <pc:docMk/>
            <pc:sldMk cId="3155883962" sldId="311"/>
            <ac:picMk id="7" creationId="{9F298589-15B3-7D1E-44F7-7544F0C17653}"/>
          </ac:picMkLst>
        </pc:picChg>
        <pc:picChg chg="add del">
          <ac:chgData name="Peter Morichetti" userId="5e6d0361700114d3" providerId="LiveId" clId="{F7E4AEA8-1490-49C9-953F-6652E907C0E2}" dt="2024-01-21T17:43:17.863" v="2938" actId="478"/>
          <ac:picMkLst>
            <pc:docMk/>
            <pc:sldMk cId="3155883962" sldId="311"/>
            <ac:picMk id="9" creationId="{4E65511A-1E7B-C23A-3B79-D8A8985C2B9A}"/>
          </ac:picMkLst>
        </pc:picChg>
      </pc:sldChg>
      <pc:sldChg chg="addSp delSp modSp add mod">
        <pc:chgData name="Peter Morichetti" userId="5e6d0361700114d3" providerId="LiveId" clId="{F7E4AEA8-1490-49C9-953F-6652E907C0E2}" dt="2024-01-21T17:58:02.306" v="2953" actId="1076"/>
        <pc:sldMkLst>
          <pc:docMk/>
          <pc:sldMk cId="2765580459" sldId="312"/>
        </pc:sldMkLst>
        <pc:picChg chg="add mod">
          <ac:chgData name="Peter Morichetti" userId="5e6d0361700114d3" providerId="LiveId" clId="{F7E4AEA8-1490-49C9-953F-6652E907C0E2}" dt="2024-01-21T17:58:02.306" v="2953" actId="1076"/>
          <ac:picMkLst>
            <pc:docMk/>
            <pc:sldMk cId="2765580459" sldId="312"/>
            <ac:picMk id="3" creationId="{324BF051-8E7B-42A7-DA5B-5B98501B4C07}"/>
          </ac:picMkLst>
        </pc:picChg>
        <pc:picChg chg="add mod">
          <ac:chgData name="Peter Morichetti" userId="5e6d0361700114d3" providerId="LiveId" clId="{F7E4AEA8-1490-49C9-953F-6652E907C0E2}" dt="2024-01-21T17:57:50.359" v="2951" actId="1076"/>
          <ac:picMkLst>
            <pc:docMk/>
            <pc:sldMk cId="2765580459" sldId="312"/>
            <ac:picMk id="5" creationId="{F7EEEFB1-5863-88AE-83BF-AEC6A4E8C215}"/>
          </ac:picMkLst>
        </pc:picChg>
        <pc:picChg chg="add mod">
          <ac:chgData name="Peter Morichetti" userId="5e6d0361700114d3" providerId="LiveId" clId="{F7E4AEA8-1490-49C9-953F-6652E907C0E2}" dt="2024-01-21T17:57:58.305" v="2952" actId="1076"/>
          <ac:picMkLst>
            <pc:docMk/>
            <pc:sldMk cId="2765580459" sldId="312"/>
            <ac:picMk id="7" creationId="{6D0F61C2-407D-E92D-8EE7-029A3B3F204E}"/>
          </ac:picMkLst>
        </pc:picChg>
        <pc:picChg chg="del">
          <ac:chgData name="Peter Morichetti" userId="5e6d0361700114d3" providerId="LiveId" clId="{F7E4AEA8-1490-49C9-953F-6652E907C0E2}" dt="2024-01-21T17:56:51.368" v="2942" actId="478"/>
          <ac:picMkLst>
            <pc:docMk/>
            <pc:sldMk cId="2765580459" sldId="312"/>
            <ac:picMk id="9" creationId="{4E65511A-1E7B-C23A-3B79-D8A8985C2B9A}"/>
          </ac:picMkLst>
        </pc:picChg>
      </pc:sldChg>
      <pc:sldChg chg="addSp delSp modSp add mod">
        <pc:chgData name="Peter Morichetti" userId="5e6d0361700114d3" providerId="LiveId" clId="{F7E4AEA8-1490-49C9-953F-6652E907C0E2}" dt="2024-01-21T19:05:29.437" v="3350" actId="14100"/>
        <pc:sldMkLst>
          <pc:docMk/>
          <pc:sldMk cId="767685246" sldId="313"/>
        </pc:sldMkLst>
        <pc:spChg chg="add mod">
          <ac:chgData name="Peter Morichetti" userId="5e6d0361700114d3" providerId="LiveId" clId="{F7E4AEA8-1490-49C9-953F-6652E907C0E2}" dt="2024-01-21T18:10:29.532" v="2986" actId="14100"/>
          <ac:spMkLst>
            <pc:docMk/>
            <pc:sldMk cId="767685246" sldId="313"/>
            <ac:spMk id="9" creationId="{938E6138-A947-F220-A529-93AE65D9962B}"/>
          </ac:spMkLst>
        </pc:spChg>
        <pc:spChg chg="add mod">
          <ac:chgData name="Peter Morichetti" userId="5e6d0361700114d3" providerId="LiveId" clId="{F7E4AEA8-1490-49C9-953F-6652E907C0E2}" dt="2024-01-21T18:10:06.441" v="2985" actId="14100"/>
          <ac:spMkLst>
            <pc:docMk/>
            <pc:sldMk cId="767685246" sldId="313"/>
            <ac:spMk id="10" creationId="{3EC17C82-B266-9B71-9FE2-AB8D68AD7695}"/>
          </ac:spMkLst>
        </pc:spChg>
        <pc:spChg chg="add mod">
          <ac:chgData name="Peter Morichetti" userId="5e6d0361700114d3" providerId="LiveId" clId="{F7E4AEA8-1490-49C9-953F-6652E907C0E2}" dt="2024-01-21T18:10:49.304" v="2990" actId="208"/>
          <ac:spMkLst>
            <pc:docMk/>
            <pc:sldMk cId="767685246" sldId="313"/>
            <ac:spMk id="11" creationId="{7BCDAE1A-0C85-609E-D7B6-5E4C463E4983}"/>
          </ac:spMkLst>
        </pc:spChg>
        <pc:spChg chg="add mod">
          <ac:chgData name="Peter Morichetti" userId="5e6d0361700114d3" providerId="LiveId" clId="{F7E4AEA8-1490-49C9-953F-6652E907C0E2}" dt="2024-01-21T18:11:16.858" v="2998" actId="14100"/>
          <ac:spMkLst>
            <pc:docMk/>
            <pc:sldMk cId="767685246" sldId="313"/>
            <ac:spMk id="12" creationId="{082C8504-C784-9969-B594-2ED6085C81B4}"/>
          </ac:spMkLst>
        </pc:spChg>
        <pc:spChg chg="add mod">
          <ac:chgData name="Peter Morichetti" userId="5e6d0361700114d3" providerId="LiveId" clId="{F7E4AEA8-1490-49C9-953F-6652E907C0E2}" dt="2024-01-21T19:05:29.437" v="3350" actId="14100"/>
          <ac:spMkLst>
            <pc:docMk/>
            <pc:sldMk cId="767685246" sldId="313"/>
            <ac:spMk id="13" creationId="{991FEB26-BDE6-870E-A319-5317E3350B51}"/>
          </ac:spMkLst>
        </pc:spChg>
        <pc:spChg chg="add del mod">
          <ac:chgData name="Peter Morichetti" userId="5e6d0361700114d3" providerId="LiveId" clId="{F7E4AEA8-1490-49C9-953F-6652E907C0E2}" dt="2024-01-21T18:14:42.838" v="3023" actId="478"/>
          <ac:spMkLst>
            <pc:docMk/>
            <pc:sldMk cId="767685246" sldId="313"/>
            <ac:spMk id="14" creationId="{86EA5FD5-1EE1-3F20-0517-366EF05140F1}"/>
          </ac:spMkLst>
        </pc:spChg>
        <pc:spChg chg="add mod">
          <ac:chgData name="Peter Morichetti" userId="5e6d0361700114d3" providerId="LiveId" clId="{F7E4AEA8-1490-49C9-953F-6652E907C0E2}" dt="2024-01-21T18:14:02.967" v="3022" actId="208"/>
          <ac:spMkLst>
            <pc:docMk/>
            <pc:sldMk cId="767685246" sldId="313"/>
            <ac:spMk id="15" creationId="{40D315E4-8067-6754-2BB3-22F7EEFB034F}"/>
          </ac:spMkLst>
        </pc:spChg>
        <pc:spChg chg="add mod">
          <ac:chgData name="Peter Morichetti" userId="5e6d0361700114d3" providerId="LiveId" clId="{F7E4AEA8-1490-49C9-953F-6652E907C0E2}" dt="2024-01-21T18:15:45.819" v="3028" actId="2085"/>
          <ac:spMkLst>
            <pc:docMk/>
            <pc:sldMk cId="767685246" sldId="313"/>
            <ac:spMk id="16" creationId="{9B904D3B-8DE9-7AF1-9995-364E5C0DD850}"/>
          </ac:spMkLst>
        </pc:spChg>
        <pc:spChg chg="add mod">
          <ac:chgData name="Peter Morichetti" userId="5e6d0361700114d3" providerId="LiveId" clId="{F7E4AEA8-1490-49C9-953F-6652E907C0E2}" dt="2024-01-21T18:17:25.765" v="3077" actId="1076"/>
          <ac:spMkLst>
            <pc:docMk/>
            <pc:sldMk cId="767685246" sldId="313"/>
            <ac:spMk id="17" creationId="{9A8CD85D-AEAE-C837-3C4A-C4C280C47196}"/>
          </ac:spMkLst>
        </pc:spChg>
        <pc:spChg chg="add mod">
          <ac:chgData name="Peter Morichetti" userId="5e6d0361700114d3" providerId="LiveId" clId="{F7E4AEA8-1490-49C9-953F-6652E907C0E2}" dt="2024-01-21T18:18:51.237" v="3146" actId="1076"/>
          <ac:spMkLst>
            <pc:docMk/>
            <pc:sldMk cId="767685246" sldId="313"/>
            <ac:spMk id="18" creationId="{478A05C5-5E9D-5735-261D-A8C9DCEF3001}"/>
          </ac:spMkLst>
        </pc:spChg>
        <pc:spChg chg="add mod">
          <ac:chgData name="Peter Morichetti" userId="5e6d0361700114d3" providerId="LiveId" clId="{F7E4AEA8-1490-49C9-953F-6652E907C0E2}" dt="2024-01-21T18:19:20.741" v="3171" actId="20577"/>
          <ac:spMkLst>
            <pc:docMk/>
            <pc:sldMk cId="767685246" sldId="313"/>
            <ac:spMk id="19" creationId="{619A9445-597B-656B-46F8-8563781A3829}"/>
          </ac:spMkLst>
        </pc:spChg>
        <pc:spChg chg="add mod">
          <ac:chgData name="Peter Morichetti" userId="5e6d0361700114d3" providerId="LiveId" clId="{F7E4AEA8-1490-49C9-953F-6652E907C0E2}" dt="2024-01-21T18:19:15.457" v="3170" actId="20577"/>
          <ac:spMkLst>
            <pc:docMk/>
            <pc:sldMk cId="767685246" sldId="313"/>
            <ac:spMk id="20" creationId="{B0FA21A1-66B3-5D1B-FF62-354F86656D00}"/>
          </ac:spMkLst>
        </pc:spChg>
        <pc:spChg chg="add mod">
          <ac:chgData name="Peter Morichetti" userId="5e6d0361700114d3" providerId="LiveId" clId="{F7E4AEA8-1490-49C9-953F-6652E907C0E2}" dt="2024-01-21T18:19:12.514" v="3169" actId="20577"/>
          <ac:spMkLst>
            <pc:docMk/>
            <pc:sldMk cId="767685246" sldId="313"/>
            <ac:spMk id="21" creationId="{053A5797-2799-6925-663E-7B984545FB09}"/>
          </ac:spMkLst>
        </pc:spChg>
        <pc:spChg chg="add mod">
          <ac:chgData name="Peter Morichetti" userId="5e6d0361700114d3" providerId="LiveId" clId="{F7E4AEA8-1490-49C9-953F-6652E907C0E2}" dt="2024-01-21T18:19:43.824" v="3181" actId="115"/>
          <ac:spMkLst>
            <pc:docMk/>
            <pc:sldMk cId="767685246" sldId="313"/>
            <ac:spMk id="22" creationId="{B5F99607-AA1F-5EDA-E81E-276A4B20F33F}"/>
          </ac:spMkLst>
        </pc:spChg>
        <pc:picChg chg="add mod">
          <ac:chgData name="Peter Morichetti" userId="5e6d0361700114d3" providerId="LiveId" clId="{F7E4AEA8-1490-49C9-953F-6652E907C0E2}" dt="2024-01-21T18:06:18.042" v="2961" actId="1076"/>
          <ac:picMkLst>
            <pc:docMk/>
            <pc:sldMk cId="767685246" sldId="313"/>
            <ac:picMk id="3" creationId="{59BCBD3F-9ECC-7350-2A88-D6AD8189C40D}"/>
          </ac:picMkLst>
        </pc:picChg>
        <pc:picChg chg="add del mod">
          <ac:chgData name="Peter Morichetti" userId="5e6d0361700114d3" providerId="LiveId" clId="{F7E4AEA8-1490-49C9-953F-6652E907C0E2}" dt="2024-01-21T18:06:39.449" v="2963" actId="478"/>
          <ac:picMkLst>
            <pc:docMk/>
            <pc:sldMk cId="767685246" sldId="313"/>
            <ac:picMk id="5" creationId="{2237A8C6-14DB-FF46-3C67-ADA3D639F14A}"/>
          </ac:picMkLst>
        </pc:picChg>
        <pc:picChg chg="del">
          <ac:chgData name="Peter Morichetti" userId="5e6d0361700114d3" providerId="LiveId" clId="{F7E4AEA8-1490-49C9-953F-6652E907C0E2}" dt="2024-01-21T18:05:38.216" v="2956" actId="478"/>
          <ac:picMkLst>
            <pc:docMk/>
            <pc:sldMk cId="767685246" sldId="313"/>
            <ac:picMk id="7" creationId="{9F298589-15B3-7D1E-44F7-7544F0C17653}"/>
          </ac:picMkLst>
        </pc:picChg>
        <pc:picChg chg="add del mod">
          <ac:chgData name="Peter Morichetti" userId="5e6d0361700114d3" providerId="LiveId" clId="{F7E4AEA8-1490-49C9-953F-6652E907C0E2}" dt="2024-01-21T19:04:42.917" v="3343" actId="478"/>
          <ac:picMkLst>
            <pc:docMk/>
            <pc:sldMk cId="767685246" sldId="313"/>
            <ac:picMk id="8" creationId="{E6C96F35-7FC1-6DB1-4EE7-86AEB323985B}"/>
          </ac:picMkLst>
        </pc:picChg>
        <pc:picChg chg="add mod">
          <ac:chgData name="Peter Morichetti" userId="5e6d0361700114d3" providerId="LiveId" clId="{F7E4AEA8-1490-49C9-953F-6652E907C0E2}" dt="2024-01-21T19:05:22.237" v="3348" actId="14100"/>
          <ac:picMkLst>
            <pc:docMk/>
            <pc:sldMk cId="767685246" sldId="313"/>
            <ac:picMk id="24" creationId="{D5660580-8C4C-5265-8181-D28A0A396C35}"/>
          </ac:picMkLst>
        </pc:picChg>
      </pc:sldChg>
      <pc:sldChg chg="addSp delSp modSp add mod">
        <pc:chgData name="Peter Morichetti" userId="5e6d0361700114d3" providerId="LiveId" clId="{F7E4AEA8-1490-49C9-953F-6652E907C0E2}" dt="2024-01-21T19:20:18.460" v="3419" actId="113"/>
        <pc:sldMkLst>
          <pc:docMk/>
          <pc:sldMk cId="4117465801" sldId="314"/>
        </pc:sldMkLst>
        <pc:spChg chg="add del mod">
          <ac:chgData name="Peter Morichetti" userId="5e6d0361700114d3" providerId="LiveId" clId="{F7E4AEA8-1490-49C9-953F-6652E907C0E2}" dt="2024-01-21T18:25:49.764" v="3232" actId="478"/>
          <ac:spMkLst>
            <pc:docMk/>
            <pc:sldMk cId="4117465801" sldId="314"/>
            <ac:spMk id="2" creationId="{E1B6694D-10CF-8582-1804-9A15A40E7A0F}"/>
          </ac:spMkLst>
        </pc:spChg>
        <pc:spChg chg="add del mod">
          <ac:chgData name="Peter Morichetti" userId="5e6d0361700114d3" providerId="LiveId" clId="{F7E4AEA8-1490-49C9-953F-6652E907C0E2}" dt="2024-01-21T18:25:52.765" v="3234" actId="478"/>
          <ac:spMkLst>
            <pc:docMk/>
            <pc:sldMk cId="4117465801" sldId="314"/>
            <ac:spMk id="7" creationId="{65251F85-CBCC-AEAA-F53C-9FD9D76D0308}"/>
          </ac:spMkLst>
        </pc:spChg>
        <pc:spChg chg="del">
          <ac:chgData name="Peter Morichetti" userId="5e6d0361700114d3" providerId="LiveId" clId="{F7E4AEA8-1490-49C9-953F-6652E907C0E2}" dt="2024-01-21T18:21:12.387" v="3188" actId="478"/>
          <ac:spMkLst>
            <pc:docMk/>
            <pc:sldMk cId="4117465801" sldId="314"/>
            <ac:spMk id="9" creationId="{938E6138-A947-F220-A529-93AE65D9962B}"/>
          </ac:spMkLst>
        </pc:spChg>
        <pc:spChg chg="del">
          <ac:chgData name="Peter Morichetti" userId="5e6d0361700114d3" providerId="LiveId" clId="{F7E4AEA8-1490-49C9-953F-6652E907C0E2}" dt="2024-01-21T18:21:09.132" v="3185" actId="478"/>
          <ac:spMkLst>
            <pc:docMk/>
            <pc:sldMk cId="4117465801" sldId="314"/>
            <ac:spMk id="10" creationId="{3EC17C82-B266-9B71-9FE2-AB8D68AD7695}"/>
          </ac:spMkLst>
        </pc:spChg>
        <pc:spChg chg="del">
          <ac:chgData name="Peter Morichetti" userId="5e6d0361700114d3" providerId="LiveId" clId="{F7E4AEA8-1490-49C9-953F-6652E907C0E2}" dt="2024-01-21T18:21:11.074" v="3187" actId="478"/>
          <ac:spMkLst>
            <pc:docMk/>
            <pc:sldMk cId="4117465801" sldId="314"/>
            <ac:spMk id="11" creationId="{7BCDAE1A-0C85-609E-D7B6-5E4C463E4983}"/>
          </ac:spMkLst>
        </pc:spChg>
        <pc:spChg chg="del">
          <ac:chgData name="Peter Morichetti" userId="5e6d0361700114d3" providerId="LiveId" clId="{F7E4AEA8-1490-49C9-953F-6652E907C0E2}" dt="2024-01-21T18:21:08.171" v="3184" actId="478"/>
          <ac:spMkLst>
            <pc:docMk/>
            <pc:sldMk cId="4117465801" sldId="314"/>
            <ac:spMk id="12" creationId="{082C8504-C784-9969-B594-2ED6085C81B4}"/>
          </ac:spMkLst>
        </pc:spChg>
        <pc:spChg chg="del">
          <ac:chgData name="Peter Morichetti" userId="5e6d0361700114d3" providerId="LiveId" clId="{F7E4AEA8-1490-49C9-953F-6652E907C0E2}" dt="2024-01-21T18:21:13.706" v="3189" actId="478"/>
          <ac:spMkLst>
            <pc:docMk/>
            <pc:sldMk cId="4117465801" sldId="314"/>
            <ac:spMk id="13" creationId="{991FEB26-BDE6-870E-A319-5317E3350B51}"/>
          </ac:spMkLst>
        </pc:spChg>
        <pc:spChg chg="del">
          <ac:chgData name="Peter Morichetti" userId="5e6d0361700114d3" providerId="LiveId" clId="{F7E4AEA8-1490-49C9-953F-6652E907C0E2}" dt="2024-01-21T18:21:10.143" v="3186" actId="478"/>
          <ac:spMkLst>
            <pc:docMk/>
            <pc:sldMk cId="4117465801" sldId="314"/>
            <ac:spMk id="15" creationId="{40D315E4-8067-6754-2BB3-22F7EEFB034F}"/>
          </ac:spMkLst>
        </pc:spChg>
        <pc:spChg chg="del">
          <ac:chgData name="Peter Morichetti" userId="5e6d0361700114d3" providerId="LiveId" clId="{F7E4AEA8-1490-49C9-953F-6652E907C0E2}" dt="2024-01-21T18:21:06.911" v="3183" actId="478"/>
          <ac:spMkLst>
            <pc:docMk/>
            <pc:sldMk cId="4117465801" sldId="314"/>
            <ac:spMk id="16" creationId="{9B904D3B-8DE9-7AF1-9995-364E5C0DD850}"/>
          </ac:spMkLst>
        </pc:spChg>
        <pc:spChg chg="del">
          <ac:chgData name="Peter Morichetti" userId="5e6d0361700114d3" providerId="LiveId" clId="{F7E4AEA8-1490-49C9-953F-6652E907C0E2}" dt="2024-01-21T18:21:06.911" v="3183" actId="478"/>
          <ac:spMkLst>
            <pc:docMk/>
            <pc:sldMk cId="4117465801" sldId="314"/>
            <ac:spMk id="17" creationId="{9A8CD85D-AEAE-C837-3C4A-C4C280C47196}"/>
          </ac:spMkLst>
        </pc:spChg>
        <pc:spChg chg="del">
          <ac:chgData name="Peter Morichetti" userId="5e6d0361700114d3" providerId="LiveId" clId="{F7E4AEA8-1490-49C9-953F-6652E907C0E2}" dt="2024-01-21T18:21:06.911" v="3183" actId="478"/>
          <ac:spMkLst>
            <pc:docMk/>
            <pc:sldMk cId="4117465801" sldId="314"/>
            <ac:spMk id="18" creationId="{478A05C5-5E9D-5735-261D-A8C9DCEF3001}"/>
          </ac:spMkLst>
        </pc:spChg>
        <pc:spChg chg="del">
          <ac:chgData name="Peter Morichetti" userId="5e6d0361700114d3" providerId="LiveId" clId="{F7E4AEA8-1490-49C9-953F-6652E907C0E2}" dt="2024-01-21T18:21:06.911" v="3183" actId="478"/>
          <ac:spMkLst>
            <pc:docMk/>
            <pc:sldMk cId="4117465801" sldId="314"/>
            <ac:spMk id="19" creationId="{619A9445-597B-656B-46F8-8563781A3829}"/>
          </ac:spMkLst>
        </pc:spChg>
        <pc:spChg chg="del">
          <ac:chgData name="Peter Morichetti" userId="5e6d0361700114d3" providerId="LiveId" clId="{F7E4AEA8-1490-49C9-953F-6652E907C0E2}" dt="2024-01-21T18:21:06.911" v="3183" actId="478"/>
          <ac:spMkLst>
            <pc:docMk/>
            <pc:sldMk cId="4117465801" sldId="314"/>
            <ac:spMk id="20" creationId="{B0FA21A1-66B3-5D1B-FF62-354F86656D00}"/>
          </ac:spMkLst>
        </pc:spChg>
        <pc:spChg chg="del">
          <ac:chgData name="Peter Morichetti" userId="5e6d0361700114d3" providerId="LiveId" clId="{F7E4AEA8-1490-49C9-953F-6652E907C0E2}" dt="2024-01-21T18:21:06.911" v="3183" actId="478"/>
          <ac:spMkLst>
            <pc:docMk/>
            <pc:sldMk cId="4117465801" sldId="314"/>
            <ac:spMk id="21" creationId="{053A5797-2799-6925-663E-7B984545FB09}"/>
          </ac:spMkLst>
        </pc:spChg>
        <pc:spChg chg="del">
          <ac:chgData name="Peter Morichetti" userId="5e6d0361700114d3" providerId="LiveId" clId="{F7E4AEA8-1490-49C9-953F-6652E907C0E2}" dt="2024-01-21T18:21:06.911" v="3183" actId="478"/>
          <ac:spMkLst>
            <pc:docMk/>
            <pc:sldMk cId="4117465801" sldId="314"/>
            <ac:spMk id="22" creationId="{B5F99607-AA1F-5EDA-E81E-276A4B20F33F}"/>
          </ac:spMkLst>
        </pc:spChg>
        <pc:spChg chg="add del mod">
          <ac:chgData name="Peter Morichetti" userId="5e6d0361700114d3" providerId="LiveId" clId="{F7E4AEA8-1490-49C9-953F-6652E907C0E2}" dt="2024-01-21T18:25:54.772" v="3236" actId="478"/>
          <ac:spMkLst>
            <pc:docMk/>
            <pc:sldMk cId="4117465801" sldId="314"/>
            <ac:spMk id="24" creationId="{82CD4FE8-DF01-1B3A-1D2C-F192DCD1E97D}"/>
          </ac:spMkLst>
        </pc:spChg>
        <pc:spChg chg="add mod">
          <ac:chgData name="Peter Morichetti" userId="5e6d0361700114d3" providerId="LiveId" clId="{F7E4AEA8-1490-49C9-953F-6652E907C0E2}" dt="2024-01-21T18:59:18.767" v="3302" actId="20577"/>
          <ac:spMkLst>
            <pc:docMk/>
            <pc:sldMk cId="4117465801" sldId="314"/>
            <ac:spMk id="3309" creationId="{EC053458-0FF1-CC3B-F057-AC0CD91D9948}"/>
          </ac:spMkLst>
        </pc:spChg>
        <pc:spChg chg="add mod">
          <ac:chgData name="Peter Morichetti" userId="5e6d0361700114d3" providerId="LiveId" clId="{F7E4AEA8-1490-49C9-953F-6652E907C0E2}" dt="2024-01-21T19:01:26.088" v="3314" actId="1076"/>
          <ac:spMkLst>
            <pc:docMk/>
            <pc:sldMk cId="4117465801" sldId="314"/>
            <ac:spMk id="3310" creationId="{CDCA41DB-6E3D-A58B-D907-E4E684456727}"/>
          </ac:spMkLst>
        </pc:spChg>
        <pc:spChg chg="add mod">
          <ac:chgData name="Peter Morichetti" userId="5e6d0361700114d3" providerId="LiveId" clId="{F7E4AEA8-1490-49C9-953F-6652E907C0E2}" dt="2024-01-21T19:20:18.460" v="3419" actId="113"/>
          <ac:spMkLst>
            <pc:docMk/>
            <pc:sldMk cId="4117465801" sldId="314"/>
            <ac:spMk id="3314" creationId="{B3A1BFE4-7137-0AC9-1574-A866251C7CAA}"/>
          </ac:spMkLst>
        </pc:spChg>
        <pc:spChg chg="add del mod">
          <ac:chgData name="Peter Morichetti" userId="5e6d0361700114d3" providerId="LiveId" clId="{F7E4AEA8-1490-49C9-953F-6652E907C0E2}" dt="2024-01-21T19:16:19.276" v="3357" actId="478"/>
          <ac:spMkLst>
            <pc:docMk/>
            <pc:sldMk cId="4117465801" sldId="314"/>
            <ac:spMk id="3319" creationId="{9FCA2FA8-113D-8513-04B5-B190FB3ED5E1}"/>
          </ac:spMkLst>
        </pc:spChg>
        <pc:spChg chg="add mod">
          <ac:chgData name="Peter Morichetti" userId="5e6d0361700114d3" providerId="LiveId" clId="{F7E4AEA8-1490-49C9-953F-6652E907C0E2}" dt="2024-01-21T19:20:06.020" v="3417" actId="1076"/>
          <ac:spMkLst>
            <pc:docMk/>
            <pc:sldMk cId="4117465801" sldId="314"/>
            <ac:spMk id="3324" creationId="{7C03DE15-3DA8-8B73-80E7-F2CEBD35F440}"/>
          </ac:spMkLst>
        </pc:spChg>
        <pc:grpChg chg="add mod">
          <ac:chgData name="Peter Morichetti" userId="5e6d0361700114d3" providerId="LiveId" clId="{F7E4AEA8-1490-49C9-953F-6652E907C0E2}" dt="2024-01-21T19:00:06.328" v="3305" actId="164"/>
          <ac:grpSpMkLst>
            <pc:docMk/>
            <pc:sldMk cId="4117465801" sldId="314"/>
            <ac:grpSpMk id="3311" creationId="{460E2EA4-2F73-5DF6-A65F-F3295BBC5E1B}"/>
          </ac:grpSpMkLst>
        </pc:grpChg>
        <pc:picChg chg="del">
          <ac:chgData name="Peter Morichetti" userId="5e6d0361700114d3" providerId="LiveId" clId="{F7E4AEA8-1490-49C9-953F-6652E907C0E2}" dt="2024-01-21T18:25:45.036" v="3230" actId="478"/>
          <ac:picMkLst>
            <pc:docMk/>
            <pc:sldMk cId="4117465801" sldId="314"/>
            <ac:picMk id="3" creationId="{59BCBD3F-9ECC-7350-2A88-D6AD8189C40D}"/>
          </ac:picMkLst>
        </pc:picChg>
        <pc:picChg chg="mod modCrop">
          <ac:chgData name="Peter Morichetti" userId="5e6d0361700114d3" providerId="LiveId" clId="{F7E4AEA8-1490-49C9-953F-6652E907C0E2}" dt="2024-01-21T18:26:00.213" v="3237" actId="1076"/>
          <ac:picMkLst>
            <pc:docMk/>
            <pc:sldMk cId="4117465801" sldId="314"/>
            <ac:picMk id="8" creationId="{E6C96F35-7FC1-6DB1-4EE7-86AEB323985B}"/>
          </ac:picMkLst>
        </pc:picChg>
        <pc:picChg chg="add mod">
          <ac:chgData name="Peter Morichetti" userId="5e6d0361700114d3" providerId="LiveId" clId="{F7E4AEA8-1490-49C9-953F-6652E907C0E2}" dt="2024-01-21T19:19:27.541" v="3374" actId="1036"/>
          <ac:picMkLst>
            <pc:docMk/>
            <pc:sldMk cId="4117465801" sldId="314"/>
            <ac:picMk id="3316" creationId="{403C78C0-AE5D-5479-C6DA-FCB6F971D11F}"/>
          </ac:picMkLst>
        </pc:picChg>
        <pc:picChg chg="add mod">
          <ac:chgData name="Peter Morichetti" userId="5e6d0361700114d3" providerId="LiveId" clId="{F7E4AEA8-1490-49C9-953F-6652E907C0E2}" dt="2024-01-21T19:19:27.541" v="3374" actId="1036"/>
          <ac:picMkLst>
            <pc:docMk/>
            <pc:sldMk cId="4117465801" sldId="314"/>
            <ac:picMk id="3318" creationId="{DB3922C6-CC01-D527-23B6-35C7E3844711}"/>
          </ac:picMkLst>
        </pc:picChg>
        <pc:picChg chg="add mod">
          <ac:chgData name="Peter Morichetti" userId="5e6d0361700114d3" providerId="LiveId" clId="{F7E4AEA8-1490-49C9-953F-6652E907C0E2}" dt="2024-01-21T19:19:04.343" v="3359" actId="1076"/>
          <ac:picMkLst>
            <pc:docMk/>
            <pc:sldMk cId="4117465801" sldId="314"/>
            <ac:picMk id="3321" creationId="{CEF8FD7C-4683-67DB-DB6D-A2789939875A}"/>
          </ac:picMkLst>
        </pc:picChg>
        <pc:picChg chg="add mod">
          <ac:chgData name="Peter Morichetti" userId="5e6d0361700114d3" providerId="LiveId" clId="{F7E4AEA8-1490-49C9-953F-6652E907C0E2}" dt="2024-01-21T19:19:19.326" v="3361" actId="1076"/>
          <ac:picMkLst>
            <pc:docMk/>
            <pc:sldMk cId="4117465801" sldId="314"/>
            <ac:picMk id="3323" creationId="{5A02BE1D-878C-2DE7-3D1D-212CFAF6CAA6}"/>
          </ac:picMkLst>
        </pc:picChg>
        <pc:cxnChg chg="add del mod">
          <ac:chgData name="Peter Morichetti" userId="5e6d0361700114d3" providerId="LiveId" clId="{F7E4AEA8-1490-49C9-953F-6652E907C0E2}" dt="2024-01-21T18:25:47.785" v="3231" actId="478"/>
          <ac:cxnSpMkLst>
            <pc:docMk/>
            <pc:sldMk cId="4117465801" sldId="314"/>
            <ac:cxnSpMk id="5" creationId="{F73AC2ED-AB33-CF08-3ED1-E52744DF1ADC}"/>
          </ac:cxnSpMkLst>
        </pc:cxnChg>
        <pc:cxnChg chg="add del mod">
          <ac:chgData name="Peter Morichetti" userId="5e6d0361700114d3" providerId="LiveId" clId="{F7E4AEA8-1490-49C9-953F-6652E907C0E2}" dt="2024-01-21T18:57:12.174" v="3241" actId="478"/>
          <ac:cxnSpMkLst>
            <pc:docMk/>
            <pc:sldMk cId="4117465801" sldId="314"/>
            <ac:cxnSpMk id="26" creationId="{103989CE-6181-ED5B-F6CC-75A33ECEC7AB}"/>
          </ac:cxnSpMkLst>
        </pc:cxnChg>
        <pc:cxnChg chg="add mod">
          <ac:chgData name="Peter Morichetti" userId="5e6d0361700114d3" providerId="LiveId" clId="{F7E4AEA8-1490-49C9-953F-6652E907C0E2}" dt="2024-01-21T19:01:12.792" v="3313" actId="1582"/>
          <ac:cxnSpMkLst>
            <pc:docMk/>
            <pc:sldMk cId="4117465801" sldId="314"/>
            <ac:cxnSpMk id="30" creationId="{638564A4-72E5-6C49-F447-AF37373EFF94}"/>
          </ac:cxnSpMkLst>
        </pc:cxnChg>
        <pc:cxnChg chg="add mod">
          <ac:chgData name="Peter Morichetti" userId="5e6d0361700114d3" providerId="LiveId" clId="{F7E4AEA8-1490-49C9-953F-6652E907C0E2}" dt="2024-01-21T19:01:12.792" v="3313" actId="1582"/>
          <ac:cxnSpMkLst>
            <pc:docMk/>
            <pc:sldMk cId="4117465801" sldId="314"/>
            <ac:cxnSpMk id="3298" creationId="{5F202110-A9E0-C00F-6E26-D3DD508FC7F2}"/>
          </ac:cxnSpMkLst>
        </pc:cxnChg>
        <pc:cxnChg chg="add mod">
          <ac:chgData name="Peter Morichetti" userId="5e6d0361700114d3" providerId="LiveId" clId="{F7E4AEA8-1490-49C9-953F-6652E907C0E2}" dt="2024-01-21T19:01:12.792" v="3313" actId="1582"/>
          <ac:cxnSpMkLst>
            <pc:docMk/>
            <pc:sldMk cId="4117465801" sldId="314"/>
            <ac:cxnSpMk id="3301" creationId="{EFA7D739-2A46-460C-2AB1-AEF056D6A676}"/>
          </ac:cxnSpMkLst>
        </pc:cxnChg>
        <pc:cxnChg chg="add mod">
          <ac:chgData name="Peter Morichetti" userId="5e6d0361700114d3" providerId="LiveId" clId="{F7E4AEA8-1490-49C9-953F-6652E907C0E2}" dt="2024-01-21T19:01:12.792" v="3313" actId="1582"/>
          <ac:cxnSpMkLst>
            <pc:docMk/>
            <pc:sldMk cId="4117465801" sldId="314"/>
            <ac:cxnSpMk id="3302" creationId="{D7F68BE1-D051-9289-D1B1-53ABCD8B96D3}"/>
          </ac:cxnSpMkLst>
        </pc:cxnChg>
        <pc:cxnChg chg="add del mod">
          <ac:chgData name="Peter Morichetti" userId="5e6d0361700114d3" providerId="LiveId" clId="{F7E4AEA8-1490-49C9-953F-6652E907C0E2}" dt="2024-01-21T19:00:33.262" v="3308" actId="478"/>
          <ac:cxnSpMkLst>
            <pc:docMk/>
            <pc:sldMk cId="4117465801" sldId="314"/>
            <ac:cxnSpMk id="3304" creationId="{FD10444B-55F4-33F3-33F6-751D5B20A665}"/>
          </ac:cxnSpMkLst>
        </pc:cxnChg>
        <pc:cxnChg chg="add del mod">
          <ac:chgData name="Peter Morichetti" userId="5e6d0361700114d3" providerId="LiveId" clId="{F7E4AEA8-1490-49C9-953F-6652E907C0E2}" dt="2024-01-21T19:00:29.669" v="3307" actId="478"/>
          <ac:cxnSpMkLst>
            <pc:docMk/>
            <pc:sldMk cId="4117465801" sldId="314"/>
            <ac:cxnSpMk id="3308" creationId="{4B77FE5E-B434-B94D-F7D7-594FB6236BCD}"/>
          </ac:cxnSpMkLst>
        </pc:cxnChg>
        <pc:cxnChg chg="add mod">
          <ac:chgData name="Peter Morichetti" userId="5e6d0361700114d3" providerId="LiveId" clId="{F7E4AEA8-1490-49C9-953F-6652E907C0E2}" dt="2024-01-21T19:01:00.652" v="3312" actId="208"/>
          <ac:cxnSpMkLst>
            <pc:docMk/>
            <pc:sldMk cId="4117465801" sldId="314"/>
            <ac:cxnSpMk id="3313" creationId="{041854AA-A0BF-434B-6790-AC56207C5FC5}"/>
          </ac:cxnSpMkLst>
        </pc:cxnChg>
      </pc:sldChg>
      <pc:sldChg chg="add">
        <pc:chgData name="Peter Morichetti" userId="5e6d0361700114d3" providerId="LiveId" clId="{F7E4AEA8-1490-49C9-953F-6652E907C0E2}" dt="2024-01-21T20:02:45.258" v="3458"/>
        <pc:sldMkLst>
          <pc:docMk/>
          <pc:sldMk cId="453961608" sldId="315"/>
        </pc:sldMkLst>
      </pc:sldChg>
      <pc:sldChg chg="add">
        <pc:chgData name="Peter Morichetti" userId="5e6d0361700114d3" providerId="LiveId" clId="{F7E4AEA8-1490-49C9-953F-6652E907C0E2}" dt="2024-01-21T20:18:07.125" v="3939"/>
        <pc:sldMkLst>
          <pc:docMk/>
          <pc:sldMk cId="2834696760" sldId="316"/>
        </pc:sldMkLst>
      </pc:sldChg>
      <pc:sldChg chg="addSp delSp modSp add mod">
        <pc:chgData name="Peter Morichetti" userId="5e6d0361700114d3" providerId="LiveId" clId="{F7E4AEA8-1490-49C9-953F-6652E907C0E2}" dt="2024-01-25T10:20:43.998" v="6588" actId="1035"/>
        <pc:sldMkLst>
          <pc:docMk/>
          <pc:sldMk cId="687905921" sldId="317"/>
        </pc:sldMkLst>
        <pc:spChg chg="add mod">
          <ac:chgData name="Peter Morichetti" userId="5e6d0361700114d3" providerId="LiveId" clId="{F7E4AEA8-1490-49C9-953F-6652E907C0E2}" dt="2024-01-24T14:41:10.383" v="5658" actId="1036"/>
          <ac:spMkLst>
            <pc:docMk/>
            <pc:sldMk cId="687905921" sldId="317"/>
            <ac:spMk id="2" creationId="{F5EECA46-7B35-8443-597B-073E7F94A171}"/>
          </ac:spMkLst>
        </pc:spChg>
        <pc:spChg chg="add mod">
          <ac:chgData name="Peter Morichetti" userId="5e6d0361700114d3" providerId="LiveId" clId="{F7E4AEA8-1490-49C9-953F-6652E907C0E2}" dt="2024-01-24T14:41:10.383" v="5658" actId="1036"/>
          <ac:spMkLst>
            <pc:docMk/>
            <pc:sldMk cId="687905921" sldId="317"/>
            <ac:spMk id="3" creationId="{317E0D43-5688-C8D3-6685-2CADE1A050B4}"/>
          </ac:spMkLst>
        </pc:spChg>
        <pc:spChg chg="add mod">
          <ac:chgData name="Peter Morichetti" userId="5e6d0361700114d3" providerId="LiveId" clId="{F7E4AEA8-1490-49C9-953F-6652E907C0E2}" dt="2024-01-24T14:43:33.643" v="5754" actId="1035"/>
          <ac:spMkLst>
            <pc:docMk/>
            <pc:sldMk cId="687905921" sldId="317"/>
            <ac:spMk id="4" creationId="{2920FC99-46FC-324D-88CF-E1D0A0D84C66}"/>
          </ac:spMkLst>
        </pc:spChg>
        <pc:spChg chg="add mod">
          <ac:chgData name="Peter Morichetti" userId="5e6d0361700114d3" providerId="LiveId" clId="{F7E4AEA8-1490-49C9-953F-6652E907C0E2}" dt="2024-01-24T14:43:33.643" v="5754" actId="1035"/>
          <ac:spMkLst>
            <pc:docMk/>
            <pc:sldMk cId="687905921" sldId="317"/>
            <ac:spMk id="6" creationId="{D2C0F706-D70F-0A4B-9224-EC07F2296AD9}"/>
          </ac:spMkLst>
        </pc:spChg>
        <pc:spChg chg="add mod">
          <ac:chgData name="Peter Morichetti" userId="5e6d0361700114d3" providerId="LiveId" clId="{F7E4AEA8-1490-49C9-953F-6652E907C0E2}" dt="2024-01-24T14:43:33.643" v="5754" actId="1035"/>
          <ac:spMkLst>
            <pc:docMk/>
            <pc:sldMk cId="687905921" sldId="317"/>
            <ac:spMk id="7" creationId="{49882741-C4B8-7978-2BC9-44475C767C59}"/>
          </ac:spMkLst>
        </pc:spChg>
        <pc:spChg chg="mod">
          <ac:chgData name="Peter Morichetti" userId="5e6d0361700114d3" providerId="LiveId" clId="{F7E4AEA8-1490-49C9-953F-6652E907C0E2}" dt="2024-01-24T14:41:10.383" v="5658" actId="1036"/>
          <ac:spMkLst>
            <pc:docMk/>
            <pc:sldMk cId="687905921" sldId="317"/>
            <ac:spMk id="8" creationId="{9EEED8FF-ADC6-5F41-641A-8EBE14C40F9E}"/>
          </ac:spMkLst>
        </pc:spChg>
        <pc:spChg chg="add mod ord">
          <ac:chgData name="Peter Morichetti" userId="5e6d0361700114d3" providerId="LiveId" clId="{F7E4AEA8-1490-49C9-953F-6652E907C0E2}" dt="2024-01-24T14:31:38.298" v="5573" actId="1035"/>
          <ac:spMkLst>
            <pc:docMk/>
            <pc:sldMk cId="687905921" sldId="317"/>
            <ac:spMk id="9" creationId="{4D76D527-9C4F-E4ED-BA00-B3F83ECABCFA}"/>
          </ac:spMkLst>
        </pc:spChg>
        <pc:spChg chg="del">
          <ac:chgData name="Peter Morichetti" userId="5e6d0361700114d3" providerId="LiveId" clId="{F7E4AEA8-1490-49C9-953F-6652E907C0E2}" dt="2024-01-23T22:55:23.074" v="4561" actId="478"/>
          <ac:spMkLst>
            <pc:docMk/>
            <pc:sldMk cId="687905921" sldId="317"/>
            <ac:spMk id="9" creationId="{8C97FFBA-892E-9875-E3E1-83FE13705C81}"/>
          </ac:spMkLst>
        </pc:spChg>
        <pc:spChg chg="del">
          <ac:chgData name="Peter Morichetti" userId="5e6d0361700114d3" providerId="LiveId" clId="{F7E4AEA8-1490-49C9-953F-6652E907C0E2}" dt="2024-01-23T22:55:24.837" v="4562" actId="478"/>
          <ac:spMkLst>
            <pc:docMk/>
            <pc:sldMk cId="687905921" sldId="317"/>
            <ac:spMk id="10" creationId="{62676029-CD09-50AE-1C3E-3E7CE470F452}"/>
          </ac:spMkLst>
        </pc:spChg>
        <pc:spChg chg="add mod">
          <ac:chgData name="Peter Morichetti" userId="5e6d0361700114d3" providerId="LiveId" clId="{F7E4AEA8-1490-49C9-953F-6652E907C0E2}" dt="2024-01-24T14:42:49.513" v="5736" actId="1076"/>
          <ac:spMkLst>
            <pc:docMk/>
            <pc:sldMk cId="687905921" sldId="317"/>
            <ac:spMk id="10" creationId="{C43EC8E0-C679-D18E-A3E6-7B93385EA108}"/>
          </ac:spMkLst>
        </pc:spChg>
        <pc:spChg chg="add mod">
          <ac:chgData name="Peter Morichetti" userId="5e6d0361700114d3" providerId="LiveId" clId="{F7E4AEA8-1490-49C9-953F-6652E907C0E2}" dt="2024-01-24T14:43:21.196" v="5738" actId="1076"/>
          <ac:spMkLst>
            <pc:docMk/>
            <pc:sldMk cId="687905921" sldId="317"/>
            <ac:spMk id="12" creationId="{8DBF55AC-9989-D71A-BE0F-F8FB803AB2AC}"/>
          </ac:spMkLst>
        </pc:spChg>
        <pc:spChg chg="add mod">
          <ac:chgData name="Peter Morichetti" userId="5e6d0361700114d3" providerId="LiveId" clId="{F7E4AEA8-1490-49C9-953F-6652E907C0E2}" dt="2024-01-24T14:42:43.066" v="5735" actId="1076"/>
          <ac:spMkLst>
            <pc:docMk/>
            <pc:sldMk cId="687905921" sldId="317"/>
            <ac:spMk id="13" creationId="{3B73E0CC-BA21-1762-2DCC-A11BC0343C45}"/>
          </ac:spMkLst>
        </pc:spChg>
        <pc:spChg chg="mod">
          <ac:chgData name="Peter Morichetti" userId="5e6d0361700114d3" providerId="LiveId" clId="{F7E4AEA8-1490-49C9-953F-6652E907C0E2}" dt="2024-01-25T10:19:11.896" v="6569" actId="207"/>
          <ac:spMkLst>
            <pc:docMk/>
            <pc:sldMk cId="687905921" sldId="317"/>
            <ac:spMk id="15" creationId="{6F993512-30D5-E038-6AB6-9F01B20CD196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18" creationId="{CD262308-92B7-C9D7-8AB4-7230CFB533FF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19" creationId="{B3A633A3-467A-CB9A-5185-7113C4CD5649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20" creationId="{7118AC9F-2A83-2FA4-BD07-2A0D7A7AA95A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21" creationId="{1B6A901D-D75E-B55A-C9F7-FA648E05BD20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22" creationId="{7A966671-A8F4-3972-302B-114C9A083276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24" creationId="{2EFF6C96-C218-8397-A0EF-DB0EF0C96028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25" creationId="{2D80306D-B086-BC3F-C7F7-EDA0DBC6F267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26" creationId="{2F9280BA-A8C1-A1EE-4B4E-CCEA7620095C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27" creationId="{DB3EE029-FCBF-43A3-8D3C-5A1AF997D319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28" creationId="{805C3937-2D6F-CEB9-FB77-DD95E8B8869A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0" creationId="{186722BD-9066-7907-D585-4B90BD7FBE57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1" creationId="{EE98E1E3-6B4C-0DC9-8700-1AB2DD011625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457" creationId="{F776A457-D193-4116-3685-7D5663D826EB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458" creationId="{E8EE064A-8BF5-6720-67F4-3E22C1DAD3E8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460" creationId="{4678BEBD-FF22-2030-8096-3B1D6D484EFE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461" creationId="{40A55A4F-7ED3-42D7-7878-9B6377E56FEF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463" creationId="{52845938-1253-2309-8ED9-99724632ABE1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464" creationId="{46096010-47B5-3433-39BE-76B42D42E25D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466" creationId="{BA0902E1-178F-2FD4-1539-5FD807D188E4}"/>
          </ac:spMkLst>
        </pc:spChg>
        <pc:spChg chg="mod">
          <ac:chgData name="Peter Morichetti" userId="5e6d0361700114d3" providerId="LiveId" clId="{F7E4AEA8-1490-49C9-953F-6652E907C0E2}" dt="2024-01-25T10:18:45.794" v="6565" actId="27803"/>
          <ac:spMkLst>
            <pc:docMk/>
            <pc:sldMk cId="687905921" sldId="317"/>
            <ac:spMk id="3467" creationId="{980D3868-5D5D-B52A-AE38-92A9F5623F9A}"/>
          </ac:spMkLst>
        </pc:spChg>
        <pc:spChg chg="mod">
          <ac:chgData name="Peter Morichetti" userId="5e6d0361700114d3" providerId="LiveId" clId="{F7E4AEA8-1490-49C9-953F-6652E907C0E2}" dt="2024-01-25T10:20:32.343" v="6584" actId="14100"/>
          <ac:spMkLst>
            <pc:docMk/>
            <pc:sldMk cId="687905921" sldId="317"/>
            <ac:spMk id="3469" creationId="{B507E560-BF06-77CE-07CD-8CD066AF0052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72" creationId="{61451AED-6DC2-D6ED-92C9-5F539EF8A8E7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74" creationId="{A5F7C20E-F77C-701D-EFD8-355B82293EC1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75" creationId="{62FC1FA5-CC17-06A9-B28C-440A7424701C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76" creationId="{68D4D1F9-2A04-1683-98FB-22516B525EF8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77" creationId="{D26FE487-6D17-1A82-D373-40CA4B378EBB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79" creationId="{3FFC76B5-E9C0-EEA8-3926-9947B9DBC303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80" creationId="{1776717B-EDA4-FB1D-1C9A-C938DEE3B01A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81" creationId="{E783644C-0647-A0BA-2E61-7B5385B76A84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82" creationId="{8EC5581E-BD4F-9FC6-B7C9-83505C1E317C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83" creationId="{1EC2C399-C8AB-86EC-8028-166D4F99CE12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85" creationId="{4232341F-3DE3-ABC0-B2A2-7EEE8A1D5C1D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86" creationId="{D51773EC-5664-1718-498E-949216F1D7DC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88" creationId="{560AF1A8-2936-850B-4D1E-C7DF09F0282F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89" creationId="{13D18E64-E084-E727-39EC-9AFADE5A0D74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91" creationId="{4036606C-2DC5-966A-71B4-7E84CA46059A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92" creationId="{9A37CAEB-B7D1-5198-D734-7C3EEC1EEFA6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94" creationId="{A65C2C8E-CFAD-6456-B61F-A0A4E0DDB05E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95" creationId="{B2C1FFA0-1200-B870-CE1E-89BECB3AE8AC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97" creationId="{4CE95B3C-B0E3-E77C-18E5-ADEE2562993A}"/>
          </ac:spMkLst>
        </pc:spChg>
        <pc:spChg chg="mod">
          <ac:chgData name="Peter Morichetti" userId="5e6d0361700114d3" providerId="LiveId" clId="{F7E4AEA8-1490-49C9-953F-6652E907C0E2}" dt="2024-01-25T10:20:14.275" v="6581" actId="27803"/>
          <ac:spMkLst>
            <pc:docMk/>
            <pc:sldMk cId="687905921" sldId="317"/>
            <ac:spMk id="3498" creationId="{3C32C3A9-5CDB-1133-6C39-708FF88CFD60}"/>
          </ac:spMkLst>
        </pc:spChg>
        <pc:grpChg chg="mod">
          <ac:chgData name="Peter Morichetti" userId="5e6d0361700114d3" providerId="LiveId" clId="{F7E4AEA8-1490-49C9-953F-6652E907C0E2}" dt="2024-01-25T10:20:01.303" v="6580" actId="1035"/>
          <ac:grpSpMkLst>
            <pc:docMk/>
            <pc:sldMk cId="687905921" sldId="317"/>
            <ac:grpSpMk id="14" creationId="{F04F56DB-28A1-9111-16FE-8267D82C5137}"/>
          </ac:grpSpMkLst>
        </pc:grpChg>
        <pc:grpChg chg="mod">
          <ac:chgData name="Peter Morichetti" userId="5e6d0361700114d3" providerId="LiveId" clId="{F7E4AEA8-1490-49C9-953F-6652E907C0E2}" dt="2024-01-25T10:18:45.794" v="6565" actId="27803"/>
          <ac:grpSpMkLst>
            <pc:docMk/>
            <pc:sldMk cId="687905921" sldId="317"/>
            <ac:grpSpMk id="16" creationId="{F384B085-09AA-5B16-C9EE-A6E33104788D}"/>
          </ac:grpSpMkLst>
        </pc:grpChg>
        <pc:grpChg chg="mod">
          <ac:chgData name="Peter Morichetti" userId="5e6d0361700114d3" providerId="LiveId" clId="{F7E4AEA8-1490-49C9-953F-6652E907C0E2}" dt="2024-01-25T10:18:45.794" v="6565" actId="27803"/>
          <ac:grpSpMkLst>
            <pc:docMk/>
            <pc:sldMk cId="687905921" sldId="317"/>
            <ac:grpSpMk id="17" creationId="{DAC22A59-9A4F-0987-BE33-01B95B3BC4C1}"/>
          </ac:grpSpMkLst>
        </pc:grpChg>
        <pc:grpChg chg="mod">
          <ac:chgData name="Peter Morichetti" userId="5e6d0361700114d3" providerId="LiveId" clId="{F7E4AEA8-1490-49C9-953F-6652E907C0E2}" dt="2024-01-25T10:18:45.794" v="6565" actId="27803"/>
          <ac:grpSpMkLst>
            <pc:docMk/>
            <pc:sldMk cId="687905921" sldId="317"/>
            <ac:grpSpMk id="23" creationId="{81774D11-7CD0-0363-09A8-0A4BE00AEB95}"/>
          </ac:grpSpMkLst>
        </pc:grpChg>
        <pc:grpChg chg="mod">
          <ac:chgData name="Peter Morichetti" userId="5e6d0361700114d3" providerId="LiveId" clId="{F7E4AEA8-1490-49C9-953F-6652E907C0E2}" dt="2024-01-25T10:18:45.794" v="6565" actId="27803"/>
          <ac:grpSpMkLst>
            <pc:docMk/>
            <pc:sldMk cId="687905921" sldId="317"/>
            <ac:grpSpMk id="29" creationId="{E77CAE86-6104-4BE9-23FC-B0BC6F989384}"/>
          </ac:grpSpMkLst>
        </pc:grpChg>
        <pc:grpChg chg="mod">
          <ac:chgData name="Peter Morichetti" userId="5e6d0361700114d3" providerId="LiveId" clId="{F7E4AEA8-1490-49C9-953F-6652E907C0E2}" dt="2024-01-25T10:18:45.794" v="6565" actId="27803"/>
          <ac:grpSpMkLst>
            <pc:docMk/>
            <pc:sldMk cId="687905921" sldId="317"/>
            <ac:grpSpMk id="3456" creationId="{B077C2F7-1374-418C-F11C-7C2CC5DFA362}"/>
          </ac:grpSpMkLst>
        </pc:grpChg>
        <pc:grpChg chg="mod">
          <ac:chgData name="Peter Morichetti" userId="5e6d0361700114d3" providerId="LiveId" clId="{F7E4AEA8-1490-49C9-953F-6652E907C0E2}" dt="2024-01-25T10:18:45.794" v="6565" actId="27803"/>
          <ac:grpSpMkLst>
            <pc:docMk/>
            <pc:sldMk cId="687905921" sldId="317"/>
            <ac:grpSpMk id="3459" creationId="{DA0DDFE8-1161-5B89-6877-0F4241DCFFF2}"/>
          </ac:grpSpMkLst>
        </pc:grpChg>
        <pc:grpChg chg="mod">
          <ac:chgData name="Peter Morichetti" userId="5e6d0361700114d3" providerId="LiveId" clId="{F7E4AEA8-1490-49C9-953F-6652E907C0E2}" dt="2024-01-25T10:18:45.794" v="6565" actId="27803"/>
          <ac:grpSpMkLst>
            <pc:docMk/>
            <pc:sldMk cId="687905921" sldId="317"/>
            <ac:grpSpMk id="3462" creationId="{A04E326B-E283-93D8-7F44-168DF6F0F48C}"/>
          </ac:grpSpMkLst>
        </pc:grpChg>
        <pc:grpChg chg="mod">
          <ac:chgData name="Peter Morichetti" userId="5e6d0361700114d3" providerId="LiveId" clId="{F7E4AEA8-1490-49C9-953F-6652E907C0E2}" dt="2024-01-25T10:18:45.794" v="6565" actId="27803"/>
          <ac:grpSpMkLst>
            <pc:docMk/>
            <pc:sldMk cId="687905921" sldId="317"/>
            <ac:grpSpMk id="3465" creationId="{A1C67677-869A-07B5-F8A7-8D54F616AA6F}"/>
          </ac:grpSpMkLst>
        </pc:grpChg>
        <pc:grpChg chg="mod">
          <ac:chgData name="Peter Morichetti" userId="5e6d0361700114d3" providerId="LiveId" clId="{F7E4AEA8-1490-49C9-953F-6652E907C0E2}" dt="2024-01-25T10:20:43.998" v="6588" actId="1035"/>
          <ac:grpSpMkLst>
            <pc:docMk/>
            <pc:sldMk cId="687905921" sldId="317"/>
            <ac:grpSpMk id="3468" creationId="{440B061E-3580-AC29-9984-4735083B2B8B}"/>
          </ac:grpSpMkLst>
        </pc:grpChg>
        <pc:grpChg chg="mod">
          <ac:chgData name="Peter Morichetti" userId="5e6d0361700114d3" providerId="LiveId" clId="{F7E4AEA8-1490-49C9-953F-6652E907C0E2}" dt="2024-01-25T10:20:14.275" v="6581" actId="27803"/>
          <ac:grpSpMkLst>
            <pc:docMk/>
            <pc:sldMk cId="687905921" sldId="317"/>
            <ac:grpSpMk id="3470" creationId="{6B040A97-D56D-5AEE-13B8-2A4C9FE15276}"/>
          </ac:grpSpMkLst>
        </pc:grpChg>
        <pc:grpChg chg="mod">
          <ac:chgData name="Peter Morichetti" userId="5e6d0361700114d3" providerId="LiveId" clId="{F7E4AEA8-1490-49C9-953F-6652E907C0E2}" dt="2024-01-25T10:20:14.275" v="6581" actId="27803"/>
          <ac:grpSpMkLst>
            <pc:docMk/>
            <pc:sldMk cId="687905921" sldId="317"/>
            <ac:grpSpMk id="3471" creationId="{7B0A683E-9E57-BE33-B23F-78AAAAC6A0A3}"/>
          </ac:grpSpMkLst>
        </pc:grpChg>
        <pc:grpChg chg="mod">
          <ac:chgData name="Peter Morichetti" userId="5e6d0361700114d3" providerId="LiveId" clId="{F7E4AEA8-1490-49C9-953F-6652E907C0E2}" dt="2024-01-25T10:20:14.275" v="6581" actId="27803"/>
          <ac:grpSpMkLst>
            <pc:docMk/>
            <pc:sldMk cId="687905921" sldId="317"/>
            <ac:grpSpMk id="3478" creationId="{49863E17-6EA1-5789-B17D-CC3F08F63716}"/>
          </ac:grpSpMkLst>
        </pc:grpChg>
        <pc:grpChg chg="mod">
          <ac:chgData name="Peter Morichetti" userId="5e6d0361700114d3" providerId="LiveId" clId="{F7E4AEA8-1490-49C9-953F-6652E907C0E2}" dt="2024-01-25T10:20:14.275" v="6581" actId="27803"/>
          <ac:grpSpMkLst>
            <pc:docMk/>
            <pc:sldMk cId="687905921" sldId="317"/>
            <ac:grpSpMk id="3484" creationId="{0F9678CE-548F-B100-41AA-2FD2B9D7A960}"/>
          </ac:grpSpMkLst>
        </pc:grpChg>
        <pc:grpChg chg="mod">
          <ac:chgData name="Peter Morichetti" userId="5e6d0361700114d3" providerId="LiveId" clId="{F7E4AEA8-1490-49C9-953F-6652E907C0E2}" dt="2024-01-25T10:20:14.275" v="6581" actId="27803"/>
          <ac:grpSpMkLst>
            <pc:docMk/>
            <pc:sldMk cId="687905921" sldId="317"/>
            <ac:grpSpMk id="3487" creationId="{527F9D0F-848E-8E32-7EBC-20F1B32C8659}"/>
          </ac:grpSpMkLst>
        </pc:grpChg>
        <pc:grpChg chg="mod">
          <ac:chgData name="Peter Morichetti" userId="5e6d0361700114d3" providerId="LiveId" clId="{F7E4AEA8-1490-49C9-953F-6652E907C0E2}" dt="2024-01-25T10:20:14.275" v="6581" actId="27803"/>
          <ac:grpSpMkLst>
            <pc:docMk/>
            <pc:sldMk cId="687905921" sldId="317"/>
            <ac:grpSpMk id="3490" creationId="{DBECB788-C190-07B7-72D1-CBEB97D33E3A}"/>
          </ac:grpSpMkLst>
        </pc:grpChg>
        <pc:grpChg chg="mod">
          <ac:chgData name="Peter Morichetti" userId="5e6d0361700114d3" providerId="LiveId" clId="{F7E4AEA8-1490-49C9-953F-6652E907C0E2}" dt="2024-01-25T10:20:14.275" v="6581" actId="27803"/>
          <ac:grpSpMkLst>
            <pc:docMk/>
            <pc:sldMk cId="687905921" sldId="317"/>
            <ac:grpSpMk id="3493" creationId="{4247E8AD-FABF-C047-DC82-FADE4D4AAFFD}"/>
          </ac:grpSpMkLst>
        </pc:grpChg>
        <pc:grpChg chg="mod">
          <ac:chgData name="Peter Morichetti" userId="5e6d0361700114d3" providerId="LiveId" clId="{F7E4AEA8-1490-49C9-953F-6652E907C0E2}" dt="2024-01-25T10:20:14.275" v="6581" actId="27803"/>
          <ac:grpSpMkLst>
            <pc:docMk/>
            <pc:sldMk cId="687905921" sldId="317"/>
            <ac:grpSpMk id="3496" creationId="{5B1034AB-3040-66C4-10E3-8A43356F2DAC}"/>
          </ac:grpSpMkLst>
        </pc:grpChg>
        <pc:picChg chg="add del mod modCrop">
          <ac:chgData name="Peter Morichetti" userId="5e6d0361700114d3" providerId="LiveId" clId="{F7E4AEA8-1490-49C9-953F-6652E907C0E2}" dt="2024-01-25T10:20:14.275" v="6581" actId="27803"/>
          <ac:picMkLst>
            <pc:docMk/>
            <pc:sldMk cId="687905921" sldId="317"/>
            <ac:picMk id="5" creationId="{B2AAC06E-EE34-8569-C107-D4F367E56C1D}"/>
          </ac:picMkLst>
        </pc:picChg>
        <pc:picChg chg="del">
          <ac:chgData name="Peter Morichetti" userId="5e6d0361700114d3" providerId="LiveId" clId="{F7E4AEA8-1490-49C9-953F-6652E907C0E2}" dt="2024-01-23T23:25:31.784" v="4655" actId="478"/>
          <ac:picMkLst>
            <pc:docMk/>
            <pc:sldMk cId="687905921" sldId="317"/>
            <ac:picMk id="7" creationId="{12E9EFD7-2E7D-0285-28A0-22AB02A37E57}"/>
          </ac:picMkLst>
        </pc:picChg>
        <pc:picChg chg="add del mod modCrop">
          <ac:chgData name="Peter Morichetti" userId="5e6d0361700114d3" providerId="LiveId" clId="{F7E4AEA8-1490-49C9-953F-6652E907C0E2}" dt="2024-01-25T10:18:45.794" v="6565" actId="27803"/>
          <ac:picMkLst>
            <pc:docMk/>
            <pc:sldMk cId="687905921" sldId="317"/>
            <ac:picMk id="11" creationId="{5AF55416-BB26-4724-96CB-2D4F9771B229}"/>
          </ac:picMkLst>
        </pc:picChg>
        <pc:picChg chg="del">
          <ac:chgData name="Peter Morichetti" userId="5e6d0361700114d3" providerId="LiveId" clId="{F7E4AEA8-1490-49C9-953F-6652E907C0E2}" dt="2024-01-23T23:31:35.037" v="4675" actId="478"/>
          <ac:picMkLst>
            <pc:docMk/>
            <pc:sldMk cId="687905921" sldId="317"/>
            <ac:picMk id="12" creationId="{3FE4B036-A425-3338-D8C3-F79E72EEA669}"/>
          </ac:picMkLst>
        </pc:picChg>
        <pc:picChg chg="del">
          <ac:chgData name="Peter Morichetti" userId="5e6d0361700114d3" providerId="LiveId" clId="{F7E4AEA8-1490-49C9-953F-6652E907C0E2}" dt="2024-01-23T23:41:32.166" v="4677" actId="478"/>
          <ac:picMkLst>
            <pc:docMk/>
            <pc:sldMk cId="687905921" sldId="317"/>
            <ac:picMk id="14" creationId="{7F88DCB5-C323-E8AE-CFE3-8CC438CF93FF}"/>
          </ac:picMkLst>
        </pc:picChg>
      </pc:sldChg>
      <pc:sldChg chg="addSp delSp modSp add del mod ord">
        <pc:chgData name="Peter Morichetti" userId="5e6d0361700114d3" providerId="LiveId" clId="{F7E4AEA8-1490-49C9-953F-6652E907C0E2}" dt="2024-01-25T09:56:02.030" v="5871" actId="47"/>
        <pc:sldMkLst>
          <pc:docMk/>
          <pc:sldMk cId="2053491374" sldId="318"/>
        </pc:sldMkLst>
        <pc:spChg chg="mod">
          <ac:chgData name="Peter Morichetti" userId="5e6d0361700114d3" providerId="LiveId" clId="{F7E4AEA8-1490-49C9-953F-6652E907C0E2}" dt="2024-01-24T14:45:07.647" v="5791" actId="20577"/>
          <ac:spMkLst>
            <pc:docMk/>
            <pc:sldMk cId="2053491374" sldId="318"/>
            <ac:spMk id="3654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55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56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57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58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59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60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61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62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63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64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65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66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4T14:45:15.389" v="5792" actId="478"/>
          <ac:spMkLst>
            <pc:docMk/>
            <pc:sldMk cId="2053491374" sldId="318"/>
            <ac:spMk id="3667" creationId="{00000000-0000-0000-0000-000000000000}"/>
          </ac:spMkLst>
        </pc:spChg>
        <pc:picChg chg="add mod">
          <ac:chgData name="Peter Morichetti" userId="5e6d0361700114d3" providerId="LiveId" clId="{F7E4AEA8-1490-49C9-953F-6652E907C0E2}" dt="2024-01-25T09:51:13.909" v="5856" actId="1076"/>
          <ac:picMkLst>
            <pc:docMk/>
            <pc:sldMk cId="2053491374" sldId="318"/>
            <ac:picMk id="3" creationId="{F820299E-10AE-C86D-A672-8FABF78B0EB1}"/>
          </ac:picMkLst>
        </pc:picChg>
        <pc:cxnChg chg="del mod">
          <ac:chgData name="Peter Morichetti" userId="5e6d0361700114d3" providerId="LiveId" clId="{F7E4AEA8-1490-49C9-953F-6652E907C0E2}" dt="2024-01-24T14:45:15.389" v="5792" actId="478"/>
          <ac:cxnSpMkLst>
            <pc:docMk/>
            <pc:sldMk cId="2053491374" sldId="318"/>
            <ac:cxnSpMk id="3668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4T14:45:15.389" v="5792" actId="478"/>
          <ac:cxnSpMkLst>
            <pc:docMk/>
            <pc:sldMk cId="2053491374" sldId="318"/>
            <ac:cxnSpMk id="3669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4T14:45:15.389" v="5792" actId="478"/>
          <ac:cxnSpMkLst>
            <pc:docMk/>
            <pc:sldMk cId="2053491374" sldId="318"/>
            <ac:cxnSpMk id="3670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4T14:45:15.389" v="5792" actId="478"/>
          <ac:cxnSpMkLst>
            <pc:docMk/>
            <pc:sldMk cId="2053491374" sldId="318"/>
            <ac:cxnSpMk id="3671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4T14:45:15.389" v="5792" actId="478"/>
          <ac:cxnSpMkLst>
            <pc:docMk/>
            <pc:sldMk cId="2053491374" sldId="318"/>
            <ac:cxnSpMk id="3672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4T14:45:15.389" v="5792" actId="478"/>
          <ac:cxnSpMkLst>
            <pc:docMk/>
            <pc:sldMk cId="2053491374" sldId="318"/>
            <ac:cxnSpMk id="3673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4T14:45:15.389" v="5792" actId="478"/>
          <ac:cxnSpMkLst>
            <pc:docMk/>
            <pc:sldMk cId="2053491374" sldId="318"/>
            <ac:cxnSpMk id="3674" creationId="{00000000-0000-0000-0000-000000000000}"/>
          </ac:cxnSpMkLst>
        </pc:cxnChg>
        <pc:cxnChg chg="del mod">
          <ac:chgData name="Peter Morichetti" userId="5e6d0361700114d3" providerId="LiveId" clId="{F7E4AEA8-1490-49C9-953F-6652E907C0E2}" dt="2024-01-24T14:45:15.389" v="5792" actId="478"/>
          <ac:cxnSpMkLst>
            <pc:docMk/>
            <pc:sldMk cId="2053491374" sldId="318"/>
            <ac:cxnSpMk id="3675" creationId="{00000000-0000-0000-0000-000000000000}"/>
          </ac:cxnSpMkLst>
        </pc:cxnChg>
      </pc:sldChg>
      <pc:sldChg chg="add del">
        <pc:chgData name="Peter Morichetti" userId="5e6d0361700114d3" providerId="LiveId" clId="{F7E4AEA8-1490-49C9-953F-6652E907C0E2}" dt="2024-01-24T14:12:45.112" v="5116"/>
        <pc:sldMkLst>
          <pc:docMk/>
          <pc:sldMk cId="2640241248" sldId="318"/>
        </pc:sldMkLst>
      </pc:sldChg>
      <pc:sldChg chg="add del">
        <pc:chgData name="Peter Morichetti" userId="5e6d0361700114d3" providerId="LiveId" clId="{F7E4AEA8-1490-49C9-953F-6652E907C0E2}" dt="2024-01-24T13:59:55.095" v="5108" actId="47"/>
        <pc:sldMkLst>
          <pc:docMk/>
          <pc:sldMk cId="3380288021" sldId="318"/>
        </pc:sldMkLst>
      </pc:sldChg>
      <pc:sldChg chg="addSp delSp modSp add del mod">
        <pc:chgData name="Peter Morichetti" userId="5e6d0361700114d3" providerId="LiveId" clId="{F7E4AEA8-1490-49C9-953F-6652E907C0E2}" dt="2024-01-25T09:59:53.940" v="5882" actId="47"/>
        <pc:sldMkLst>
          <pc:docMk/>
          <pc:sldMk cId="2327723546" sldId="319"/>
        </pc:sldMkLst>
        <pc:spChg chg="mod">
          <ac:chgData name="Peter Morichetti" userId="5e6d0361700114d3" providerId="LiveId" clId="{F7E4AEA8-1490-49C9-953F-6652E907C0E2}" dt="2024-01-25T09:55:28.941" v="5869" actId="207"/>
          <ac:spMkLst>
            <pc:docMk/>
            <pc:sldMk cId="2327723546" sldId="319"/>
            <ac:spMk id="5" creationId="{E6316097-C469-6D36-7C6C-D89415A54ACA}"/>
          </ac:spMkLst>
        </pc:spChg>
        <pc:spChg chg="mod">
          <ac:chgData name="Peter Morichetti" userId="5e6d0361700114d3" providerId="LiveId" clId="{F7E4AEA8-1490-49C9-953F-6652E907C0E2}" dt="2024-01-25T09:55:24.339" v="5868" actId="207"/>
          <ac:spMkLst>
            <pc:docMk/>
            <pc:sldMk cId="2327723546" sldId="319"/>
            <ac:spMk id="7" creationId="{89F3C85D-E375-35B6-8B1C-E8FF0A461E7B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10" creationId="{284B3453-72FE-DEE7-31F2-1F49D0928E67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12" creationId="{E3824A4D-E064-3FF7-7ED2-444C0141ABC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13" creationId="{DEA7BBFA-5135-E51E-8279-AD961A473D47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15" creationId="{272BDE8F-5182-4A86-DBD5-E6D4A91FA99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17" creationId="{6090BB96-CFC4-FA75-F210-1EA18BC1C3A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18" creationId="{48BD317B-13C1-C500-659E-3C0DA7B7389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20" creationId="{4994766F-86B1-CE25-229C-1532B7648897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22" creationId="{D2215568-902A-5406-B828-F82A5BCFD802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23" creationId="{FF7FF169-0949-80D7-7B4F-F1F7D0E8453D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25" creationId="{F2FF915C-2E35-F2BF-C46C-5A601738830B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27" creationId="{F67BAB31-3DFA-A154-2BAD-E9528B50A47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28" creationId="{73C66558-B279-B07D-D1D2-7D922434B6A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0" creationId="{931C5B04-AC07-1732-6127-1C927A547EC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84" creationId="{4AF44A6F-EAE8-16F6-993E-24451C6F1FD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85" creationId="{3AA0143D-C225-CED4-F3F2-D8322C1F871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86" creationId="{D68640D0-EB3D-055F-FC54-27938736B65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88" creationId="{D0408858-C7F1-83F7-3D2E-1548EA686EFD}"/>
          </ac:spMkLst>
        </pc:spChg>
        <pc:spChg chg="del">
          <ac:chgData name="Peter Morichetti" userId="5e6d0361700114d3" providerId="LiveId" clId="{F7E4AEA8-1490-49C9-953F-6652E907C0E2}" dt="2024-01-25T09:52:17.540" v="5858" actId="478"/>
          <ac:spMkLst>
            <pc:docMk/>
            <pc:sldMk cId="2327723546" sldId="319"/>
            <ac:spMk id="3590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5T09:52:17.540" v="5858" actId="478"/>
          <ac:spMkLst>
            <pc:docMk/>
            <pc:sldMk cId="2327723546" sldId="319"/>
            <ac:spMk id="3591" creationId="{00000000-0000-0000-0000-000000000000}"/>
          </ac:spMkLst>
        </pc:spChg>
        <pc:spChg chg="del">
          <ac:chgData name="Peter Morichetti" userId="5e6d0361700114d3" providerId="LiveId" clId="{F7E4AEA8-1490-49C9-953F-6652E907C0E2}" dt="2024-01-25T09:52:17.540" v="5858" actId="478"/>
          <ac:spMkLst>
            <pc:docMk/>
            <pc:sldMk cId="2327723546" sldId="319"/>
            <ac:spMk id="3592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94" creationId="{24959E7D-94DD-76B6-B648-3A45E678C80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95" creationId="{6CCA6ED3-EA5A-2432-F637-4FBC8B55AE8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96" creationId="{4C30363C-C44B-B2E4-9157-0C4EBD8AC042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97" creationId="{A54CBBF7-CEF9-1964-377C-9003A8D9A9B1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98" creationId="{DB2024E4-E192-1438-F69B-BAEECDDD78F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599" creationId="{B0873D5A-A751-15F7-EB84-9138A444CF3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0" creationId="{C210E3BB-5983-69B6-D0AA-A5A23C221B03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1" creationId="{3D1892B6-E543-6AA3-40F2-BF0F27DA1E4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2" creationId="{1DD2D176-23DB-F390-69F1-4DFC5F2FB6C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3" creationId="{970D4F6A-F62B-83BD-C42B-F8CB52A0905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4" creationId="{3262BC94-B487-422C-DF4E-77AEA961A3ED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5" creationId="{488D2B9A-D6F1-93D3-9340-22467AEA62FB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6" creationId="{38DBB52E-13A0-EF1E-DDA2-070A1DEB5AF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7" creationId="{ADC8A604-8FBF-93A0-77AE-17C9C107A491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8" creationId="{FD42524B-D69D-7915-3334-1D70A30A5A25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09" creationId="{D9ED011A-48FB-84DD-B565-881E813E655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10" creationId="{0D299764-DA7E-A49F-A5F7-1D20F571DA5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13" creationId="{D00AF9FB-9131-3FA3-356B-658898765072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14" creationId="{7C69B57E-CD95-4E7E-56BD-7A0BFB78803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16" creationId="{44D46CD1-705A-1640-52A2-28702CF96A9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18" creationId="{F62D5B3C-EF69-1A31-8805-72B18FD461A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19" creationId="{554A8668-4B22-2784-F5F9-6B3AF1BBFCF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21" creationId="{BC9651FA-0D8A-9DA6-196B-081C9183609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23" creationId="{2EF81B29-6176-2AF8-464F-FCB7943CBF5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24" creationId="{5EAA69C1-DA6A-155A-C887-160AF551E24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25" creationId="{3BCB52AA-F731-7116-18C9-5962304F1B1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27" creationId="{EED3B197-1C53-BFA3-10F2-9865B345CDA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29" creationId="{517B67CE-2835-2659-59EF-1CF3FADAC66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30" creationId="{F787BC28-6D4B-EAB9-8501-25983EAB4717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31" creationId="{9369E5E9-49F2-4B01-048B-C0B2227B202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33" creationId="{0C26D300-8ABD-03B0-2F2C-4C3178411E4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35" creationId="{AE2ABED1-365E-4904-661D-3782049063F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36" creationId="{0162DF8B-DB78-8983-9EEC-6A3A6444C07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37" creationId="{39990830-0C19-60D9-675E-0BB0C91B274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39" creationId="{306DCEB4-42BC-647B-EF33-BD2E6375277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41" creationId="{7687C31D-9E50-718C-5DB5-A58131F0D70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42" creationId="{0DD27DD6-D439-4534-5ADD-CC249A15EE65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43" creationId="{40D1E125-4C2F-F6CB-D5C7-D84605BCFFC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45" creationId="{80EE64FA-034A-79FD-F7E2-D44E3621303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47" creationId="{70CDE0B3-F8A2-F74F-5D6D-119C56885D5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48" creationId="{10DE127C-CCEF-8E5C-572C-C0C4977EBF2B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49" creationId="{1FE963B8-32E8-9B74-627E-92ECFCDD882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51" creationId="{085EB6FB-2CAB-21C1-2F70-4F53F4233B0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52" creationId="{7EE01290-B32E-C9EE-CA75-30F466CD2152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53" creationId="{2A021FCF-9A1F-39B0-E314-B30014C3F90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54" creationId="{8A0D6D0F-E69D-DA03-8093-2FF85E2639A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55" creationId="{18CCB612-FEF3-FAE5-C31A-C29B513B509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56" creationId="{530C69EF-02B0-87F5-F62F-1005236B0841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57" creationId="{5BFE48A8-8A86-A384-88ED-03A869F3EDC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59" creationId="{2E7CFA1B-A8C3-9EE1-16DF-B610DA10AC5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61" creationId="{B849CD42-E13A-D431-253E-C98B3104357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62" creationId="{8A79CCFB-C6C9-0BF3-2A7C-1B6468CD2B01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63" creationId="{3CACBCA9-4F7A-C51D-5D1C-5F321053DD2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64" creationId="{765BE8C1-01FB-8B65-98C4-526AE04E588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66" creationId="{1241890C-9E5C-0911-9FC0-4F31B2315C6D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68" creationId="{8C9CAED2-98E6-2170-7D98-6D461CC5355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69" creationId="{27EC8785-F52D-4405-391E-A930C96707E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70" creationId="{F9BC9728-A8AD-45D7-659E-44F5ED9861C7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72" creationId="{46604668-3299-6D89-98B7-DE80F50FDAB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74" creationId="{E56EFDA2-9ED2-869E-6AF5-548F9509369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75" creationId="{25DCB20B-E0A7-FAA8-401D-83B3414D54E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76" creationId="{034A9A3D-C322-7E3D-682C-78C79E41D3E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77" creationId="{CCB25032-9669-95B2-3B76-F58B93EFC57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78" creationId="{7DD44484-15F4-7E61-B40E-15497B01A7C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79" creationId="{95970B62-8754-743C-8173-3E72435ECF7D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81" creationId="{2C730106-9F4A-371D-D76C-BD030BF9C55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82" creationId="{0C0E8EF9-F8B4-8823-C4A8-74C5F1EAF41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83" creationId="{381706E5-5FF1-CC31-1B22-356A3A95C852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84" creationId="{3973D865-07BC-9A16-A172-1A868CBBA271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85" creationId="{C1AC2D5A-C92B-1D0D-84D2-E9C86D68D9E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86" creationId="{F0020895-809E-AD38-1299-C0755DDBB382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87" creationId="{57E693A1-F286-50B4-198F-8BE1E4E0FE0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88" creationId="{D6A16AE2-1FC8-7142-E7DE-90105F49D27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89" creationId="{E778C1E9-0FE6-0127-0FDE-A2A5163DCA33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0" creationId="{43B6C188-6150-6CD0-FF5B-C4DBC7E85B0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1" creationId="{864502D2-E3CD-D0BD-F5D5-630CF044519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2" creationId="{FAD72A52-59E0-DC29-4A72-57710DDC95E3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3" creationId="{AA10F642-826D-AD83-8F76-935E4AA19E7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4" creationId="{1D84BC0B-019E-67E3-8C87-A3EB7C5E659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5" creationId="{71E8C6EA-628F-627F-D04C-6FCDD87A4872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6" creationId="{AED54FEF-B25E-5B8A-5859-9EAC4AD823AB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7" creationId="{2D000F1D-06FC-4551-88BF-D6EF6440731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8" creationId="{031FB5EE-CA40-94B1-A0D3-EBCE3649F9E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699" creationId="{B28F7FD1-F1D4-1BC5-993E-59242E176A6B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0" creationId="{71F0D118-A0A5-499A-3CA6-C221BFA8CCE5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1" creationId="{BB40969F-B885-7DA4-A2FD-CC54147BDD2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2" creationId="{E3317677-B51A-24E5-AAD4-11C4340CF0A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3" creationId="{34FC360C-8D04-3192-1104-04EF980383C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4" creationId="{E796C426-DA33-82F2-5975-594F33F78CF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5" creationId="{BEE9A2CE-475B-DBE6-4DA5-59FA14E2360B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6" creationId="{60CE26C7-61FD-13A5-02FC-3908722B05E3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7" creationId="{C65E152B-DD98-3E7F-35E5-281D387568E5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8" creationId="{BAF23A4F-A4BC-BEFC-5693-E156625197E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09" creationId="{6CB9D5E8-DC19-9BF8-5553-3856C48DC285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0" creationId="{77FE969E-D7B4-249B-C6A0-9B8228E27EC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1" creationId="{5212637C-7433-54D2-E7A1-E02E7ED9E0E5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2" creationId="{EB658086-3F70-B7DA-D645-E3B9AFCD5C5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3" creationId="{1D3395B6-60EF-9FBB-1D8B-DF2CA00710ED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4" creationId="{89DFA997-452F-0A44-B561-BF2D2A3B2C7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5" creationId="{6E6944C5-0DDC-292D-B0F4-1E7AC82F0145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6" creationId="{C2FCBF63-5560-5517-70A3-716034EA8E9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7" creationId="{39B4B8DE-5E26-AEA0-A9F1-A2E8BD53C25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8" creationId="{2DD992B8-DD09-0861-44ED-2151FCE8207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19" creationId="{3BB99037-474C-9F8D-EE19-2A24B93B48A1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20" creationId="{307DEEB2-25BB-DADB-2A05-6398B575F7A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21" creationId="{89EB184B-F9BB-4695-6467-5A6E7CC7F8E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22" creationId="{CD9DB3BC-D802-91C3-895B-5EA05244EED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23" creationId="{3DD529B3-EA38-9CC1-84D4-1024AAB197E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24" creationId="{3ED0B96C-7967-30EE-591A-3EDDE09EA7A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25" creationId="{DA5E2883-5FE6-781D-1E33-20BFC409C21B}"/>
          </ac:spMkLst>
        </pc:spChg>
        <pc:spChg chg="mod">
          <ac:chgData name="Peter Morichetti" userId="5e6d0361700114d3" providerId="LiveId" clId="{F7E4AEA8-1490-49C9-953F-6652E907C0E2}" dt="2024-01-25T09:55:33.593" v="5870" actId="207"/>
          <ac:spMkLst>
            <pc:docMk/>
            <pc:sldMk cId="2327723546" sldId="319"/>
            <ac:spMk id="3727" creationId="{1F4FD4D7-57C0-A6A1-FCF5-D39AE1389E1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29" creationId="{D26B8D4F-9F61-06D3-BB71-107CF48544A7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30" creationId="{A479A244-1286-E633-816C-7A84E54AC32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32" creationId="{459E70F9-B44B-BB8A-D70B-825E457EF4DD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33" creationId="{F2FD4EA6-6186-47A8-3835-D41ECF1381A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34" creationId="{C1A7EDBF-DD6B-131D-CD7D-AD6C8A51133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35" creationId="{D2AEB1A3-6701-7430-5A9A-30CD4E301943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36" creationId="{BCCAA8ED-098C-264B-63E2-9C7187EB0AE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37" creationId="{EDAF51D3-3DB9-64C4-A72F-D7B99118E3A3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38" creationId="{4C1D1E4F-024E-5636-B288-F090D5DF8A73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39" creationId="{A4B20992-5F83-A122-856C-F3FDA16CE68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40" creationId="{EAB125CB-1A76-48A7-3646-196CA828582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41" creationId="{5C05E7E7-82C8-7600-1668-37F495C6F86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42" creationId="{BC87C1F4-00C0-EA03-C669-875F8E38DEED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43" creationId="{8721D867-E835-48AA-06C4-C22180DDB2F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44" creationId="{330255B9-21F9-CC00-518D-F15FC84D3C6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45" creationId="{A6B6655C-8BE8-02EC-AAF3-F20D00314899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46" creationId="{FFDDA9B0-5FE9-6333-2D56-11FBD09A850B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47" creationId="{E59EADB0-74EB-480F-1E61-98DF77A7112D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49" creationId="{30F9E05F-8797-0FEF-BE59-C53E32BA41A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50" creationId="{E14B1C8B-6D85-B949-94D1-F1F5CBE37FE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52" creationId="{E9113EE0-6C60-1468-5717-DFD28133F03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53" creationId="{21ECB6C2-6F13-829B-9D45-236BD0EB2C3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54" creationId="{53E064EB-5450-1106-F1EE-B792356833C1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55" creationId="{49C1E959-9894-059E-91C4-37D372688B5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56" creationId="{CCA2F53A-D15F-6EF6-CBAC-E2FE9546315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57" creationId="{3F87F471-EACD-E849-C4B9-C823BDB5575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58" creationId="{EFEE8888-AE70-9925-CAC6-9F61BBB3BD05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59" creationId="{E3619CB9-961A-066D-A49F-95965941422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60" creationId="{E35E094C-5C67-CFF7-4170-3FC7844BA31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61" creationId="{49B32533-1AB1-0F29-3FC1-39ADEE82748C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62" creationId="{34A12578-CB54-5BEC-20CA-2C8879495DC5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63" creationId="{B7E51649-14B9-A670-1630-BEFB7683B83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64" creationId="{CCE71642-8029-B68B-8E45-C5910B269A7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65" creationId="{5B06679B-3460-9E5E-C7E6-976B334AEFE7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66" creationId="{CBA4020C-5E82-5940-7714-C514FB7463C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67" creationId="{2C2D4C5B-E689-920A-DF2F-2EFAD26BB8FA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69" creationId="{6E81E528-867C-D310-551F-AB2A7052566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70" creationId="{943405C9-7547-50BC-04C3-1014711AA267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72" creationId="{41DD4A96-04EE-AAB4-5D30-3FEB6F2B4BE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73" creationId="{A47AE5F0-CAF4-8F2B-C181-099389CCBF62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74" creationId="{174FDFFE-FE29-1D7C-51E5-8E2FF2F1DC03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75" creationId="{540CD815-E7F9-5809-252A-7202BB816A9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76" creationId="{98A91868-BB33-2937-7675-CEBAA90D11A8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77" creationId="{EFAFC55A-95E0-56C7-FB7F-E07CF3B9BF47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78" creationId="{79E1F9D4-8390-89C1-622A-F462999DB4DF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79" creationId="{02286A92-4F58-D1F7-F899-92056DA71DDD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80" creationId="{54A61E5E-4D5F-463C-9062-A690A43BC1C6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81" creationId="{8329FB09-C539-7CAA-26E3-107A159D366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82" creationId="{05F11048-4136-248F-EC79-C9892B1AEBD2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83" creationId="{8714CB75-8D3B-2182-2A5A-C1C4F8E17201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84" creationId="{41CF8D82-2C39-E7F0-30BC-8980E97725E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85" creationId="{4385B2FE-2601-533C-DB4D-F871CD65DD30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86" creationId="{A41880E5-A9FB-A441-E40D-3BA4179D8BEE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87" creationId="{4863BDE7-9E1B-BAF3-B93B-10EB85C41D24}"/>
          </ac:spMkLst>
        </pc:spChg>
        <pc:spChg chg="mod">
          <ac:chgData name="Peter Morichetti" userId="5e6d0361700114d3" providerId="LiveId" clId="{F7E4AEA8-1490-49C9-953F-6652E907C0E2}" dt="2024-01-25T09:53:31.129" v="5865" actId="27803"/>
          <ac:spMkLst>
            <pc:docMk/>
            <pc:sldMk cId="2327723546" sldId="319"/>
            <ac:spMk id="3788" creationId="{48D08DCC-230D-81AB-1D33-276838312777}"/>
          </ac:spMkLst>
        </pc:s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4" creationId="{A4804F67-8A5A-48E9-B3FB-7A43326CBBD9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6" creationId="{CD5E6C38-8605-C911-5C87-B7CCED27B6C1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8" creationId="{606F7C35-5278-CC33-02A4-0413CF73AAE2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9" creationId="{DD8B4276-DFBF-E604-4E73-FF0BE82F19EF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11" creationId="{92C8975D-0883-1EEC-EFDA-90C3FBAF202D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14" creationId="{48E61128-590A-C684-776C-83163D180052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16" creationId="{E6D2A21E-F2A1-74B9-8958-4157634ACE7F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19" creationId="{C633D693-CB50-7946-BA6E-9BA98261DAEA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21" creationId="{28E8EE3B-A158-BFAA-321A-3B41ACBF3834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24" creationId="{91DFFA39-56FA-76B8-43F8-0293AFF5BAEE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26" creationId="{E16B496D-78E1-17C9-0B30-0E232D4B93A2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29" creationId="{BA0948B3-17DC-A04D-2272-804790493C12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1" creationId="{5130A3F6-8428-9555-710D-5013F58DFE33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587" creationId="{759C30A9-3B79-D819-E1DD-26DD0FC3B8C4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11" creationId="{7EC69631-FAD0-DE05-70CE-A3BB2D40BE41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12" creationId="{B0C190C2-3909-5D12-4162-D996B193EBF8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15" creationId="{A7015086-0D2E-45B5-9504-27050B3812AC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17" creationId="{2243510B-02DD-1715-FB6B-9706DF89F31A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20" creationId="{85D97FFC-4841-ED65-DAAF-5F388704523E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22" creationId="{6318FA19-D562-C124-36D5-750137E124B0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26" creationId="{6E64EF01-2A68-1814-D54D-39A7F8688765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28" creationId="{53C8A8D3-41C3-8D27-EFF6-C1C873E34A3D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32" creationId="{DDBBFD1D-EEAA-8DCA-2848-B612B1209F45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34" creationId="{7B94DD89-3A56-2A75-A47C-81E2572CF9B7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38" creationId="{13A9E924-85F2-AF93-CF65-26AAA627AEDE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40" creationId="{E85EC2D3-E927-9D61-D181-F37C4E13F765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44" creationId="{8B32C4DD-C136-0E69-07FB-D26C19735513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46" creationId="{95723772-48AC-9144-2A62-A1B385A7AC05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50" creationId="{4068B1B1-AC6D-FCC6-C20E-DC439CA7005E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58" creationId="{6DA8C6A4-819C-06F7-E78B-129A29BE60DC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60" creationId="{D38AB6D7-04EA-D0EF-F4BE-0EC63501CDBD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65" creationId="{16902CC7-6498-0346-58DB-C0DB64632B72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67" creationId="{7A73E790-CD59-343D-704F-387670597EAB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71" creationId="{189841C6-559A-D72E-3B0D-8269EB710AB2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73" creationId="{9F3FE05C-8F56-4CCA-D83C-0F1BBE25F284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680" creationId="{F14442B6-08CF-7477-CA5F-2B755FD0B484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726" creationId="{003951E4-DBAF-8092-621F-83D02FCF5297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728" creationId="{19CD84D0-4A33-92F2-7D90-6AB61807176A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731" creationId="{E5424C67-4712-708E-DB38-4D8073854859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748" creationId="{0D53DC33-F96C-2CCB-AC06-3AA78B67D640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751" creationId="{8C3F81EE-8F3A-1C10-CA59-ED8FA4927E3C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768" creationId="{9E35C60A-9D7F-9AC4-B66A-7E47467A64D6}"/>
          </ac:grpSpMkLst>
        </pc:grpChg>
        <pc:grpChg chg="mod">
          <ac:chgData name="Peter Morichetti" userId="5e6d0361700114d3" providerId="LiveId" clId="{F7E4AEA8-1490-49C9-953F-6652E907C0E2}" dt="2024-01-25T09:53:31.129" v="5865" actId="27803"/>
          <ac:grpSpMkLst>
            <pc:docMk/>
            <pc:sldMk cId="2327723546" sldId="319"/>
            <ac:grpSpMk id="3771" creationId="{7D8AC76B-841F-1AA8-1741-1BD4A15BA371}"/>
          </ac:grpSpMkLst>
        </pc:grpChg>
        <pc:picChg chg="add del mod">
          <ac:chgData name="Peter Morichetti" userId="5e6d0361700114d3" providerId="LiveId" clId="{F7E4AEA8-1490-49C9-953F-6652E907C0E2}" dt="2024-01-25T09:53:31.129" v="5865" actId="27803"/>
          <ac:picMkLst>
            <pc:docMk/>
            <pc:sldMk cId="2327723546" sldId="319"/>
            <ac:picMk id="3" creationId="{0CD6F017-FC19-1ACB-B697-2826025DB45C}"/>
          </ac:picMkLst>
        </pc:picChg>
        <pc:picChg chg="del">
          <ac:chgData name="Peter Morichetti" userId="5e6d0361700114d3" providerId="LiveId" clId="{F7E4AEA8-1490-49C9-953F-6652E907C0E2}" dt="2024-01-25T09:52:20.051" v="5859" actId="478"/>
          <ac:picMkLst>
            <pc:docMk/>
            <pc:sldMk cId="2327723546" sldId="319"/>
            <ac:picMk id="3593" creationId="{00000000-0000-0000-0000-000000000000}"/>
          </ac:picMkLst>
        </pc:picChg>
      </pc:sldChg>
      <pc:sldChg chg="add del">
        <pc:chgData name="Peter Morichetti" userId="5e6d0361700114d3" providerId="LiveId" clId="{F7E4AEA8-1490-49C9-953F-6652E907C0E2}" dt="2024-01-24T12:26:25.618" v="4967" actId="47"/>
        <pc:sldMkLst>
          <pc:docMk/>
          <pc:sldMk cId="4068367538" sldId="319"/>
        </pc:sldMkLst>
      </pc:sldChg>
      <pc:sldChg chg="addSp delSp modSp add mod">
        <pc:chgData name="Peter Morichetti" userId="5e6d0361700114d3" providerId="LiveId" clId="{F7E4AEA8-1490-49C9-953F-6652E907C0E2}" dt="2024-01-25T10:18:26.838" v="6564" actId="207"/>
        <pc:sldMkLst>
          <pc:docMk/>
          <pc:sldMk cId="776974143" sldId="320"/>
        </pc:sldMkLst>
        <pc:spChg chg="mod">
          <ac:chgData name="Peter Morichetti" userId="5e6d0361700114d3" providerId="LiveId" clId="{F7E4AEA8-1490-49C9-953F-6652E907C0E2}" dt="2024-01-25T10:00:04.103" v="5908" actId="20577"/>
          <ac:spMkLst>
            <pc:docMk/>
            <pc:sldMk cId="776974143" sldId="320"/>
            <ac:spMk id="3589" creationId="{00000000-0000-0000-0000-000000000000}"/>
          </ac:spMkLst>
        </pc:spChg>
        <pc:spChg chg="mod">
          <ac:chgData name="Peter Morichetti" userId="5e6d0361700114d3" providerId="LiveId" clId="{F7E4AEA8-1490-49C9-953F-6652E907C0E2}" dt="2024-01-25T10:18:26.838" v="6564" actId="207"/>
          <ac:spMkLst>
            <pc:docMk/>
            <pc:sldMk cId="776974143" sldId="320"/>
            <ac:spMk id="3591" creationId="{0E5B95CE-0FA8-8527-0476-534BD045E515}"/>
          </ac:spMkLst>
        </pc:spChg>
        <pc:spChg chg="mod">
          <ac:chgData name="Peter Morichetti" userId="5e6d0361700114d3" providerId="LiveId" clId="{F7E4AEA8-1490-49C9-953F-6652E907C0E2}" dt="2024-01-25T10:18:23.173" v="6563" actId="207"/>
          <ac:spMkLst>
            <pc:docMk/>
            <pc:sldMk cId="776974143" sldId="320"/>
            <ac:spMk id="3593" creationId="{AA01F892-4671-0E2F-0C12-AC8EF4E7ACE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791" creationId="{3D0436D6-F8A5-EF8E-F751-CE809BE9F98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793" creationId="{557BCA68-8A11-2DF8-9BF3-2FCFCB632F6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794" creationId="{05EDB927-A617-8255-A99D-8336E663100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796" creationId="{4C0D1BDF-6038-474A-A93A-644BD3A1C89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798" creationId="{AAC2233B-1B35-CAD2-6C8F-FFA3DE2CA3B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799" creationId="{09743C14-1BA6-CC6B-ECBC-7B2CCAE4470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01" creationId="{222DF7ED-C58C-7FB6-2592-5DAC38B112C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03" creationId="{106DE92B-23EF-158F-FED1-303F70CBA94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04" creationId="{68D23D61-52F8-3831-70ED-89D9C06C76A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06" creationId="{0094851D-6A91-8C2E-A62E-E4C38EFC826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08" creationId="{0DEC878A-C434-A0F3-E968-D70CDCCCD02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09" creationId="{5BA9DE16-50FB-3641-0784-39CD8396FD2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11" creationId="{585145B7-3DBB-0FE1-E3B4-B91835A2B75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13" creationId="{E77384A4-5E7D-B83A-F2B0-CA6C6991E9A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14" creationId="{FABB9A07-C760-3753-1517-6FE76B9DB7FD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15" creationId="{7A6C03EF-5CD4-9177-CEAD-6C7A35481E5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17" creationId="{3365104C-72EE-865A-0B6F-945C0650D10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18" creationId="{11BFAB9C-DEE8-3C91-9471-C36136E2674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19" creationId="{016628A7-8E8D-847A-C86D-E1CCC30A9EB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0" creationId="{3B0A467A-5C99-2EBE-D043-196CA05EC0AC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1" creationId="{98F894AC-22B6-F0BC-E7B7-D79BE87740A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2" creationId="{646977C4-0E8A-D74D-2B7B-82E66BDDAFA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3" creationId="{33DF25DE-5099-1490-B0A0-CB6B8F6C6C7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4" creationId="{2D6E4007-E0CB-341B-5F9E-BCFB70B7B9C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5" creationId="{38CFC663-E4D3-7AB8-37EE-EC611E18DDE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6" creationId="{C49C25BE-67CA-83C2-0FF5-10FC898158B5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7" creationId="{3534EC76-6BEB-EE1C-9F06-4F30F3E4AE0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8" creationId="{C9DD523D-B288-6A04-7879-11E0CBA34CE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29" creationId="{BD273AE5-F4E3-D7F6-A9F5-BFC868AB634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30" creationId="{BCDC80BA-C498-10C9-3317-C04DFFA4D8A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31" creationId="{17B4D03C-D838-DDF7-5C7E-D88C87778A3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32" creationId="{A3A80275-F5D4-77B3-AA12-FF26B2BD701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33" creationId="{793A9632-9C8C-CEA9-3739-6E27CC9BA1D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34" creationId="{5CB2C8FB-F52D-70ED-BB9C-555AB168233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37" creationId="{9489B8CD-A931-1F04-0691-05D25F6238A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38" creationId="{3613F542-A70A-C617-9933-C7BD6C8AFE2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40" creationId="{C90A3042-F63C-FB72-F4A9-01D15869CF7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42" creationId="{F1B73028-66C7-5B29-5EDC-099C1B243A8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43" creationId="{A2BE3F37-B55C-0076-9E93-333B9D2026F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45" creationId="{FAB041FF-8E50-B48F-B0D7-C5DBBF2F269C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47" creationId="{BFE408B3-3DB5-9BFC-2D92-5ABC73646C2C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48" creationId="{FBA1C7D9-D516-806D-87ED-5B6D123A64B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49" creationId="{EE0F2DAB-80F8-C498-3F0E-95E065506CA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51" creationId="{BC62CB5B-AF27-4D7F-913B-E169C479DCE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53" creationId="{1E01C156-CF61-1E7A-3188-9F6940EAA6AD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54" creationId="{E1006CEF-5D51-8745-1F51-43D38D67C3A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55" creationId="{6D87AE7C-6841-5166-48DD-8D87DCA17E8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57" creationId="{154C579C-C02B-EE57-61C1-447F49DDF725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59" creationId="{12FA248E-A888-F99A-C597-98B282695A6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60" creationId="{2964128F-A1B4-F4DA-90F4-38A2673D8DA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61" creationId="{FD0D14CC-1FB4-45A6-70EA-3A01DD9C41E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63" creationId="{EFFA8592-DC66-8322-80AF-3410590DC6D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65" creationId="{B01DDE0C-F907-2BE8-9CD1-DDB5BF2D22A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66" creationId="{F90A707D-D2A4-ACDB-07EE-AF79DC83B07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67" creationId="{28A7D0D7-E673-EAF1-708D-8F38DC12E30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69" creationId="{C47643A1-E82A-6606-CA72-786208C20AE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71" creationId="{D4CBE1D7-8966-BA9B-7051-26B80D78EA1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72" creationId="{ADF467BB-8ECD-A86F-522D-8D716754B40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73" creationId="{3CBE68CB-7FC7-8D62-B1CA-4C5FCDF3AFC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75" creationId="{ADF717DE-D7F1-C526-CC6E-37F63A9C70A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76" creationId="{7C6BBFCA-D600-DA58-A0E9-A2A0C475C83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77" creationId="{FFFEB904-E2A5-F214-43FB-C81B8C3182D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78" creationId="{1B3177E7-E991-4B7E-4509-08578C650D0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79" creationId="{4DF25F02-07CE-EDDA-26B9-16BFA834AE9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80" creationId="{A571F19F-32D8-5293-E99A-72D10373BAD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81" creationId="{5CEEEECE-120A-F1DF-9CA7-54B2A233C6F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82" creationId="{178780AA-030C-3E03-3D9D-3AB58963722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83" creationId="{A7FD4F56-A052-82D1-29EF-F2DD6FE9D65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84" creationId="{F571BAF8-8CB8-0313-55F9-B4386FE4A52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85" creationId="{5E2ED47D-42D9-04AE-76AC-666381C452C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86" creationId="{9573D986-6CBA-5FFA-3F1D-C77071A3C2F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87" creationId="{264D8DFB-CF08-322D-36DB-1CAA33FA6E4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88" creationId="{256B95EE-4E4D-8A42-08AC-9313B8192E4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90" creationId="{6F006E90-EE50-65B2-2D7E-64EB9819DA8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92" creationId="{6455E7A9-8CCE-9B6E-5118-7970480C60E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93" creationId="{EAEC2F7A-6590-F6AE-12AF-F3F894B523F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94" creationId="{42241899-ABAF-FF00-EFF4-5F93BA92A67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95" creationId="{21B0E251-3001-208B-BC15-431291C65DE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97" creationId="{A128AD1A-FE56-58AE-F777-261C6FCEB632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899" creationId="{E740CFB6-847A-5366-F3D6-6D4C10B78EA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00" creationId="{A09FE7A9-5BB8-C402-85A6-49A65F132FA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01" creationId="{DBBF9F0D-FA81-99F8-525F-0290BCB278E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03" creationId="{5169A623-1108-A434-06BE-E23F21F8649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05" creationId="{C2F92528-55CD-6C89-F3FE-EA8E7186D0F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06" creationId="{0FF24D53-E434-C39D-E302-309D045050FD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07" creationId="{C42BFD95-4C2F-5550-B7EA-8351B7B4EF8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08" creationId="{4A563D26-2729-EDF4-EEFC-DECE9901BA0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09" creationId="{3A80BE05-674C-0EF0-BB9D-69E4EE9AFAC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10" creationId="{332851A0-7F9E-6C2D-BEA6-6616AC29C63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12" creationId="{8FD8B1F5-9424-E34D-B351-50AF41069CC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13" creationId="{A0D70C62-0603-9CC0-75E8-0FBF9F76B84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14" creationId="{31C737B9-5DB3-59FE-F063-2EC84E20D2F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15" creationId="{14DD47B7-F7CA-E815-3AE2-DF9AD417CF4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16" creationId="{036263E2-D342-1C63-C3E5-EDC529E9016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17" creationId="{BB448673-498A-632D-E77F-11E6E0B749F2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18" creationId="{BBBE9BBB-3EE6-12D7-C37F-87D34D91BDB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19" creationId="{6393ACFF-8E74-50EB-BBD4-86387BBD872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0" creationId="{39E9B329-F68B-778F-0352-1309C88FBAB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1" creationId="{B6F22712-351D-6CED-F45E-7C2182AB59C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2" creationId="{D9EA919E-7EE8-5B4E-9453-1D4158DF2A8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3" creationId="{18C2E143-B2EA-B3A2-9E0A-E8C0615B027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4" creationId="{97328921-245C-5E96-82EA-5468399113A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5" creationId="{8A03B570-3838-BD55-D1F0-F647AA2BD3F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6" creationId="{E4659351-96B3-F5F8-37A9-9713CAA5927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7" creationId="{09D02522-CDA1-2878-EAEB-109EB498CFE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8" creationId="{2471FA10-A3E8-B87C-980A-51478DF9CC0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29" creationId="{3D347C75-F879-A0F5-3F16-3D2D6CDFFF0C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0" creationId="{5FC0247D-4578-F273-D39D-E44A0A1E582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1" creationId="{F3D1AF3E-7746-E08F-A521-C1222DB368E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2" creationId="{963DE6FD-DDB0-A2CD-E6AE-A9686963739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3" creationId="{07F4E10D-B63E-9736-4CD8-C8C4DCA9E57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4" creationId="{2350643E-4D9C-A19C-E31F-1E13B2D9658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5" creationId="{6A9EFAE5-D51C-C044-00D2-3C3165BA89B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6" creationId="{5C932CF6-6B55-96C0-28DD-E6D1BD2CBCDD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7" creationId="{57F50C34-77E5-92D7-8C46-122D6149F7B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8" creationId="{4E8034B5-1663-4494-0777-6E2C344B25D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39" creationId="{56568D7E-C299-3127-8BBE-CAE58645539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0" creationId="{05DAFD63-5018-5818-B6EC-FE2C704B95A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1" creationId="{F562C597-02CD-ED75-2C76-4C7DF78363B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2" creationId="{BC49756D-A0C1-40A3-1AF5-630AB098A73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3" creationId="{BC431A32-C565-2436-20E6-4E6EA15C5C5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4" creationId="{F5EB3192-8119-E1BA-1016-C2871A4921A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5" creationId="{819AC73B-4987-7D42-251A-B9D905E6AC3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6" creationId="{C640BFFF-DBA7-023A-232A-EB6D0FA715B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7" creationId="{E926CBE6-E44D-D1D8-1015-62149ED4B1F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8" creationId="{997EB954-9871-CD2F-262A-63AC14D6DCE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49" creationId="{1105AD38-AF5B-9E7A-A0C9-C842AB38561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50" creationId="{64A2652F-76BC-3897-AED9-E1C7C1C6100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51" creationId="{9FB0C212-A633-0C05-B847-B3CEDE33B04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52" creationId="{F3378093-1B44-B178-5DA8-0EF161948B8C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53" creationId="{ADBBC1D0-2FE2-C2B9-9596-8761408010D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54" creationId="{2ABC2130-5CA8-A7CB-E4AC-FE5C6F7A6931}"/>
          </ac:spMkLst>
        </pc:spChg>
        <pc:spChg chg="mod">
          <ac:chgData name="Peter Morichetti" userId="5e6d0361700114d3" providerId="LiveId" clId="{F7E4AEA8-1490-49C9-953F-6652E907C0E2}" dt="2024-01-25T09:59:28.333" v="5879" actId="207"/>
          <ac:spMkLst>
            <pc:docMk/>
            <pc:sldMk cId="776974143" sldId="320"/>
            <ac:spMk id="3956" creationId="{84FEAEF8-D06B-0D4B-1866-19B14B8FD7E2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58" creationId="{496A80CE-A08D-813F-AF6D-102BC8426D35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59" creationId="{0F74EE60-2012-E42B-5D0A-3DDFA48E9A6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61" creationId="{B36808E9-656A-7242-7C9C-638D1C75477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62" creationId="{00A64CCC-50E6-428B-384D-5AA6962D5A5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63" creationId="{0C1CA393-8319-45B3-3A30-415ADE1D3F7C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64" creationId="{4CD7DA01-02BF-58BB-178E-8401CC10341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65" creationId="{8FE7C06D-E555-DD26-3940-7069DF1F4AF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66" creationId="{D2587118-D9A6-0E58-2C87-4EA5E81A4EF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67" creationId="{EF0305E4-FC1F-A017-E3EC-A71586E2330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68" creationId="{173A337E-1D91-FB12-85C1-AA7C714F667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69" creationId="{824A95C4-4F4C-0FEF-34EE-5093538222D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70" creationId="{6CBFA632-FA71-10A5-94CD-8DE56F7CD28C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71" creationId="{911E76B7-BAD6-548B-7F23-739FEF65AA85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72" creationId="{33ADCF4F-FCFE-D696-E8B8-727B27BD368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73" creationId="{5E5C3813-E4D1-22DA-5FED-D74D45D01692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74" creationId="{D87FA3BD-3B9D-0DFC-2F10-D5A7B999B40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75" creationId="{D3904672-1C4B-8D79-B8A3-1EEA8B167F2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76" creationId="{476DE1D2-D3BA-C346-5D87-77849FC61315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78" creationId="{4A3D0485-B119-6A1F-4A9D-1A93F8F81C1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79" creationId="{F82DCC87-47A7-6B86-82F8-16A8F8D0F24C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81" creationId="{8324A914-82DD-4166-E89A-04BE9C326EE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82" creationId="{093D6800-6233-BB88-535B-108CDC18B84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83" creationId="{1A697876-567D-4BF2-5DD9-C8AF1DBF527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84" creationId="{F5AD6C2E-A183-DF4C-145F-C1BEC968B205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85" creationId="{A10557F1-8EBB-99C8-7A2A-CED4DF2D220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86" creationId="{8B5B4969-BCE4-449F-210D-37248DB601D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87" creationId="{1BAB9483-2B79-A7A7-F735-8159AB46348D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88" creationId="{AA0377C9-FFB8-455C-29F0-C77A8BCBCF12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89" creationId="{CFA32085-3FFC-87CE-2A0D-96DC279299F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90" creationId="{800CD279-0E92-AD25-12CB-DA426F7DE09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91" creationId="{65077D89-233E-1572-6756-73A1538E4D4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92" creationId="{33B9BC13-8D6A-C4B6-5940-B194735DD7D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93" creationId="{D344C623-D84E-4BAA-C1EF-13A319509DDD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94" creationId="{CC7CD02C-4916-CEC0-37E1-3EB589537E82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95" creationId="{DB2221C6-3480-CE33-AED4-CA99F7014924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96" creationId="{FD523F91-42DD-8B47-FD01-D3BA537249D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98" creationId="{DFE874AC-22A2-D980-34CE-13F518157006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3999" creationId="{582C4058-CC46-B2B6-F11E-51C037DE5F7A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01" creationId="{722925BC-F7BD-9143-5031-DF046ED115EF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02" creationId="{103F2743-5FD7-8EEE-E1A9-5381CC46408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03" creationId="{B6CAA471-9DA3-9978-0112-5DDB17AEF673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04" creationId="{976498FC-83A9-52CC-4A75-BED2C644FABB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05" creationId="{860601FA-7F40-C7EB-AEF7-9E54DD2F1E8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06" creationId="{32967228-2DDD-3A14-FFC8-8EA8969FDD0C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07" creationId="{30E47D66-2684-A566-9D56-AD3D51B869C5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08" creationId="{52039392-004F-DA7D-D16F-77BB0FE99A39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09" creationId="{8537F3CF-2893-29A1-7B3F-1102E1D4311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10" creationId="{CF62C25D-E2F2-3D40-3DFF-A8073157405D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11" creationId="{70C0BF55-B918-CCB3-DE07-945C1C1B709E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12" creationId="{2D24F70F-4D83-8123-1A26-E470D5564A51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13" creationId="{3547E7AA-6F46-1F76-152D-30FD6D0A8B37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14" creationId="{A8E8B10B-C9A7-0DE3-5101-CF5ACA08AE32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15" creationId="{AEB3D5D1-225C-2D76-59DC-E759F4DD78E8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16" creationId="{AC2DFDD3-B9B9-7895-2348-0DFB622678D0}"/>
          </ac:spMkLst>
        </pc:spChg>
        <pc:spChg chg="mod">
          <ac:chgData name="Peter Morichetti" userId="5e6d0361700114d3" providerId="LiveId" clId="{F7E4AEA8-1490-49C9-953F-6652E907C0E2}" dt="2024-01-25T09:59:00.797" v="5875" actId="27803"/>
          <ac:spMkLst>
            <pc:docMk/>
            <pc:sldMk cId="776974143" sldId="320"/>
            <ac:spMk id="4017" creationId="{BEEEE45B-5E3F-8BED-0999-87097D221DA8}"/>
          </ac:spMkLst>
        </pc:spChg>
        <pc:spChg chg="add mod">
          <ac:chgData name="Peter Morichetti" userId="5e6d0361700114d3" providerId="LiveId" clId="{F7E4AEA8-1490-49C9-953F-6652E907C0E2}" dt="2024-01-25T10:07:11.747" v="6168" actId="20577"/>
          <ac:spMkLst>
            <pc:docMk/>
            <pc:sldMk cId="776974143" sldId="320"/>
            <ac:spMk id="4018" creationId="{0C6529CB-152B-C623-6426-0FB044A50E37}"/>
          </ac:spMkLst>
        </pc:spChg>
        <pc:spChg chg="add mod ord">
          <ac:chgData name="Peter Morichetti" userId="5e6d0361700114d3" providerId="LiveId" clId="{F7E4AEA8-1490-49C9-953F-6652E907C0E2}" dt="2024-01-25T10:05:50.371" v="6161" actId="167"/>
          <ac:spMkLst>
            <pc:docMk/>
            <pc:sldMk cId="776974143" sldId="320"/>
            <ac:spMk id="4019" creationId="{4BDE014C-4594-2DAC-B727-67ABD6BC821C}"/>
          </ac:spMkLst>
        </pc:spChg>
        <pc:spChg chg="add mod">
          <ac:chgData name="Peter Morichetti" userId="5e6d0361700114d3" providerId="LiveId" clId="{F7E4AEA8-1490-49C9-953F-6652E907C0E2}" dt="2024-01-25T10:13:37.367" v="6517" actId="113"/>
          <ac:spMkLst>
            <pc:docMk/>
            <pc:sldMk cId="776974143" sldId="320"/>
            <ac:spMk id="4024" creationId="{E9C38091-A568-AFD8-C94A-1FB82CA03443}"/>
          </ac:spMkLst>
        </pc:spChg>
        <pc:grpChg chg="del">
          <ac:chgData name="Peter Morichetti" userId="5e6d0361700114d3" providerId="LiveId" clId="{F7E4AEA8-1490-49C9-953F-6652E907C0E2}" dt="2024-01-25T09:58:41.430" v="5873" actId="478"/>
          <ac:grpSpMkLst>
            <pc:docMk/>
            <pc:sldMk cId="776974143" sldId="320"/>
            <ac:grpSpMk id="4" creationId="{A4804F67-8A5A-48E9-B3FB-7A43326CBBD9}"/>
          </ac:grpSpMkLst>
        </pc:grpChg>
        <pc:grpChg chg="mod">
          <ac:chgData name="Peter Morichetti" userId="5e6d0361700114d3" providerId="LiveId" clId="{F7E4AEA8-1490-49C9-953F-6652E907C0E2}" dt="2024-01-25T10:01:23.725" v="5909" actId="1076"/>
          <ac:grpSpMkLst>
            <pc:docMk/>
            <pc:sldMk cId="776974143" sldId="320"/>
            <ac:grpSpMk id="3590" creationId="{665FE253-F132-A306-A1A0-2AF62F2E75AD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592" creationId="{A052CDF5-FD87-FEF5-D864-C7E2BD8F88B5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789" creationId="{FF054CF1-A59F-8EB3-B246-C80B754A2C7C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790" creationId="{16A78C12-9C6D-B5E4-7450-EB6A4B45A51D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792" creationId="{0635DDFB-7B72-5DCA-EF6C-4C117A2F2238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795" creationId="{7F7C1A9C-F1E6-D23B-C34C-BFE67B8FDE78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797" creationId="{50C0C70A-B829-F441-78C8-3EDAABFDACD6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00" creationId="{D5C460AB-7BC3-DBB7-831D-CBCC9D55BD80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02" creationId="{8A2103A4-EB2D-5528-102C-13F241BC5BEF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05" creationId="{88A94E4E-5803-135B-86C5-B8C8F3EA622B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07" creationId="{8E9F8291-9DCA-FCB7-9F7A-CC34F022278A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10" creationId="{738ABA3D-7FAC-4736-AFE2-EA7A116D6DA1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12" creationId="{97F6D7F1-0B48-DFE9-BC8B-B4FB00B58674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16" creationId="{FBA7F35E-F687-FA3D-A698-AB8437DB455F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35" creationId="{BEC841EE-ABC9-5A32-8702-EBBD9CB434B2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36" creationId="{BE65F30A-1ECE-955C-4984-5BD3ADE05BE1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39" creationId="{B302537E-7F0D-E2DE-0B55-E2EE8DAA79AF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41" creationId="{1EA40D81-24CA-C72C-560E-15B6EBCAFE4A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44" creationId="{2A7FED0E-CE7A-48C1-CFC1-78FA7B67DF4A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46" creationId="{6AE0C6EC-B406-52B3-AAAA-9F216174D576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50" creationId="{3E346DDC-48F1-D67F-CB46-01573D6786C7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52" creationId="{0E0BAA6F-61FA-00CD-FD27-44DDECE2BAA4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56" creationId="{BD7E2D77-02F6-8EE1-27C9-4D9D9CCBC5E3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58" creationId="{260355A4-BB2A-13F5-1888-FE794D70017E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62" creationId="{EC9FAAF6-EB5B-6AEC-D414-93F115910FF2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64" creationId="{07E06673-FE51-E58B-873D-C01A34E5FA03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68" creationId="{B1D3EAA9-775E-9C88-3355-A479337AD960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70" creationId="{25823A9E-7C91-C63B-5AB0-46901811196E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74" creationId="{D9A04F00-258B-49BC-A0DC-3B82669279AF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89" creationId="{2DA1D8E7-DD62-59FA-C212-2A9BB50B98FD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91" creationId="{1831FBC6-97E8-963C-E2D5-78225E7BEA98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96" creationId="{2BDFB0F0-2B92-F28A-1863-26C9FD47614E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898" creationId="{24721551-2E9C-2D37-1BF3-53A4CB2F9F79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902" creationId="{DC5AB705-402F-2AFA-D992-3F06431291CB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904" creationId="{BDF78A8F-A27E-CD80-637F-D4B7D96EC48B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911" creationId="{B4284E25-50D1-0B9C-E929-FFFB1098143B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955" creationId="{39AA7376-86B0-3675-F197-FD837D3B8821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957" creationId="{8E92FB38-FE6C-7B0C-8B97-AC2926064880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960" creationId="{8B380635-F7F1-5F09-94CF-77898A1B153B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977" creationId="{F5776F17-60B2-3DF8-7FCD-9B62EBDE5DD8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980" creationId="{F3DF6F41-4B1C-5B9E-FF34-B2E7B2A09411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3997" creationId="{509AB729-E03E-E812-FC22-D2B050EAA128}"/>
          </ac:grpSpMkLst>
        </pc:grpChg>
        <pc:grpChg chg="mod">
          <ac:chgData name="Peter Morichetti" userId="5e6d0361700114d3" providerId="LiveId" clId="{F7E4AEA8-1490-49C9-953F-6652E907C0E2}" dt="2024-01-25T09:59:00.797" v="5875" actId="27803"/>
          <ac:grpSpMkLst>
            <pc:docMk/>
            <pc:sldMk cId="776974143" sldId="320"/>
            <ac:grpSpMk id="4000" creationId="{9FA83393-46C2-66CB-AB12-93C4A8D7A33F}"/>
          </ac:grpSpMkLst>
        </pc:grpChg>
        <pc:picChg chg="add del mod">
          <ac:chgData name="Peter Morichetti" userId="5e6d0361700114d3" providerId="LiveId" clId="{F7E4AEA8-1490-49C9-953F-6652E907C0E2}" dt="2024-01-25T09:59:00.797" v="5875" actId="27803"/>
          <ac:picMkLst>
            <pc:docMk/>
            <pc:sldMk cId="776974143" sldId="320"/>
            <ac:picMk id="3" creationId="{E5EC3A6B-7D52-FFC9-E743-08AB85E66EF2}"/>
          </ac:picMkLst>
        </pc:picChg>
        <pc:cxnChg chg="add del">
          <ac:chgData name="Peter Morichetti" userId="5e6d0361700114d3" providerId="LiveId" clId="{F7E4AEA8-1490-49C9-953F-6652E907C0E2}" dt="2024-01-25T10:07:38.043" v="6170" actId="11529"/>
          <ac:cxnSpMkLst>
            <pc:docMk/>
            <pc:sldMk cId="776974143" sldId="320"/>
            <ac:cxnSpMk id="4021" creationId="{F13F4628-A90D-0038-AABF-CB8F7B081CB6}"/>
          </ac:cxnSpMkLst>
        </pc:cxnChg>
        <pc:cxnChg chg="add mod">
          <ac:chgData name="Peter Morichetti" userId="5e6d0361700114d3" providerId="LiveId" clId="{F7E4AEA8-1490-49C9-953F-6652E907C0E2}" dt="2024-01-25T10:07:59.314" v="6191" actId="1035"/>
          <ac:cxnSpMkLst>
            <pc:docMk/>
            <pc:sldMk cId="776974143" sldId="320"/>
            <ac:cxnSpMk id="4023" creationId="{30DB9CAC-166E-2E9F-772C-2332145C2A2F}"/>
          </ac:cxnSpMkLst>
        </pc:cxnChg>
      </pc:sldChg>
      <pc:sldChg chg="addSp delSp modSp new del mod">
        <pc:chgData name="Peter Morichetti" userId="5e6d0361700114d3" providerId="LiveId" clId="{F7E4AEA8-1490-49C9-953F-6652E907C0E2}" dt="2024-01-24T12:26:28.858" v="4968" actId="47"/>
        <pc:sldMkLst>
          <pc:docMk/>
          <pc:sldMk cId="4186770935" sldId="320"/>
        </pc:sldMkLst>
        <pc:spChg chg="add del mod">
          <ac:chgData name="Peter Morichetti" userId="5e6d0361700114d3" providerId="LiveId" clId="{F7E4AEA8-1490-49C9-953F-6652E907C0E2}" dt="2024-01-24T12:25:18.080" v="4962" actId="478"/>
          <ac:spMkLst>
            <pc:docMk/>
            <pc:sldMk cId="4186770935" sldId="320"/>
            <ac:spMk id="2" creationId="{CDC46206-168B-B847-7898-47789E272C1D}"/>
          </ac:spMkLst>
        </pc:spChg>
        <pc:spChg chg="add mod">
          <ac:chgData name="Peter Morichetti" userId="5e6d0361700114d3" providerId="LiveId" clId="{F7E4AEA8-1490-49C9-953F-6652E907C0E2}" dt="2024-01-24T12:24:44.048" v="4960"/>
          <ac:spMkLst>
            <pc:docMk/>
            <pc:sldMk cId="4186770935" sldId="320"/>
            <ac:spMk id="9" creationId="{B50ABB51-2527-BD08-A149-A2725DF2BEAD}"/>
          </ac:spMkLst>
        </pc:spChg>
        <pc:spChg chg="add mod">
          <ac:chgData name="Peter Morichetti" userId="5e6d0361700114d3" providerId="LiveId" clId="{F7E4AEA8-1490-49C9-953F-6652E907C0E2}" dt="2024-01-24T12:24:44.048" v="4960"/>
          <ac:spMkLst>
            <pc:docMk/>
            <pc:sldMk cId="4186770935" sldId="320"/>
            <ac:spMk id="10" creationId="{77672955-2C2E-A58F-C40B-5127C736C468}"/>
          </ac:spMkLst>
        </pc:spChg>
        <pc:spChg chg="add mod">
          <ac:chgData name="Peter Morichetti" userId="5e6d0361700114d3" providerId="LiveId" clId="{F7E4AEA8-1490-49C9-953F-6652E907C0E2}" dt="2024-01-24T12:24:44.048" v="4960"/>
          <ac:spMkLst>
            <pc:docMk/>
            <pc:sldMk cId="4186770935" sldId="320"/>
            <ac:spMk id="12" creationId="{EBB7DD19-AD06-4EFE-69C2-6400A195FC11}"/>
          </ac:spMkLst>
        </pc:spChg>
        <pc:spChg chg="add mod">
          <ac:chgData name="Peter Morichetti" userId="5e6d0361700114d3" providerId="LiveId" clId="{F7E4AEA8-1490-49C9-953F-6652E907C0E2}" dt="2024-01-24T12:24:44.048" v="4960"/>
          <ac:spMkLst>
            <pc:docMk/>
            <pc:sldMk cId="4186770935" sldId="320"/>
            <ac:spMk id="17" creationId="{4D7FE4C4-2BEE-C1BD-0C49-2DE68355F135}"/>
          </ac:spMkLst>
        </pc:spChg>
        <pc:grpChg chg="add mod">
          <ac:chgData name="Peter Morichetti" userId="5e6d0361700114d3" providerId="LiveId" clId="{F7E4AEA8-1490-49C9-953F-6652E907C0E2}" dt="2024-01-24T12:24:44.048" v="4960"/>
          <ac:grpSpMkLst>
            <pc:docMk/>
            <pc:sldMk cId="4186770935" sldId="320"/>
            <ac:grpSpMk id="4" creationId="{3773D3B1-507B-7B31-FBC2-EB5111C597C0}"/>
          </ac:grpSpMkLst>
        </pc:grpChg>
        <pc:picChg chg="add mod modCrop">
          <ac:chgData name="Peter Morichetti" userId="5e6d0361700114d3" providerId="LiveId" clId="{F7E4AEA8-1490-49C9-953F-6652E907C0E2}" dt="2024-01-24T12:25:09.650" v="4961" actId="732"/>
          <ac:picMkLst>
            <pc:docMk/>
            <pc:sldMk cId="4186770935" sldId="320"/>
            <ac:picMk id="3" creationId="{FE71B5F4-8D82-37DC-06B2-3FC80ED8E67C}"/>
          </ac:picMkLst>
        </pc:picChg>
        <pc:picChg chg="add mod modCrop">
          <ac:chgData name="Peter Morichetti" userId="5e6d0361700114d3" providerId="LiveId" clId="{F7E4AEA8-1490-49C9-953F-6652E907C0E2}" dt="2024-01-24T12:25:51.025" v="4964" actId="1076"/>
          <ac:picMkLst>
            <pc:docMk/>
            <pc:sldMk cId="4186770935" sldId="320"/>
            <ac:picMk id="13" creationId="{929D14F2-C42D-BD24-CAFF-020AD4817396}"/>
          </ac:picMkLst>
        </pc:picChg>
        <pc:picChg chg="add mod modCrop">
          <ac:chgData name="Peter Morichetti" userId="5e6d0361700114d3" providerId="LiveId" clId="{F7E4AEA8-1490-49C9-953F-6652E907C0E2}" dt="2024-01-24T12:26:04.941" v="4966" actId="1076"/>
          <ac:picMkLst>
            <pc:docMk/>
            <pc:sldMk cId="4186770935" sldId="320"/>
            <ac:picMk id="14" creationId="{6312F4D0-B3C4-D921-0DEE-852323275B0E}"/>
          </ac:picMkLst>
        </pc:picChg>
        <pc:picChg chg="add mod">
          <ac:chgData name="Peter Morichetti" userId="5e6d0361700114d3" providerId="LiveId" clId="{F7E4AEA8-1490-49C9-953F-6652E907C0E2}" dt="2024-01-24T12:24:44.048" v="4960"/>
          <ac:picMkLst>
            <pc:docMk/>
            <pc:sldMk cId="4186770935" sldId="320"/>
            <ac:picMk id="15" creationId="{A5FB8967-0DED-B5EE-D96B-86CFEF8A66B7}"/>
          </ac:picMkLst>
        </pc:picChg>
        <pc:picChg chg="add mod">
          <ac:chgData name="Peter Morichetti" userId="5e6d0361700114d3" providerId="LiveId" clId="{F7E4AEA8-1490-49C9-953F-6652E907C0E2}" dt="2024-01-24T12:24:44.048" v="4960"/>
          <ac:picMkLst>
            <pc:docMk/>
            <pc:sldMk cId="4186770935" sldId="320"/>
            <ac:picMk id="16" creationId="{82AB4FA9-7603-9B63-14DF-5B3D473FDE8A}"/>
          </ac:picMkLst>
        </pc:picChg>
        <pc:cxnChg chg="mod">
          <ac:chgData name="Peter Morichetti" userId="5e6d0361700114d3" providerId="LiveId" clId="{F7E4AEA8-1490-49C9-953F-6652E907C0E2}" dt="2024-01-24T12:24:44.048" v="4960"/>
          <ac:cxnSpMkLst>
            <pc:docMk/>
            <pc:sldMk cId="4186770935" sldId="320"/>
            <ac:cxnSpMk id="5" creationId="{04AF879E-CBC5-F5B8-A201-FA7A92BACACE}"/>
          </ac:cxnSpMkLst>
        </pc:cxnChg>
        <pc:cxnChg chg="mod">
          <ac:chgData name="Peter Morichetti" userId="5e6d0361700114d3" providerId="LiveId" clId="{F7E4AEA8-1490-49C9-953F-6652E907C0E2}" dt="2024-01-24T12:24:44.048" v="4960"/>
          <ac:cxnSpMkLst>
            <pc:docMk/>
            <pc:sldMk cId="4186770935" sldId="320"/>
            <ac:cxnSpMk id="6" creationId="{9A0415F2-E8BF-5BB5-51F4-C69FEA4AD1F4}"/>
          </ac:cxnSpMkLst>
        </pc:cxnChg>
        <pc:cxnChg chg="mod">
          <ac:chgData name="Peter Morichetti" userId="5e6d0361700114d3" providerId="LiveId" clId="{F7E4AEA8-1490-49C9-953F-6652E907C0E2}" dt="2024-01-24T12:24:44.048" v="4960"/>
          <ac:cxnSpMkLst>
            <pc:docMk/>
            <pc:sldMk cId="4186770935" sldId="320"/>
            <ac:cxnSpMk id="7" creationId="{0716CE7D-3A83-BA3C-BED8-7C57B41BC57B}"/>
          </ac:cxnSpMkLst>
        </pc:cxnChg>
        <pc:cxnChg chg="mod">
          <ac:chgData name="Peter Morichetti" userId="5e6d0361700114d3" providerId="LiveId" clId="{F7E4AEA8-1490-49C9-953F-6652E907C0E2}" dt="2024-01-24T12:24:44.048" v="4960"/>
          <ac:cxnSpMkLst>
            <pc:docMk/>
            <pc:sldMk cId="4186770935" sldId="320"/>
            <ac:cxnSpMk id="8" creationId="{D1C0A0E5-209C-3DBB-FE17-CB55D82B5161}"/>
          </ac:cxnSpMkLst>
        </pc:cxnChg>
        <pc:cxnChg chg="add mod">
          <ac:chgData name="Peter Morichetti" userId="5e6d0361700114d3" providerId="LiveId" clId="{F7E4AEA8-1490-49C9-953F-6652E907C0E2}" dt="2024-01-24T12:24:44.048" v="4960"/>
          <ac:cxnSpMkLst>
            <pc:docMk/>
            <pc:sldMk cId="4186770935" sldId="320"/>
            <ac:cxnSpMk id="11" creationId="{265D6364-197E-028A-8307-D86CF70AB81A}"/>
          </ac:cxnSpMkLst>
        </pc:cxnChg>
      </pc:sldChg>
      <pc:sldMasterChg chg="delSldLayout">
        <pc:chgData name="Peter Morichetti" userId="5e6d0361700114d3" providerId="LiveId" clId="{F7E4AEA8-1490-49C9-953F-6652E907C0E2}" dt="2024-01-24T12:26:28.858" v="4968" actId="47"/>
        <pc:sldMasterMkLst>
          <pc:docMk/>
          <pc:sldMasterMk cId="0" sldId="2147483680"/>
        </pc:sldMasterMkLst>
        <pc:sldLayoutChg chg="del">
          <pc:chgData name="Peter Morichetti" userId="5e6d0361700114d3" providerId="LiveId" clId="{F7E4AEA8-1490-49C9-953F-6652E907C0E2}" dt="2024-01-21T13:55:03.033" v="65" actId="2696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Peter Morichetti" userId="5e6d0361700114d3" providerId="LiveId" clId="{F7E4AEA8-1490-49C9-953F-6652E907C0E2}" dt="2024-01-21T13:55:08.435" v="66" actId="2696"/>
          <pc:sldLayoutMkLst>
            <pc:docMk/>
            <pc:sldMasterMk cId="0" sldId="2147483680"/>
            <pc:sldLayoutMk cId="0" sldId="2147483655"/>
          </pc:sldLayoutMkLst>
        </pc:sldLayoutChg>
        <pc:sldLayoutChg chg="del">
          <pc:chgData name="Peter Morichetti" userId="5e6d0361700114d3" providerId="LiveId" clId="{F7E4AEA8-1490-49C9-953F-6652E907C0E2}" dt="2024-01-21T14:17:20.936" v="882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Peter Morichetti" userId="5e6d0361700114d3" providerId="LiveId" clId="{F7E4AEA8-1490-49C9-953F-6652E907C0E2}" dt="2024-01-24T12:26:28.858" v="4968" actId="47"/>
          <pc:sldLayoutMkLst>
            <pc:docMk/>
            <pc:sldMasterMk cId="0" sldId="2147483680"/>
            <pc:sldLayoutMk cId="0" sldId="2147483658"/>
          </pc:sldLayoutMkLst>
        </pc:sldLayoutChg>
        <pc:sldLayoutChg chg="del">
          <pc:chgData name="Peter Morichetti" userId="5e6d0361700114d3" providerId="LiveId" clId="{F7E4AEA8-1490-49C9-953F-6652E907C0E2}" dt="2024-01-21T14:17:23.523" v="883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Peter Morichetti" userId="5e6d0361700114d3" providerId="LiveId" clId="{F7E4AEA8-1490-49C9-953F-6652E907C0E2}" dt="2024-01-21T14:16:44.756" v="881" actId="47"/>
          <pc:sldLayoutMkLst>
            <pc:docMk/>
            <pc:sldMasterMk cId="0" sldId="2147483680"/>
            <pc:sldLayoutMk cId="0" sldId="214748366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42:02.040"/>
    </inkml:context>
    <inkml:brush xml:id="br0">
      <inkml:brushProperty name="width" value="0.2" units="cm"/>
      <inkml:brushProperty name="height" value="0.2" units="cm"/>
      <inkml:brushProperty name="color" value="#998C7E"/>
    </inkml:brush>
  </inkml:definitions>
  <inkml:trace contextRef="#ctx0" brushRef="#br0">0 3169 24575,'610'0'0,"-593"0"0,0-1 0,-1 0 0,1-2 0,0 0 0,0 0 0,-1-2 0,0 0 0,0-1 0,0 0 0,0-1 0,-1-1 0,21-15 0,19-17 0,-33 26 0,-1-1 0,0 0 0,-1-2 0,-1 0 0,0-2 0,-2 0 0,0-1 0,17-26 0,10-15 0,-36 52 0,0-1 0,0 0 0,-1 0 0,-1-1 0,0 1 0,8-21 0,-5 2 0,-1 0 0,-2-1 0,-1 1 0,-1-1 0,-1-1 0,-2-37 0,-3-811 0,4 853 0,0 0 0,13-48 0,-2 11 0,-9 50 0,0 0 0,0 0 0,1 0 0,1 0 0,0 0 0,9-12 0,15-31 0,-18 30 0,2 0 0,1 1 0,1 1 0,28-34 0,90-79 0,-121 125 0,1 2 0,0-1 0,1 2 0,0 0 0,1 1 0,0 0 0,0 2 0,0 0 0,1 0 0,0 2 0,35-6 0,10 4 0,127 3 0,-122 4 0,-54 0 0,0 0 0,0 1 0,-1 0 0,1 1 0,-1 0 0,0 1 0,0 1 0,0 0 0,-1 0 0,0 1 0,0 1 0,0 0 0,0 0 0,16 16 0,-2 2 0,-1 0 0,-2 2 0,0 1 0,21 36 0,27 66 0,-38-66 0,-16-28 0,15 45 0,-21-50 0,2-1 0,25 46 0,-32-67 0,1 0 0,0 0 0,1-1 0,0 0 0,0 0 0,1-1 0,0 0 0,0 0 0,1 0 0,-1-1 0,1-1 0,11 5 0,-5-3 0,7 5 0,2 0 0,0-2 0,0-1 0,1-1 0,-1-1 0,2-1 0,-1-2 0,30 3 0,114 8 0,9 0 0,-62-13 0,224-6 0,-326 2 0,1 0 0,-1-1 0,0-1 0,0-1 0,0 0 0,0-1 0,17-9 0,-5 0 0,0-2 0,36-29 0,-51 36 0,-1-1 0,-1 1 0,0-2 0,-1 1 0,7-14 0,28-35 0,-28 40 0,-1-1 0,-1-1 0,-1 0 0,0 0 0,-2-1 0,-1-1 0,11-40 0,-9 28 0,2 0 0,22-44 0,-14 33 0,-17 36 0,1 1 0,0 0 0,0 0 0,1 0 0,0 1 0,0 0 0,11-11 0,14-11 0,-6 6 0,1 1 0,31-22 0,-47 39 0,1 1 0,-1 0 0,1 0 0,1 1 0,-1 0 0,1 1 0,0 1 0,-1 0 0,24-3 0,57-4 0,189-9 0,597 19 0,-863 0 0,-1-1 0,1-1 0,-1-1 0,0 0 0,1 0 0,-2-2 0,1 0 0,0 0 0,-1-1 0,0-1 0,18-12 0,-1-2 0,-1-2 0,-2-2 0,35-36 0,20-44 0,-75 95 0,0 0 0,-1 0 0,0-1 0,0 0 0,-1 0 0,-1 0 0,0 0 0,0-1 0,-1 0 0,0 0 0,1-23 0,-1-12 0,-7-85 0,-1 38 0,5 32-1365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6:18:19.565"/>
    </inkml:context>
    <inkml:brush xml:id="br0">
      <inkml:brushProperty name="width" value="0.2" units="cm"/>
      <inkml:brushProperty name="height" value="0.2" units="cm"/>
      <inkml:brushProperty name="color" value="#998C7E"/>
    </inkml:brush>
  </inkml:definitions>
  <inkml:trace contextRef="#ctx0" brushRef="#br0">1892 712 24575,'-741'0'0,"737"1"0,0-1 0,0 0 0,0-1 0,0 1 0,0-1 0,1 1 0,-1-1 0,0 0 0,0-1 0,0 1 0,1-1 0,-1 1 0,1-1 0,-1 0 0,1 0 0,0-1 0,0 1 0,-4-4 0,3 0 0,0 0 0,1 0 0,0 0 0,0 0 0,0 0 0,0-1 0,1 0 0,1 1 0,-3-14 0,-2-22 0,2-1 0,3-77 0,-2-19 0,2 125 0,0 1 0,-1 0 0,-1-1 0,0 1 0,-1 0 0,-1 0 0,0 1 0,0-1 0,-1 1 0,-1 0 0,0 0 0,-11-12 0,11 16 0,0 0 0,-1 1 0,0 0 0,0 1 0,-1 0 0,0 0 0,0 0 0,0 1 0,-1 1 0,0 0 0,0 0 0,0 1 0,0 0 0,0 0 0,-1 1 0,-11 0 0,-276-2 0,150 7 0,-206-3-1365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e4e0c073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e4e0c0732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5" name="Google Shape;3315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07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5" name="Google Shape;3315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3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5" name="Google Shape;3315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46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37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4" name="Google Shape;355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1" name="Google Shape;347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340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7" name="Google Shape;3587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867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806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0" name="Google Shape;3760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1" name="Google Shape;3761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8" name="Google Shape;267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6" name="Google Shape;3386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1" name="Google Shape;299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30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4" name="Google Shape;3744;g1e1c16674a8_0_17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5" name="Google Shape;3745;g1e1c16674a8_0_17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3225" y="3974575"/>
            <a:ext cx="5596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2398675"/>
            <a:ext cx="5596500" cy="14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52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52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52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52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52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52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52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52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50325" y="128909"/>
            <a:ext cx="1499790" cy="534788"/>
            <a:chOff x="7612386" y="2870825"/>
            <a:chExt cx="2041364" cy="727900"/>
          </a:xfrm>
        </p:grpSpPr>
        <p:sp>
          <p:nvSpPr>
            <p:cNvPr id="12" name="Google Shape;12;p2"/>
            <p:cNvSpPr/>
            <p:nvPr/>
          </p:nvSpPr>
          <p:spPr>
            <a:xfrm>
              <a:off x="7612386" y="2870825"/>
              <a:ext cx="1369414" cy="727900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84325" y="3036700"/>
              <a:ext cx="1369425" cy="562025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26164" y="4336023"/>
            <a:ext cx="629281" cy="772730"/>
            <a:chOff x="1322800" y="5127200"/>
            <a:chExt cx="2361300" cy="2898700"/>
          </a:xfrm>
        </p:grpSpPr>
        <p:sp>
          <p:nvSpPr>
            <p:cNvPr id="15" name="Google Shape;15;p2"/>
            <p:cNvSpPr/>
            <p:nvPr/>
          </p:nvSpPr>
          <p:spPr>
            <a:xfrm>
              <a:off x="2023034" y="5127200"/>
              <a:ext cx="961200" cy="943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75188" y="6133749"/>
              <a:ext cx="1656300" cy="680100"/>
            </a:xfrm>
            <a:prstGeom prst="trapezoid">
              <a:avLst>
                <a:gd name="adj" fmla="val 5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22800" y="6876898"/>
              <a:ext cx="2361300" cy="680100"/>
            </a:xfrm>
            <a:prstGeom prst="trapezoid">
              <a:avLst>
                <a:gd name="adj" fmla="val 586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69875" y="7557000"/>
              <a:ext cx="472500" cy="46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8701417" y="3699783"/>
            <a:ext cx="629281" cy="772730"/>
            <a:chOff x="1322800" y="5127200"/>
            <a:chExt cx="2361300" cy="2898700"/>
          </a:xfrm>
        </p:grpSpPr>
        <p:sp>
          <p:nvSpPr>
            <p:cNvPr id="20" name="Google Shape;20;p2"/>
            <p:cNvSpPr/>
            <p:nvPr/>
          </p:nvSpPr>
          <p:spPr>
            <a:xfrm>
              <a:off x="2023034" y="5127200"/>
              <a:ext cx="961200" cy="943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75188" y="6133749"/>
              <a:ext cx="1656300" cy="680100"/>
            </a:xfrm>
            <a:prstGeom prst="trapezoid">
              <a:avLst>
                <a:gd name="adj" fmla="val 5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22800" y="6876898"/>
              <a:ext cx="2361300" cy="680100"/>
            </a:xfrm>
            <a:prstGeom prst="trapezoid">
              <a:avLst>
                <a:gd name="adj" fmla="val 586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69875" y="7557000"/>
              <a:ext cx="472500" cy="46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8856123" y="4426478"/>
            <a:ext cx="629281" cy="772730"/>
            <a:chOff x="1322800" y="5127200"/>
            <a:chExt cx="2361300" cy="2898700"/>
          </a:xfrm>
        </p:grpSpPr>
        <p:sp>
          <p:nvSpPr>
            <p:cNvPr id="25" name="Google Shape;25;p2"/>
            <p:cNvSpPr/>
            <p:nvPr/>
          </p:nvSpPr>
          <p:spPr>
            <a:xfrm>
              <a:off x="2023034" y="5127200"/>
              <a:ext cx="961200" cy="943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75188" y="6133749"/>
              <a:ext cx="1656300" cy="680100"/>
            </a:xfrm>
            <a:prstGeom prst="trapezoid">
              <a:avLst>
                <a:gd name="adj" fmla="val 5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22800" y="6876898"/>
              <a:ext cx="2361300" cy="680100"/>
            </a:xfrm>
            <a:prstGeom prst="trapezoid">
              <a:avLst>
                <a:gd name="adj" fmla="val 586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69875" y="7557000"/>
              <a:ext cx="472500" cy="46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32223" y="3277734"/>
            <a:ext cx="4411674" cy="1770973"/>
            <a:chOff x="232223" y="3277734"/>
            <a:chExt cx="4411674" cy="1770973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1405197" y="4960710"/>
              <a:ext cx="101899" cy="78740"/>
              <a:chOff x="-900303" y="4211560"/>
              <a:chExt cx="101899" cy="7874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2411130" y="4915605"/>
              <a:ext cx="50950" cy="69477"/>
              <a:chOff x="-400070" y="4702530"/>
              <a:chExt cx="50950" cy="69477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348014" y="3967768"/>
              <a:ext cx="115795" cy="69477"/>
              <a:chOff x="-1400536" y="4600630"/>
              <a:chExt cx="115795" cy="69477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232223" y="4915588"/>
              <a:ext cx="115795" cy="69477"/>
              <a:chOff x="-1326427" y="5151813"/>
              <a:chExt cx="115795" cy="69477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2"/>
            <p:cNvGrpSpPr/>
            <p:nvPr/>
          </p:nvGrpSpPr>
          <p:grpSpPr>
            <a:xfrm>
              <a:off x="2999124" y="4822953"/>
              <a:ext cx="101899" cy="101899"/>
              <a:chOff x="81636" y="4369041"/>
              <a:chExt cx="101899" cy="10189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3768249" y="4951440"/>
              <a:ext cx="55581" cy="97268"/>
              <a:chOff x="294699" y="4572840"/>
              <a:chExt cx="55581" cy="97268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770704" y="4764052"/>
              <a:ext cx="106531" cy="111163"/>
              <a:chOff x="-571446" y="5434352"/>
              <a:chExt cx="106531" cy="111163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" name="Google Shape;56;p2"/>
            <p:cNvGrpSpPr/>
            <p:nvPr/>
          </p:nvGrpSpPr>
          <p:grpSpPr>
            <a:xfrm>
              <a:off x="1709756" y="4605271"/>
              <a:ext cx="60213" cy="83372"/>
              <a:chOff x="-877144" y="4790534"/>
              <a:chExt cx="60213" cy="83372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4060924" y="4609898"/>
              <a:ext cx="115795" cy="74109"/>
              <a:chOff x="618924" y="4160610"/>
              <a:chExt cx="115795" cy="74109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4588315" y="4695580"/>
              <a:ext cx="55581" cy="83372"/>
              <a:chOff x="1568440" y="4924855"/>
              <a:chExt cx="55581" cy="83372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232235" y="3277734"/>
              <a:ext cx="69477" cy="106531"/>
              <a:chOff x="-1437590" y="4151347"/>
              <a:chExt cx="69477" cy="106531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8"/>
          <p:cNvSpPr txBox="1">
            <a:spLocks noGrp="1"/>
          </p:cNvSpPr>
          <p:nvPr>
            <p:ph type="title" hasCustomPrompt="1"/>
          </p:nvPr>
        </p:nvSpPr>
        <p:spPr>
          <a:xfrm>
            <a:off x="3987775" y="629975"/>
            <a:ext cx="4179000" cy="76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0" name="Google Shape;1840;p28"/>
          <p:cNvSpPr txBox="1">
            <a:spLocks noGrp="1"/>
          </p:cNvSpPr>
          <p:nvPr>
            <p:ph type="subTitle" idx="1"/>
          </p:nvPr>
        </p:nvSpPr>
        <p:spPr>
          <a:xfrm>
            <a:off x="3987775" y="1464174"/>
            <a:ext cx="417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1" name="Google Shape;1841;p28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2003879"/>
            <a:ext cx="4179000" cy="76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2" name="Google Shape;1842;p28"/>
          <p:cNvSpPr txBox="1">
            <a:spLocks noGrp="1"/>
          </p:cNvSpPr>
          <p:nvPr>
            <p:ph type="subTitle" idx="3"/>
          </p:nvPr>
        </p:nvSpPr>
        <p:spPr>
          <a:xfrm>
            <a:off x="3987775" y="2840650"/>
            <a:ext cx="417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3" name="Google Shape;1843;p28"/>
          <p:cNvSpPr txBox="1">
            <a:spLocks noGrp="1"/>
          </p:cNvSpPr>
          <p:nvPr>
            <p:ph type="title" idx="4" hasCustomPrompt="1"/>
          </p:nvPr>
        </p:nvSpPr>
        <p:spPr>
          <a:xfrm>
            <a:off x="3987775" y="3377783"/>
            <a:ext cx="4179000" cy="76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4" name="Google Shape;1844;p28"/>
          <p:cNvSpPr txBox="1">
            <a:spLocks noGrp="1"/>
          </p:cNvSpPr>
          <p:nvPr>
            <p:ph type="subTitle" idx="5"/>
          </p:nvPr>
        </p:nvSpPr>
        <p:spPr>
          <a:xfrm>
            <a:off x="3987775" y="4217125"/>
            <a:ext cx="417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845" name="Google Shape;1845;p28"/>
          <p:cNvGrpSpPr/>
          <p:nvPr/>
        </p:nvGrpSpPr>
        <p:grpSpPr>
          <a:xfrm>
            <a:off x="162202" y="2239363"/>
            <a:ext cx="733560" cy="632331"/>
            <a:chOff x="168863" y="2184690"/>
            <a:chExt cx="796915" cy="686868"/>
          </a:xfrm>
        </p:grpSpPr>
        <p:sp>
          <p:nvSpPr>
            <p:cNvPr id="1846" name="Google Shape;1846;p28"/>
            <p:cNvSpPr/>
            <p:nvPr/>
          </p:nvSpPr>
          <p:spPr>
            <a:xfrm>
              <a:off x="584793" y="2605695"/>
              <a:ext cx="380984" cy="234949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46" y="20"/>
                  </a:moveTo>
                  <a:cubicBezTo>
                    <a:pt x="46" y="17"/>
                    <a:pt x="45" y="15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9"/>
                    <a:pt x="39" y="5"/>
                    <a:pt x="35" y="5"/>
                  </a:cubicBezTo>
                  <a:cubicBezTo>
                    <a:pt x="34" y="5"/>
                    <a:pt x="33" y="6"/>
                    <a:pt x="32" y="6"/>
                  </a:cubicBezTo>
                  <a:cubicBezTo>
                    <a:pt x="31" y="3"/>
                    <a:pt x="28" y="0"/>
                    <a:pt x="24" y="0"/>
                  </a:cubicBezTo>
                  <a:cubicBezTo>
                    <a:pt x="21" y="0"/>
                    <a:pt x="19" y="2"/>
                    <a:pt x="18" y="4"/>
                  </a:cubicBezTo>
                  <a:cubicBezTo>
                    <a:pt x="16" y="3"/>
                    <a:pt x="15" y="2"/>
                    <a:pt x="13" y="2"/>
                  </a:cubicBezTo>
                  <a:cubicBezTo>
                    <a:pt x="9" y="2"/>
                    <a:pt x="5" y="6"/>
                    <a:pt x="5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5"/>
                    <a:pt x="3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33" y="28"/>
                    <a:pt x="39" y="28"/>
                  </a:cubicBezTo>
                  <a:cubicBezTo>
                    <a:pt x="45" y="28"/>
                    <a:pt x="46" y="24"/>
                    <a:pt x="4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7" name="Google Shape;1847;p28"/>
            <p:cNvGrpSpPr/>
            <p:nvPr/>
          </p:nvGrpSpPr>
          <p:grpSpPr>
            <a:xfrm flipH="1">
              <a:off x="168863" y="2184690"/>
              <a:ext cx="542700" cy="686868"/>
              <a:chOff x="1091485" y="3609090"/>
              <a:chExt cx="542700" cy="686868"/>
            </a:xfrm>
          </p:grpSpPr>
          <p:sp>
            <p:nvSpPr>
              <p:cNvPr id="1848" name="Google Shape;1848;p28"/>
              <p:cNvSpPr/>
              <p:nvPr/>
            </p:nvSpPr>
            <p:spPr>
              <a:xfrm>
                <a:off x="1270563" y="3609090"/>
                <a:ext cx="94800" cy="16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28"/>
              <p:cNvSpPr/>
              <p:nvPr/>
            </p:nvSpPr>
            <p:spPr>
              <a:xfrm>
                <a:off x="1106415" y="3922458"/>
                <a:ext cx="507600" cy="37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28"/>
              <p:cNvSpPr/>
              <p:nvPr/>
            </p:nvSpPr>
            <p:spPr>
              <a:xfrm>
                <a:off x="1161131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28"/>
              <p:cNvSpPr/>
              <p:nvPr/>
            </p:nvSpPr>
            <p:spPr>
              <a:xfrm>
                <a:off x="1459581" y="4036862"/>
                <a:ext cx="1044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28"/>
              <p:cNvSpPr/>
              <p:nvPr/>
            </p:nvSpPr>
            <p:spPr>
              <a:xfrm>
                <a:off x="1106415" y="3713546"/>
                <a:ext cx="507600" cy="2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28"/>
              <p:cNvSpPr/>
              <p:nvPr/>
            </p:nvSpPr>
            <p:spPr>
              <a:xfrm>
                <a:off x="1091485" y="3906470"/>
                <a:ext cx="542700" cy="65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54" name="Google Shape;1854;p28"/>
          <p:cNvGrpSpPr/>
          <p:nvPr/>
        </p:nvGrpSpPr>
        <p:grpSpPr>
          <a:xfrm>
            <a:off x="-36658" y="3877781"/>
            <a:ext cx="629281" cy="772730"/>
            <a:chOff x="1322800" y="5127200"/>
            <a:chExt cx="2361300" cy="2898700"/>
          </a:xfrm>
        </p:grpSpPr>
        <p:sp>
          <p:nvSpPr>
            <p:cNvPr id="1855" name="Google Shape;1855;p28"/>
            <p:cNvSpPr/>
            <p:nvPr/>
          </p:nvSpPr>
          <p:spPr>
            <a:xfrm>
              <a:off x="2023034" y="5127200"/>
              <a:ext cx="961200" cy="943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1675188" y="6133749"/>
              <a:ext cx="1656300" cy="680100"/>
            </a:xfrm>
            <a:prstGeom prst="trapezoid">
              <a:avLst>
                <a:gd name="adj" fmla="val 5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1322800" y="6876898"/>
              <a:ext cx="2361300" cy="680100"/>
            </a:xfrm>
            <a:prstGeom prst="trapezoid">
              <a:avLst>
                <a:gd name="adj" fmla="val 586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2269875" y="7557000"/>
              <a:ext cx="472500" cy="46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59" name="Google Shape;1859;p28"/>
          <p:cNvGrpSpPr/>
          <p:nvPr/>
        </p:nvGrpSpPr>
        <p:grpSpPr>
          <a:xfrm>
            <a:off x="303864" y="4280323"/>
            <a:ext cx="629281" cy="772730"/>
            <a:chOff x="1322800" y="5127200"/>
            <a:chExt cx="2361300" cy="2898700"/>
          </a:xfrm>
        </p:grpSpPr>
        <p:sp>
          <p:nvSpPr>
            <p:cNvPr id="1860" name="Google Shape;1860;p28"/>
            <p:cNvSpPr/>
            <p:nvPr/>
          </p:nvSpPr>
          <p:spPr>
            <a:xfrm>
              <a:off x="2023034" y="5127200"/>
              <a:ext cx="961200" cy="943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1675188" y="6133749"/>
              <a:ext cx="1656300" cy="680100"/>
            </a:xfrm>
            <a:prstGeom prst="trapezoid">
              <a:avLst>
                <a:gd name="adj" fmla="val 5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1322800" y="6876898"/>
              <a:ext cx="2361300" cy="680100"/>
            </a:xfrm>
            <a:prstGeom prst="trapezoid">
              <a:avLst>
                <a:gd name="adj" fmla="val 586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2269875" y="7557000"/>
              <a:ext cx="472500" cy="46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64" name="Google Shape;1864;p28"/>
          <p:cNvGrpSpPr/>
          <p:nvPr/>
        </p:nvGrpSpPr>
        <p:grpSpPr>
          <a:xfrm flipH="1">
            <a:off x="4732323" y="3453984"/>
            <a:ext cx="4411674" cy="1770973"/>
            <a:chOff x="232223" y="3277734"/>
            <a:chExt cx="4411674" cy="1770973"/>
          </a:xfrm>
        </p:grpSpPr>
        <p:grpSp>
          <p:nvGrpSpPr>
            <p:cNvPr id="1865" name="Google Shape;1865;p28"/>
            <p:cNvGrpSpPr/>
            <p:nvPr/>
          </p:nvGrpSpPr>
          <p:grpSpPr>
            <a:xfrm>
              <a:off x="1405197" y="4960710"/>
              <a:ext cx="101899" cy="78740"/>
              <a:chOff x="-900303" y="4211560"/>
              <a:chExt cx="101899" cy="78740"/>
            </a:xfrm>
          </p:grpSpPr>
          <p:sp>
            <p:nvSpPr>
              <p:cNvPr id="1866" name="Google Shape;1866;p28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28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28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9" name="Google Shape;1869;p28"/>
            <p:cNvGrpSpPr/>
            <p:nvPr/>
          </p:nvGrpSpPr>
          <p:grpSpPr>
            <a:xfrm>
              <a:off x="2411130" y="4915605"/>
              <a:ext cx="50950" cy="69477"/>
              <a:chOff x="-400070" y="4702530"/>
              <a:chExt cx="50950" cy="69477"/>
            </a:xfrm>
          </p:grpSpPr>
          <p:sp>
            <p:nvSpPr>
              <p:cNvPr id="1870" name="Google Shape;1870;p28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28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2" name="Google Shape;1872;p28"/>
            <p:cNvGrpSpPr/>
            <p:nvPr/>
          </p:nvGrpSpPr>
          <p:grpSpPr>
            <a:xfrm>
              <a:off x="348014" y="3967768"/>
              <a:ext cx="115795" cy="69477"/>
              <a:chOff x="-1400536" y="4600630"/>
              <a:chExt cx="115795" cy="69477"/>
            </a:xfrm>
          </p:grpSpPr>
          <p:sp>
            <p:nvSpPr>
              <p:cNvPr id="1873" name="Google Shape;1873;p28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4" name="Google Shape;1874;p28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28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6" name="Google Shape;1876;p28"/>
            <p:cNvGrpSpPr/>
            <p:nvPr/>
          </p:nvGrpSpPr>
          <p:grpSpPr>
            <a:xfrm>
              <a:off x="232223" y="4915588"/>
              <a:ext cx="115795" cy="69477"/>
              <a:chOff x="-1326427" y="5151813"/>
              <a:chExt cx="115795" cy="69477"/>
            </a:xfrm>
          </p:grpSpPr>
          <p:sp>
            <p:nvSpPr>
              <p:cNvPr id="1877" name="Google Shape;1877;p28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28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28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0" name="Google Shape;1880;p28"/>
            <p:cNvGrpSpPr/>
            <p:nvPr/>
          </p:nvGrpSpPr>
          <p:grpSpPr>
            <a:xfrm>
              <a:off x="2999124" y="4822953"/>
              <a:ext cx="101899" cy="101899"/>
              <a:chOff x="81636" y="4369041"/>
              <a:chExt cx="101899" cy="101899"/>
            </a:xfrm>
          </p:grpSpPr>
          <p:sp>
            <p:nvSpPr>
              <p:cNvPr id="1881" name="Google Shape;1881;p28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28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28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4" name="Google Shape;1884;p28"/>
            <p:cNvGrpSpPr/>
            <p:nvPr/>
          </p:nvGrpSpPr>
          <p:grpSpPr>
            <a:xfrm>
              <a:off x="3768249" y="4951440"/>
              <a:ext cx="55581" cy="97268"/>
              <a:chOff x="294699" y="4572840"/>
              <a:chExt cx="55581" cy="97268"/>
            </a:xfrm>
          </p:grpSpPr>
          <p:sp>
            <p:nvSpPr>
              <p:cNvPr id="1885" name="Google Shape;1885;p28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28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7" name="Google Shape;1887;p28"/>
            <p:cNvGrpSpPr/>
            <p:nvPr/>
          </p:nvGrpSpPr>
          <p:grpSpPr>
            <a:xfrm>
              <a:off x="770704" y="4764052"/>
              <a:ext cx="106531" cy="111163"/>
              <a:chOff x="-571446" y="5434352"/>
              <a:chExt cx="106531" cy="111163"/>
            </a:xfrm>
          </p:grpSpPr>
          <p:sp>
            <p:nvSpPr>
              <p:cNvPr id="1888" name="Google Shape;1888;p28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28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28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28"/>
            <p:cNvGrpSpPr/>
            <p:nvPr/>
          </p:nvGrpSpPr>
          <p:grpSpPr>
            <a:xfrm>
              <a:off x="1709756" y="4605271"/>
              <a:ext cx="60213" cy="83372"/>
              <a:chOff x="-877144" y="4790534"/>
              <a:chExt cx="60213" cy="83372"/>
            </a:xfrm>
          </p:grpSpPr>
          <p:sp>
            <p:nvSpPr>
              <p:cNvPr id="1892" name="Google Shape;1892;p28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28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4" name="Google Shape;1894;p28"/>
            <p:cNvGrpSpPr/>
            <p:nvPr/>
          </p:nvGrpSpPr>
          <p:grpSpPr>
            <a:xfrm>
              <a:off x="4060924" y="4609898"/>
              <a:ext cx="115795" cy="74109"/>
              <a:chOff x="618924" y="4160610"/>
              <a:chExt cx="115795" cy="74109"/>
            </a:xfrm>
          </p:grpSpPr>
          <p:sp>
            <p:nvSpPr>
              <p:cNvPr id="1895" name="Google Shape;1895;p28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28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28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8" name="Google Shape;1898;p28"/>
            <p:cNvGrpSpPr/>
            <p:nvPr/>
          </p:nvGrpSpPr>
          <p:grpSpPr>
            <a:xfrm>
              <a:off x="4588315" y="4695580"/>
              <a:ext cx="55581" cy="83372"/>
              <a:chOff x="1568440" y="4924855"/>
              <a:chExt cx="55581" cy="83372"/>
            </a:xfrm>
          </p:grpSpPr>
          <p:sp>
            <p:nvSpPr>
              <p:cNvPr id="1899" name="Google Shape;1899;p28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28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1" name="Google Shape;1901;p28"/>
            <p:cNvGrpSpPr/>
            <p:nvPr/>
          </p:nvGrpSpPr>
          <p:grpSpPr>
            <a:xfrm>
              <a:off x="232235" y="3277734"/>
              <a:ext cx="69477" cy="106531"/>
              <a:chOff x="-1437590" y="4151347"/>
              <a:chExt cx="69477" cy="106531"/>
            </a:xfrm>
          </p:grpSpPr>
          <p:sp>
            <p:nvSpPr>
              <p:cNvPr id="1902" name="Google Shape;1902;p28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28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30"/>
          <p:cNvSpPr/>
          <p:nvPr/>
        </p:nvSpPr>
        <p:spPr>
          <a:xfrm rot="5400000">
            <a:off x="1521725" y="2836818"/>
            <a:ext cx="900525" cy="4364618"/>
          </a:xfrm>
          <a:custGeom>
            <a:avLst/>
            <a:gdLst/>
            <a:ahLst/>
            <a:cxnLst/>
            <a:rect l="l" t="t" r="r" b="b"/>
            <a:pathLst>
              <a:path w="1501" h="7275" extrusionOk="0">
                <a:moveTo>
                  <a:pt x="1501" y="7275"/>
                </a:moveTo>
                <a:lnTo>
                  <a:pt x="1501" y="7275"/>
                </a:lnTo>
                <a:cubicBezTo>
                  <a:pt x="1501" y="1108"/>
                  <a:pt x="1501" y="1108"/>
                  <a:pt x="1501" y="1108"/>
                </a:cubicBezTo>
                <a:cubicBezTo>
                  <a:pt x="1501" y="316"/>
                  <a:pt x="1410" y="0"/>
                  <a:pt x="743" y="0"/>
                </a:cubicBezTo>
                <a:cubicBezTo>
                  <a:pt x="43" y="0"/>
                  <a:pt x="0" y="384"/>
                  <a:pt x="0" y="1108"/>
                </a:cubicBezTo>
                <a:cubicBezTo>
                  <a:pt x="0" y="7270"/>
                  <a:pt x="0" y="7270"/>
                  <a:pt x="0" y="7270"/>
                </a:cubicBezTo>
                <a:cubicBezTo>
                  <a:pt x="307" y="7270"/>
                  <a:pt x="307" y="7270"/>
                  <a:pt x="307" y="7270"/>
                </a:cubicBezTo>
                <a:cubicBezTo>
                  <a:pt x="307" y="1108"/>
                  <a:pt x="307" y="1108"/>
                  <a:pt x="307" y="1108"/>
                </a:cubicBezTo>
                <a:cubicBezTo>
                  <a:pt x="307" y="666"/>
                  <a:pt x="316" y="307"/>
                  <a:pt x="758" y="307"/>
                </a:cubicBezTo>
                <a:cubicBezTo>
                  <a:pt x="1204" y="307"/>
                  <a:pt x="1194" y="666"/>
                  <a:pt x="1194" y="1108"/>
                </a:cubicBezTo>
                <a:cubicBezTo>
                  <a:pt x="1194" y="7275"/>
                  <a:pt x="1194" y="7275"/>
                  <a:pt x="1194" y="7275"/>
                </a:cubicBezTo>
                <a:lnTo>
                  <a:pt x="1501" y="72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6" name="Google Shape;1996;p30"/>
          <p:cNvGrpSpPr/>
          <p:nvPr/>
        </p:nvGrpSpPr>
        <p:grpSpPr>
          <a:xfrm>
            <a:off x="232223" y="3277734"/>
            <a:ext cx="4411674" cy="1770973"/>
            <a:chOff x="232223" y="3277734"/>
            <a:chExt cx="4411674" cy="1770973"/>
          </a:xfrm>
        </p:grpSpPr>
        <p:grpSp>
          <p:nvGrpSpPr>
            <p:cNvPr id="1997" name="Google Shape;1997;p30"/>
            <p:cNvGrpSpPr/>
            <p:nvPr/>
          </p:nvGrpSpPr>
          <p:grpSpPr>
            <a:xfrm>
              <a:off x="1405197" y="4960710"/>
              <a:ext cx="101899" cy="78740"/>
              <a:chOff x="-900303" y="4211560"/>
              <a:chExt cx="101899" cy="78740"/>
            </a:xfrm>
          </p:grpSpPr>
          <p:sp>
            <p:nvSpPr>
              <p:cNvPr id="1998" name="Google Shape;1998;p30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30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30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1" name="Google Shape;2001;p30"/>
            <p:cNvGrpSpPr/>
            <p:nvPr/>
          </p:nvGrpSpPr>
          <p:grpSpPr>
            <a:xfrm>
              <a:off x="2411130" y="4915605"/>
              <a:ext cx="50950" cy="69477"/>
              <a:chOff x="-400070" y="4702530"/>
              <a:chExt cx="50950" cy="69477"/>
            </a:xfrm>
          </p:grpSpPr>
          <p:sp>
            <p:nvSpPr>
              <p:cNvPr id="2002" name="Google Shape;2002;p30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30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4" name="Google Shape;2004;p30"/>
            <p:cNvGrpSpPr/>
            <p:nvPr/>
          </p:nvGrpSpPr>
          <p:grpSpPr>
            <a:xfrm>
              <a:off x="348014" y="3967768"/>
              <a:ext cx="115795" cy="69477"/>
              <a:chOff x="-1400536" y="4600630"/>
              <a:chExt cx="115795" cy="69477"/>
            </a:xfrm>
          </p:grpSpPr>
          <p:sp>
            <p:nvSpPr>
              <p:cNvPr id="2005" name="Google Shape;2005;p30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30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30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8" name="Google Shape;2008;p30"/>
            <p:cNvGrpSpPr/>
            <p:nvPr/>
          </p:nvGrpSpPr>
          <p:grpSpPr>
            <a:xfrm>
              <a:off x="232223" y="4915588"/>
              <a:ext cx="115795" cy="69477"/>
              <a:chOff x="-1326427" y="5151813"/>
              <a:chExt cx="115795" cy="69477"/>
            </a:xfrm>
          </p:grpSpPr>
          <p:sp>
            <p:nvSpPr>
              <p:cNvPr id="2009" name="Google Shape;2009;p30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30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30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2" name="Google Shape;2012;p30"/>
            <p:cNvGrpSpPr/>
            <p:nvPr/>
          </p:nvGrpSpPr>
          <p:grpSpPr>
            <a:xfrm>
              <a:off x="2999124" y="4822953"/>
              <a:ext cx="101899" cy="101899"/>
              <a:chOff x="81636" y="4369041"/>
              <a:chExt cx="101899" cy="101899"/>
            </a:xfrm>
          </p:grpSpPr>
          <p:sp>
            <p:nvSpPr>
              <p:cNvPr id="2013" name="Google Shape;2013;p30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30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30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6" name="Google Shape;2016;p30"/>
            <p:cNvGrpSpPr/>
            <p:nvPr/>
          </p:nvGrpSpPr>
          <p:grpSpPr>
            <a:xfrm>
              <a:off x="3768249" y="4951440"/>
              <a:ext cx="55581" cy="97268"/>
              <a:chOff x="294699" y="4572840"/>
              <a:chExt cx="55581" cy="97268"/>
            </a:xfrm>
          </p:grpSpPr>
          <p:sp>
            <p:nvSpPr>
              <p:cNvPr id="2017" name="Google Shape;2017;p30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30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9" name="Google Shape;2019;p30"/>
            <p:cNvGrpSpPr/>
            <p:nvPr/>
          </p:nvGrpSpPr>
          <p:grpSpPr>
            <a:xfrm>
              <a:off x="770704" y="4764052"/>
              <a:ext cx="106531" cy="111163"/>
              <a:chOff x="-571446" y="5434352"/>
              <a:chExt cx="106531" cy="111163"/>
            </a:xfrm>
          </p:grpSpPr>
          <p:sp>
            <p:nvSpPr>
              <p:cNvPr id="2020" name="Google Shape;2020;p30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30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0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3" name="Google Shape;2023;p30"/>
            <p:cNvGrpSpPr/>
            <p:nvPr/>
          </p:nvGrpSpPr>
          <p:grpSpPr>
            <a:xfrm>
              <a:off x="1709756" y="4605271"/>
              <a:ext cx="60213" cy="83372"/>
              <a:chOff x="-877144" y="4790534"/>
              <a:chExt cx="60213" cy="83372"/>
            </a:xfrm>
          </p:grpSpPr>
          <p:sp>
            <p:nvSpPr>
              <p:cNvPr id="2024" name="Google Shape;2024;p30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30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6" name="Google Shape;2026;p30"/>
            <p:cNvGrpSpPr/>
            <p:nvPr/>
          </p:nvGrpSpPr>
          <p:grpSpPr>
            <a:xfrm>
              <a:off x="4060924" y="4609898"/>
              <a:ext cx="115795" cy="74109"/>
              <a:chOff x="618924" y="4160610"/>
              <a:chExt cx="115795" cy="74109"/>
            </a:xfrm>
          </p:grpSpPr>
          <p:sp>
            <p:nvSpPr>
              <p:cNvPr id="2027" name="Google Shape;2027;p30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30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p30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0" name="Google Shape;2030;p30"/>
            <p:cNvGrpSpPr/>
            <p:nvPr/>
          </p:nvGrpSpPr>
          <p:grpSpPr>
            <a:xfrm>
              <a:off x="4588315" y="4695580"/>
              <a:ext cx="55581" cy="83372"/>
              <a:chOff x="1568440" y="4924855"/>
              <a:chExt cx="55581" cy="83372"/>
            </a:xfrm>
          </p:grpSpPr>
          <p:sp>
            <p:nvSpPr>
              <p:cNvPr id="2031" name="Google Shape;2031;p30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30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3" name="Google Shape;2033;p30"/>
            <p:cNvGrpSpPr/>
            <p:nvPr/>
          </p:nvGrpSpPr>
          <p:grpSpPr>
            <a:xfrm>
              <a:off x="232235" y="3277734"/>
              <a:ext cx="69477" cy="106531"/>
              <a:chOff x="-1437590" y="4151347"/>
              <a:chExt cx="69477" cy="106531"/>
            </a:xfrm>
          </p:grpSpPr>
          <p:sp>
            <p:nvSpPr>
              <p:cNvPr id="2034" name="Google Shape;2034;p30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30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6" name="Google Shape;2036;p30"/>
          <p:cNvGrpSpPr/>
          <p:nvPr/>
        </p:nvGrpSpPr>
        <p:grpSpPr>
          <a:xfrm>
            <a:off x="8274292" y="4136933"/>
            <a:ext cx="1499763" cy="1499425"/>
            <a:chOff x="7149762" y="3231951"/>
            <a:chExt cx="1864449" cy="1864029"/>
          </a:xfrm>
        </p:grpSpPr>
        <p:grpSp>
          <p:nvGrpSpPr>
            <p:cNvPr id="2037" name="Google Shape;2037;p30"/>
            <p:cNvGrpSpPr/>
            <p:nvPr/>
          </p:nvGrpSpPr>
          <p:grpSpPr>
            <a:xfrm>
              <a:off x="7149762" y="3522476"/>
              <a:ext cx="782299" cy="960629"/>
              <a:chOff x="1322800" y="5127200"/>
              <a:chExt cx="2361300" cy="2898700"/>
            </a:xfrm>
          </p:grpSpPr>
          <p:sp>
            <p:nvSpPr>
              <p:cNvPr id="2038" name="Google Shape;2038;p30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9" name="Google Shape;2039;p30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0" name="Google Shape;2040;p30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1" name="Google Shape;2041;p30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042" name="Google Shape;2042;p30"/>
            <p:cNvGrpSpPr/>
            <p:nvPr/>
          </p:nvGrpSpPr>
          <p:grpSpPr>
            <a:xfrm>
              <a:off x="7573087" y="4022901"/>
              <a:ext cx="782299" cy="960629"/>
              <a:chOff x="1322800" y="5127200"/>
              <a:chExt cx="2361300" cy="2898700"/>
            </a:xfrm>
          </p:grpSpPr>
          <p:sp>
            <p:nvSpPr>
              <p:cNvPr id="2043" name="Google Shape;2043;p30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4" name="Google Shape;2044;p30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5" name="Google Shape;2045;p30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6" name="Google Shape;2046;p30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047" name="Google Shape;2047;p30"/>
            <p:cNvGrpSpPr/>
            <p:nvPr/>
          </p:nvGrpSpPr>
          <p:grpSpPr>
            <a:xfrm>
              <a:off x="8039587" y="3231951"/>
              <a:ext cx="782299" cy="960629"/>
              <a:chOff x="1322800" y="5127200"/>
              <a:chExt cx="2361300" cy="2898700"/>
            </a:xfrm>
          </p:grpSpPr>
          <p:sp>
            <p:nvSpPr>
              <p:cNvPr id="2048" name="Google Shape;2048;p30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9" name="Google Shape;2049;p30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0" name="Google Shape;2050;p30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1" name="Google Shape;2051;p30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052" name="Google Shape;2052;p30"/>
            <p:cNvGrpSpPr/>
            <p:nvPr/>
          </p:nvGrpSpPr>
          <p:grpSpPr>
            <a:xfrm>
              <a:off x="8231912" y="4135351"/>
              <a:ext cx="782299" cy="960629"/>
              <a:chOff x="1322800" y="5127200"/>
              <a:chExt cx="2361300" cy="2898700"/>
            </a:xfrm>
          </p:grpSpPr>
          <p:sp>
            <p:nvSpPr>
              <p:cNvPr id="2053" name="Google Shape;2053;p30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4" name="Google Shape;2054;p30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5" name="Google Shape;2055;p30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6" name="Google Shape;2056;p30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057" name="Google Shape;2057;p30"/>
          <p:cNvGrpSpPr/>
          <p:nvPr/>
        </p:nvGrpSpPr>
        <p:grpSpPr>
          <a:xfrm>
            <a:off x="4" y="1017716"/>
            <a:ext cx="591926" cy="1983912"/>
            <a:chOff x="121304" y="77391"/>
            <a:chExt cx="591926" cy="1983912"/>
          </a:xfrm>
        </p:grpSpPr>
        <p:grpSp>
          <p:nvGrpSpPr>
            <p:cNvPr id="2058" name="Google Shape;2058;p30"/>
            <p:cNvGrpSpPr/>
            <p:nvPr/>
          </p:nvGrpSpPr>
          <p:grpSpPr>
            <a:xfrm>
              <a:off x="121304" y="798264"/>
              <a:ext cx="591926" cy="542177"/>
              <a:chOff x="4189192" y="4133502"/>
              <a:chExt cx="591926" cy="542177"/>
            </a:xfrm>
          </p:grpSpPr>
          <p:sp>
            <p:nvSpPr>
              <p:cNvPr id="2059" name="Google Shape;2059;p30"/>
              <p:cNvSpPr/>
              <p:nvPr/>
            </p:nvSpPr>
            <p:spPr>
              <a:xfrm>
                <a:off x="4268779" y="4198165"/>
                <a:ext cx="432753" cy="477513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3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30"/>
              <p:cNvSpPr/>
              <p:nvPr/>
            </p:nvSpPr>
            <p:spPr>
              <a:xfrm>
                <a:off x="4333443" y="4521481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30"/>
              <p:cNvSpPr/>
              <p:nvPr/>
            </p:nvSpPr>
            <p:spPr>
              <a:xfrm>
                <a:off x="4457797" y="4332466"/>
                <a:ext cx="549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30"/>
              <p:cNvSpPr/>
              <p:nvPr/>
            </p:nvSpPr>
            <p:spPr>
              <a:xfrm>
                <a:off x="4189192" y="4133502"/>
                <a:ext cx="591926" cy="36310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4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6" y="73"/>
                    </a:lnTo>
                    <a:lnTo>
                      <a:pt x="59" y="17"/>
                    </a:lnTo>
                    <a:lnTo>
                      <a:pt x="14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30"/>
              <p:cNvSpPr/>
              <p:nvPr/>
            </p:nvSpPr>
            <p:spPr>
              <a:xfrm>
                <a:off x="4432926" y="4511533"/>
                <a:ext cx="94509" cy="164145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5"/>
                      <a:pt x="15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30"/>
              <p:cNvSpPr/>
              <p:nvPr/>
            </p:nvSpPr>
            <p:spPr>
              <a:xfrm>
                <a:off x="4570993" y="4521481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5" name="Google Shape;2065;p30"/>
            <p:cNvGrpSpPr/>
            <p:nvPr/>
          </p:nvGrpSpPr>
          <p:grpSpPr>
            <a:xfrm flipH="1">
              <a:off x="207782" y="77391"/>
              <a:ext cx="418964" cy="530262"/>
              <a:chOff x="1091485" y="3609090"/>
              <a:chExt cx="542700" cy="686868"/>
            </a:xfrm>
          </p:grpSpPr>
          <p:sp>
            <p:nvSpPr>
              <p:cNvPr id="2066" name="Google Shape;2066;p30"/>
              <p:cNvSpPr/>
              <p:nvPr/>
            </p:nvSpPr>
            <p:spPr>
              <a:xfrm>
                <a:off x="1270563" y="3609090"/>
                <a:ext cx="94800" cy="16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30"/>
              <p:cNvSpPr/>
              <p:nvPr/>
            </p:nvSpPr>
            <p:spPr>
              <a:xfrm>
                <a:off x="1106415" y="3922458"/>
                <a:ext cx="507600" cy="37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0"/>
              <p:cNvSpPr/>
              <p:nvPr/>
            </p:nvSpPr>
            <p:spPr>
              <a:xfrm>
                <a:off x="1161131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0"/>
              <p:cNvSpPr/>
              <p:nvPr/>
            </p:nvSpPr>
            <p:spPr>
              <a:xfrm>
                <a:off x="1459581" y="4036862"/>
                <a:ext cx="1044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0"/>
              <p:cNvSpPr/>
              <p:nvPr/>
            </p:nvSpPr>
            <p:spPr>
              <a:xfrm>
                <a:off x="1106415" y="3713546"/>
                <a:ext cx="507600" cy="2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0"/>
              <p:cNvSpPr/>
              <p:nvPr/>
            </p:nvSpPr>
            <p:spPr>
              <a:xfrm>
                <a:off x="1091485" y="3906470"/>
                <a:ext cx="542700" cy="65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2" name="Google Shape;2072;p30"/>
            <p:cNvGrpSpPr/>
            <p:nvPr/>
          </p:nvGrpSpPr>
          <p:grpSpPr>
            <a:xfrm flipH="1">
              <a:off x="207782" y="1531041"/>
              <a:ext cx="418964" cy="530262"/>
              <a:chOff x="1091485" y="3609090"/>
              <a:chExt cx="542700" cy="686868"/>
            </a:xfrm>
          </p:grpSpPr>
          <p:sp>
            <p:nvSpPr>
              <p:cNvPr id="2073" name="Google Shape;2073;p30"/>
              <p:cNvSpPr/>
              <p:nvPr/>
            </p:nvSpPr>
            <p:spPr>
              <a:xfrm>
                <a:off x="1270563" y="3609090"/>
                <a:ext cx="94800" cy="16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30"/>
              <p:cNvSpPr/>
              <p:nvPr/>
            </p:nvSpPr>
            <p:spPr>
              <a:xfrm>
                <a:off x="1106415" y="3922458"/>
                <a:ext cx="507600" cy="37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30"/>
              <p:cNvSpPr/>
              <p:nvPr/>
            </p:nvSpPr>
            <p:spPr>
              <a:xfrm>
                <a:off x="1161131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30"/>
              <p:cNvSpPr/>
              <p:nvPr/>
            </p:nvSpPr>
            <p:spPr>
              <a:xfrm>
                <a:off x="1459581" y="4036862"/>
                <a:ext cx="1044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30"/>
              <p:cNvSpPr/>
              <p:nvPr/>
            </p:nvSpPr>
            <p:spPr>
              <a:xfrm>
                <a:off x="1106415" y="3713546"/>
                <a:ext cx="507600" cy="2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30"/>
              <p:cNvSpPr/>
              <p:nvPr/>
            </p:nvSpPr>
            <p:spPr>
              <a:xfrm>
                <a:off x="1091485" y="3906470"/>
                <a:ext cx="542700" cy="65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9" name="Google Shape;2079;p30"/>
          <p:cNvGrpSpPr/>
          <p:nvPr/>
        </p:nvGrpSpPr>
        <p:grpSpPr>
          <a:xfrm>
            <a:off x="7240994" y="-10"/>
            <a:ext cx="1628804" cy="580791"/>
            <a:chOff x="7612386" y="2870825"/>
            <a:chExt cx="2041364" cy="727900"/>
          </a:xfrm>
        </p:grpSpPr>
        <p:sp>
          <p:nvSpPr>
            <p:cNvPr id="2080" name="Google Shape;2080;p30"/>
            <p:cNvSpPr/>
            <p:nvPr/>
          </p:nvSpPr>
          <p:spPr>
            <a:xfrm>
              <a:off x="7612386" y="2870825"/>
              <a:ext cx="1369414" cy="727900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8284325" y="3036700"/>
              <a:ext cx="1369425" cy="562025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3" name="Google Shape;2083;p31"/>
          <p:cNvGrpSpPr/>
          <p:nvPr/>
        </p:nvGrpSpPr>
        <p:grpSpPr>
          <a:xfrm>
            <a:off x="-786533" y="128808"/>
            <a:ext cx="1499763" cy="1499425"/>
            <a:chOff x="7149762" y="3231951"/>
            <a:chExt cx="1864449" cy="1864029"/>
          </a:xfrm>
        </p:grpSpPr>
        <p:grpSp>
          <p:nvGrpSpPr>
            <p:cNvPr id="2084" name="Google Shape;2084;p31"/>
            <p:cNvGrpSpPr/>
            <p:nvPr/>
          </p:nvGrpSpPr>
          <p:grpSpPr>
            <a:xfrm>
              <a:off x="7149762" y="3522476"/>
              <a:ext cx="782299" cy="960629"/>
              <a:chOff x="1322800" y="5127200"/>
              <a:chExt cx="2361300" cy="2898700"/>
            </a:xfrm>
          </p:grpSpPr>
          <p:sp>
            <p:nvSpPr>
              <p:cNvPr id="2085" name="Google Shape;2085;p3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089" name="Google Shape;2089;p31"/>
            <p:cNvGrpSpPr/>
            <p:nvPr/>
          </p:nvGrpSpPr>
          <p:grpSpPr>
            <a:xfrm>
              <a:off x="7573087" y="4022901"/>
              <a:ext cx="782299" cy="960629"/>
              <a:chOff x="1322800" y="5127200"/>
              <a:chExt cx="2361300" cy="2898700"/>
            </a:xfrm>
          </p:grpSpPr>
          <p:sp>
            <p:nvSpPr>
              <p:cNvPr id="2090" name="Google Shape;2090;p3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094" name="Google Shape;2094;p31"/>
            <p:cNvGrpSpPr/>
            <p:nvPr/>
          </p:nvGrpSpPr>
          <p:grpSpPr>
            <a:xfrm>
              <a:off x="8039587" y="3231951"/>
              <a:ext cx="782299" cy="960629"/>
              <a:chOff x="1322800" y="5127200"/>
              <a:chExt cx="2361300" cy="2898700"/>
            </a:xfrm>
          </p:grpSpPr>
          <p:sp>
            <p:nvSpPr>
              <p:cNvPr id="2095" name="Google Shape;2095;p3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099" name="Google Shape;2099;p31"/>
            <p:cNvGrpSpPr/>
            <p:nvPr/>
          </p:nvGrpSpPr>
          <p:grpSpPr>
            <a:xfrm>
              <a:off x="8231912" y="4135351"/>
              <a:ext cx="782299" cy="960629"/>
              <a:chOff x="1322800" y="5127200"/>
              <a:chExt cx="2361300" cy="2898700"/>
            </a:xfrm>
          </p:grpSpPr>
          <p:sp>
            <p:nvSpPr>
              <p:cNvPr id="2100" name="Google Shape;2100;p3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04" name="Google Shape;2104;p31"/>
          <p:cNvGrpSpPr/>
          <p:nvPr/>
        </p:nvGrpSpPr>
        <p:grpSpPr>
          <a:xfrm>
            <a:off x="232223" y="3277734"/>
            <a:ext cx="4411674" cy="1770973"/>
            <a:chOff x="232223" y="3277734"/>
            <a:chExt cx="4411674" cy="1770973"/>
          </a:xfrm>
        </p:grpSpPr>
        <p:grpSp>
          <p:nvGrpSpPr>
            <p:cNvPr id="2105" name="Google Shape;2105;p31"/>
            <p:cNvGrpSpPr/>
            <p:nvPr/>
          </p:nvGrpSpPr>
          <p:grpSpPr>
            <a:xfrm>
              <a:off x="1405197" y="4960710"/>
              <a:ext cx="101899" cy="78740"/>
              <a:chOff x="-900303" y="4211560"/>
              <a:chExt cx="101899" cy="78740"/>
            </a:xfrm>
          </p:grpSpPr>
          <p:sp>
            <p:nvSpPr>
              <p:cNvPr id="2106" name="Google Shape;2106;p31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9" name="Google Shape;2109;p31"/>
            <p:cNvGrpSpPr/>
            <p:nvPr/>
          </p:nvGrpSpPr>
          <p:grpSpPr>
            <a:xfrm>
              <a:off x="2411130" y="4915605"/>
              <a:ext cx="50950" cy="69477"/>
              <a:chOff x="-400070" y="4702530"/>
              <a:chExt cx="50950" cy="69477"/>
            </a:xfrm>
          </p:grpSpPr>
          <p:sp>
            <p:nvSpPr>
              <p:cNvPr id="2110" name="Google Shape;2110;p31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31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2" name="Google Shape;2112;p31"/>
            <p:cNvGrpSpPr/>
            <p:nvPr/>
          </p:nvGrpSpPr>
          <p:grpSpPr>
            <a:xfrm>
              <a:off x="348014" y="3967768"/>
              <a:ext cx="115795" cy="69477"/>
              <a:chOff x="-1400536" y="4600630"/>
              <a:chExt cx="115795" cy="69477"/>
            </a:xfrm>
          </p:grpSpPr>
          <p:sp>
            <p:nvSpPr>
              <p:cNvPr id="2113" name="Google Shape;2113;p31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6" name="Google Shape;2116;p31"/>
            <p:cNvGrpSpPr/>
            <p:nvPr/>
          </p:nvGrpSpPr>
          <p:grpSpPr>
            <a:xfrm>
              <a:off x="232223" y="4915588"/>
              <a:ext cx="115795" cy="69477"/>
              <a:chOff x="-1326427" y="5151813"/>
              <a:chExt cx="115795" cy="69477"/>
            </a:xfrm>
          </p:grpSpPr>
          <p:sp>
            <p:nvSpPr>
              <p:cNvPr id="2117" name="Google Shape;2117;p31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31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0" name="Google Shape;2120;p31"/>
            <p:cNvGrpSpPr/>
            <p:nvPr/>
          </p:nvGrpSpPr>
          <p:grpSpPr>
            <a:xfrm>
              <a:off x="2999124" y="4822953"/>
              <a:ext cx="101899" cy="101899"/>
              <a:chOff x="81636" y="4369041"/>
              <a:chExt cx="101899" cy="101899"/>
            </a:xfrm>
          </p:grpSpPr>
          <p:sp>
            <p:nvSpPr>
              <p:cNvPr id="2121" name="Google Shape;2121;p31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4" name="Google Shape;2124;p31"/>
            <p:cNvGrpSpPr/>
            <p:nvPr/>
          </p:nvGrpSpPr>
          <p:grpSpPr>
            <a:xfrm>
              <a:off x="3768249" y="4951440"/>
              <a:ext cx="55581" cy="97268"/>
              <a:chOff x="294699" y="4572840"/>
              <a:chExt cx="55581" cy="97268"/>
            </a:xfrm>
          </p:grpSpPr>
          <p:sp>
            <p:nvSpPr>
              <p:cNvPr id="2125" name="Google Shape;2125;p31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7" name="Google Shape;2127;p31"/>
            <p:cNvGrpSpPr/>
            <p:nvPr/>
          </p:nvGrpSpPr>
          <p:grpSpPr>
            <a:xfrm>
              <a:off x="770704" y="4764052"/>
              <a:ext cx="106531" cy="111163"/>
              <a:chOff x="-571446" y="5434352"/>
              <a:chExt cx="106531" cy="111163"/>
            </a:xfrm>
          </p:grpSpPr>
          <p:sp>
            <p:nvSpPr>
              <p:cNvPr id="2128" name="Google Shape;2128;p31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1" name="Google Shape;2131;p31"/>
            <p:cNvGrpSpPr/>
            <p:nvPr/>
          </p:nvGrpSpPr>
          <p:grpSpPr>
            <a:xfrm>
              <a:off x="1709756" y="4605271"/>
              <a:ext cx="60213" cy="83372"/>
              <a:chOff x="-877144" y="4790534"/>
              <a:chExt cx="60213" cy="83372"/>
            </a:xfrm>
          </p:grpSpPr>
          <p:sp>
            <p:nvSpPr>
              <p:cNvPr id="2132" name="Google Shape;2132;p31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4" name="Google Shape;2134;p31"/>
            <p:cNvGrpSpPr/>
            <p:nvPr/>
          </p:nvGrpSpPr>
          <p:grpSpPr>
            <a:xfrm>
              <a:off x="4060924" y="4609898"/>
              <a:ext cx="115795" cy="74109"/>
              <a:chOff x="618924" y="4160610"/>
              <a:chExt cx="115795" cy="74109"/>
            </a:xfrm>
          </p:grpSpPr>
          <p:sp>
            <p:nvSpPr>
              <p:cNvPr id="2135" name="Google Shape;2135;p31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8" name="Google Shape;2138;p31"/>
            <p:cNvGrpSpPr/>
            <p:nvPr/>
          </p:nvGrpSpPr>
          <p:grpSpPr>
            <a:xfrm>
              <a:off x="4588315" y="4695580"/>
              <a:ext cx="55581" cy="83372"/>
              <a:chOff x="1568440" y="4924855"/>
              <a:chExt cx="55581" cy="83372"/>
            </a:xfrm>
          </p:grpSpPr>
          <p:sp>
            <p:nvSpPr>
              <p:cNvPr id="2139" name="Google Shape;2139;p31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1" name="Google Shape;2141;p31"/>
            <p:cNvGrpSpPr/>
            <p:nvPr/>
          </p:nvGrpSpPr>
          <p:grpSpPr>
            <a:xfrm>
              <a:off x="232235" y="3277734"/>
              <a:ext cx="69477" cy="106531"/>
              <a:chOff x="-1437590" y="4151347"/>
              <a:chExt cx="69477" cy="106531"/>
            </a:xfrm>
          </p:grpSpPr>
          <p:sp>
            <p:nvSpPr>
              <p:cNvPr id="2142" name="Google Shape;2142;p31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44" name="Google Shape;2144;p31"/>
          <p:cNvGrpSpPr/>
          <p:nvPr/>
        </p:nvGrpSpPr>
        <p:grpSpPr>
          <a:xfrm>
            <a:off x="8430720" y="1308286"/>
            <a:ext cx="1944385" cy="1987635"/>
            <a:chOff x="7418570" y="1076986"/>
            <a:chExt cx="1944385" cy="1987635"/>
          </a:xfrm>
        </p:grpSpPr>
        <p:grpSp>
          <p:nvGrpSpPr>
            <p:cNvPr id="2145" name="Google Shape;2145;p31"/>
            <p:cNvGrpSpPr/>
            <p:nvPr/>
          </p:nvGrpSpPr>
          <p:grpSpPr>
            <a:xfrm>
              <a:off x="7418570" y="2849496"/>
              <a:ext cx="1944385" cy="215125"/>
              <a:chOff x="7327833" y="4754609"/>
              <a:chExt cx="1944385" cy="215125"/>
            </a:xfrm>
          </p:grpSpPr>
          <p:sp>
            <p:nvSpPr>
              <p:cNvPr id="2146" name="Google Shape;2146;p31"/>
              <p:cNvSpPr/>
              <p:nvPr/>
            </p:nvSpPr>
            <p:spPr>
              <a:xfrm>
                <a:off x="7327833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7427121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7542956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7642244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7741532" y="4754609"/>
                <a:ext cx="49644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7791176" y="4911815"/>
                <a:ext cx="0" cy="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7824272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7923560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8031121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31"/>
              <p:cNvSpPr/>
              <p:nvPr/>
            </p:nvSpPr>
            <p:spPr>
              <a:xfrm>
                <a:off x="8138683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31"/>
              <p:cNvSpPr/>
              <p:nvPr/>
            </p:nvSpPr>
            <p:spPr>
              <a:xfrm>
                <a:off x="8246245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31"/>
              <p:cNvSpPr/>
              <p:nvPr/>
            </p:nvSpPr>
            <p:spPr>
              <a:xfrm>
                <a:off x="8312437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31"/>
              <p:cNvSpPr/>
              <p:nvPr/>
            </p:nvSpPr>
            <p:spPr>
              <a:xfrm>
                <a:off x="8419998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31"/>
              <p:cNvSpPr/>
              <p:nvPr/>
            </p:nvSpPr>
            <p:spPr>
              <a:xfrm>
                <a:off x="8527560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31"/>
              <p:cNvSpPr/>
              <p:nvPr/>
            </p:nvSpPr>
            <p:spPr>
              <a:xfrm>
                <a:off x="8626848" y="4754609"/>
                <a:ext cx="49644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31"/>
              <p:cNvSpPr/>
              <p:nvPr/>
            </p:nvSpPr>
            <p:spPr>
              <a:xfrm>
                <a:off x="8742684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31"/>
              <p:cNvSpPr/>
              <p:nvPr/>
            </p:nvSpPr>
            <p:spPr>
              <a:xfrm>
                <a:off x="8808875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31"/>
              <p:cNvSpPr/>
              <p:nvPr/>
            </p:nvSpPr>
            <p:spPr>
              <a:xfrm>
                <a:off x="8916437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31"/>
              <p:cNvSpPr/>
              <p:nvPr/>
            </p:nvSpPr>
            <p:spPr>
              <a:xfrm>
                <a:off x="9023999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31"/>
              <p:cNvSpPr/>
              <p:nvPr/>
            </p:nvSpPr>
            <p:spPr>
              <a:xfrm>
                <a:off x="9123287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31"/>
              <p:cNvSpPr/>
              <p:nvPr/>
            </p:nvSpPr>
            <p:spPr>
              <a:xfrm>
                <a:off x="9230848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7" name="Google Shape;2167;p31"/>
            <p:cNvGrpSpPr/>
            <p:nvPr/>
          </p:nvGrpSpPr>
          <p:grpSpPr>
            <a:xfrm>
              <a:off x="7493929" y="1076986"/>
              <a:ext cx="653698" cy="1723021"/>
              <a:chOff x="-2338898" y="1540970"/>
              <a:chExt cx="1700125" cy="4481200"/>
            </a:xfrm>
          </p:grpSpPr>
          <p:sp>
            <p:nvSpPr>
              <p:cNvPr id="2168" name="Google Shape;2168;p31"/>
              <p:cNvSpPr/>
              <p:nvPr/>
            </p:nvSpPr>
            <p:spPr>
              <a:xfrm>
                <a:off x="-2338898" y="2747851"/>
                <a:ext cx="629676" cy="3274319"/>
              </a:xfrm>
              <a:custGeom>
                <a:avLst/>
                <a:gdLst/>
                <a:ahLst/>
                <a:cxnLst/>
                <a:rect l="l" t="t" r="r" b="b"/>
                <a:pathLst>
                  <a:path w="58" h="301" extrusionOk="0">
                    <a:moveTo>
                      <a:pt x="3" y="301"/>
                    </a:moveTo>
                    <a:cubicBezTo>
                      <a:pt x="3" y="301"/>
                      <a:pt x="3" y="301"/>
                      <a:pt x="3" y="301"/>
                    </a:cubicBezTo>
                    <a:cubicBezTo>
                      <a:pt x="1" y="301"/>
                      <a:pt x="0" y="299"/>
                      <a:pt x="0" y="297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1"/>
                      <a:pt x="53" y="0"/>
                      <a:pt x="54" y="0"/>
                    </a:cubicBezTo>
                    <a:cubicBezTo>
                      <a:pt x="56" y="0"/>
                      <a:pt x="58" y="2"/>
                      <a:pt x="57" y="4"/>
                    </a:cubicBezTo>
                    <a:cubicBezTo>
                      <a:pt x="7" y="299"/>
                      <a:pt x="7" y="299"/>
                      <a:pt x="7" y="299"/>
                    </a:cubicBezTo>
                    <a:cubicBezTo>
                      <a:pt x="6" y="300"/>
                      <a:pt x="5" y="301"/>
                      <a:pt x="3" y="3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31"/>
              <p:cNvSpPr/>
              <p:nvPr/>
            </p:nvSpPr>
            <p:spPr>
              <a:xfrm>
                <a:off x="-1404878" y="2726861"/>
                <a:ext cx="629676" cy="3284816"/>
              </a:xfrm>
              <a:custGeom>
                <a:avLst/>
                <a:gdLst/>
                <a:ahLst/>
                <a:cxnLst/>
                <a:rect l="l" t="t" r="r" b="b"/>
                <a:pathLst>
                  <a:path w="58" h="301" extrusionOk="0">
                    <a:moveTo>
                      <a:pt x="54" y="301"/>
                    </a:moveTo>
                    <a:cubicBezTo>
                      <a:pt x="52" y="301"/>
                      <a:pt x="51" y="300"/>
                      <a:pt x="51" y="29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3"/>
                    </a:cubicBezTo>
                    <a:cubicBezTo>
                      <a:pt x="57" y="297"/>
                      <a:pt x="57" y="297"/>
                      <a:pt x="57" y="297"/>
                    </a:cubicBezTo>
                    <a:cubicBezTo>
                      <a:pt x="58" y="299"/>
                      <a:pt x="56" y="301"/>
                      <a:pt x="55" y="301"/>
                    </a:cubicBezTo>
                    <a:lnTo>
                      <a:pt x="54" y="3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31"/>
              <p:cNvSpPr/>
              <p:nvPr/>
            </p:nvSpPr>
            <p:spPr>
              <a:xfrm>
                <a:off x="-1835157" y="3052194"/>
                <a:ext cx="692644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7" extrusionOk="0">
                    <a:moveTo>
                      <a:pt x="60" y="77"/>
                    </a:moveTo>
                    <a:cubicBezTo>
                      <a:pt x="59" y="77"/>
                      <a:pt x="58" y="76"/>
                      <a:pt x="58" y="7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3"/>
                      <a:pt x="64" y="75"/>
                      <a:pt x="63" y="76"/>
                    </a:cubicBezTo>
                    <a:cubicBezTo>
                      <a:pt x="62" y="77"/>
                      <a:pt x="61" y="77"/>
                      <a:pt x="60" y="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31"/>
              <p:cNvSpPr/>
              <p:nvPr/>
            </p:nvSpPr>
            <p:spPr>
              <a:xfrm>
                <a:off x="-1992576" y="3104667"/>
                <a:ext cx="734622" cy="8500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78" extrusionOk="0">
                    <a:moveTo>
                      <a:pt x="4" y="78"/>
                    </a:moveTo>
                    <a:cubicBezTo>
                      <a:pt x="3" y="78"/>
                      <a:pt x="2" y="77"/>
                      <a:pt x="2" y="77"/>
                    </a:cubicBezTo>
                    <a:cubicBezTo>
                      <a:pt x="0" y="76"/>
                      <a:pt x="0" y="74"/>
                      <a:pt x="1" y="7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2" y="0"/>
                      <a:pt x="64" y="0"/>
                      <a:pt x="66" y="1"/>
                    </a:cubicBezTo>
                    <a:cubicBezTo>
                      <a:pt x="67" y="2"/>
                      <a:pt x="67" y="5"/>
                      <a:pt x="66" y="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6" y="77"/>
                      <a:pt x="5" y="78"/>
                      <a:pt x="4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31"/>
              <p:cNvSpPr/>
              <p:nvPr/>
            </p:nvSpPr>
            <p:spPr>
              <a:xfrm>
                <a:off x="-1982081" y="4080666"/>
                <a:ext cx="1059955" cy="1070450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93" y="98"/>
                    </a:moveTo>
                    <a:cubicBezTo>
                      <a:pt x="93" y="98"/>
                      <a:pt x="92" y="98"/>
                      <a:pt x="91" y="9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2"/>
                      <a:pt x="1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96" y="93"/>
                      <a:pt x="96" y="93"/>
                      <a:pt x="96" y="93"/>
                    </a:cubicBezTo>
                    <a:cubicBezTo>
                      <a:pt x="97" y="94"/>
                      <a:pt x="97" y="96"/>
                      <a:pt x="96" y="97"/>
                    </a:cubicBezTo>
                    <a:cubicBezTo>
                      <a:pt x="95" y="98"/>
                      <a:pt x="94" y="98"/>
                      <a:pt x="93" y="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31"/>
              <p:cNvSpPr/>
              <p:nvPr/>
            </p:nvSpPr>
            <p:spPr>
              <a:xfrm>
                <a:off x="-2191973" y="4080666"/>
                <a:ext cx="1101934" cy="10704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4" y="98"/>
                    </a:moveTo>
                    <a:cubicBezTo>
                      <a:pt x="3" y="98"/>
                      <a:pt x="2" y="98"/>
                      <a:pt x="2" y="97"/>
                    </a:cubicBezTo>
                    <a:cubicBezTo>
                      <a:pt x="0" y="96"/>
                      <a:pt x="0" y="94"/>
                      <a:pt x="2" y="93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7" y="0"/>
                      <a:pt x="99" y="0"/>
                      <a:pt x="100" y="1"/>
                    </a:cubicBezTo>
                    <a:cubicBezTo>
                      <a:pt x="102" y="2"/>
                      <a:pt x="101" y="5"/>
                      <a:pt x="100" y="6"/>
                    </a:cubicBezTo>
                    <a:cubicBezTo>
                      <a:pt x="6" y="97"/>
                      <a:pt x="6" y="97"/>
                      <a:pt x="6" y="97"/>
                    </a:cubicBezTo>
                    <a:cubicBezTo>
                      <a:pt x="6" y="98"/>
                      <a:pt x="5" y="98"/>
                      <a:pt x="4" y="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31"/>
              <p:cNvSpPr/>
              <p:nvPr/>
            </p:nvSpPr>
            <p:spPr>
              <a:xfrm>
                <a:off x="-2202468" y="5256063"/>
                <a:ext cx="1311825" cy="8395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" extrusionOk="0">
                    <a:moveTo>
                      <a:pt x="117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9" y="0"/>
                      <a:pt x="121" y="2"/>
                      <a:pt x="121" y="4"/>
                    </a:cubicBezTo>
                    <a:cubicBezTo>
                      <a:pt x="121" y="6"/>
                      <a:pt x="119" y="7"/>
                      <a:pt x="117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31"/>
              <p:cNvSpPr/>
              <p:nvPr/>
            </p:nvSpPr>
            <p:spPr>
              <a:xfrm>
                <a:off x="-1982081" y="3954731"/>
                <a:ext cx="860557" cy="73462"/>
              </a:xfrm>
              <a:custGeom>
                <a:avLst/>
                <a:gdLst/>
                <a:ahLst/>
                <a:cxnLst/>
                <a:rect l="l" t="t" r="r" b="b"/>
                <a:pathLst>
                  <a:path w="79" h="7" extrusionOk="0">
                    <a:moveTo>
                      <a:pt x="76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3"/>
                    </a:cubicBezTo>
                    <a:cubicBezTo>
                      <a:pt x="79" y="5"/>
                      <a:pt x="77" y="7"/>
                      <a:pt x="76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1"/>
              <p:cNvSpPr/>
              <p:nvPr/>
            </p:nvSpPr>
            <p:spPr>
              <a:xfrm>
                <a:off x="-2066038" y="2684883"/>
                <a:ext cx="1059955" cy="136430"/>
              </a:xfrm>
              <a:custGeom>
                <a:avLst/>
                <a:gdLst/>
                <a:ahLst/>
                <a:cxnLst/>
                <a:rect l="l" t="t" r="r" b="b"/>
                <a:pathLst>
                  <a:path w="97" h="12" extrusionOk="0">
                    <a:moveTo>
                      <a:pt x="95" y="1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6" y="0"/>
                      <a:pt x="97" y="1"/>
                      <a:pt x="97" y="2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2"/>
                      <a:pt x="95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31"/>
              <p:cNvSpPr/>
              <p:nvPr/>
            </p:nvSpPr>
            <p:spPr>
              <a:xfrm>
                <a:off x="-1551803" y="2170647"/>
                <a:ext cx="21900" cy="513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31"/>
              <p:cNvSpPr/>
              <p:nvPr/>
            </p:nvSpPr>
            <p:spPr>
              <a:xfrm>
                <a:off x="-1551803" y="2055206"/>
                <a:ext cx="892041" cy="41978"/>
              </a:xfrm>
              <a:custGeom>
                <a:avLst/>
                <a:gdLst/>
                <a:ahLst/>
                <a:cxnLst/>
                <a:rect l="l" t="t" r="r" b="b"/>
                <a:pathLst>
                  <a:path w="85" h="4" extrusionOk="0">
                    <a:moveTo>
                      <a:pt x="85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85" y="2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31"/>
              <p:cNvSpPr/>
              <p:nvPr/>
            </p:nvSpPr>
            <p:spPr>
              <a:xfrm>
                <a:off x="-890643" y="2013228"/>
                <a:ext cx="251870" cy="251871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31"/>
              <p:cNvSpPr/>
              <p:nvPr/>
            </p:nvSpPr>
            <p:spPr>
              <a:xfrm>
                <a:off x="-1961092" y="1677400"/>
                <a:ext cx="808084" cy="808085"/>
              </a:xfrm>
              <a:custGeom>
                <a:avLst/>
                <a:gdLst/>
                <a:ahLst/>
                <a:cxnLst/>
                <a:rect l="l" t="t" r="r" b="b"/>
                <a:pathLst>
                  <a:path w="74" h="74" extrusionOk="0">
                    <a:moveTo>
                      <a:pt x="37" y="74"/>
                    </a:moveTo>
                    <a:cubicBezTo>
                      <a:pt x="17" y="74"/>
                      <a:pt x="0" y="57"/>
                      <a:pt x="0" y="37"/>
                    </a:cubicBezTo>
                    <a:cubicBezTo>
                      <a:pt x="0" y="17"/>
                      <a:pt x="17" y="0"/>
                      <a:pt x="37" y="0"/>
                    </a:cubicBezTo>
                    <a:cubicBezTo>
                      <a:pt x="57" y="0"/>
                      <a:pt x="74" y="17"/>
                      <a:pt x="74" y="37"/>
                    </a:cubicBezTo>
                    <a:cubicBezTo>
                      <a:pt x="74" y="57"/>
                      <a:pt x="57" y="74"/>
                      <a:pt x="37" y="74"/>
                    </a:cubicBezTo>
                    <a:close/>
                    <a:moveTo>
                      <a:pt x="37" y="2"/>
                    </a:moveTo>
                    <a:cubicBezTo>
                      <a:pt x="18" y="2"/>
                      <a:pt x="3" y="18"/>
                      <a:pt x="3" y="37"/>
                    </a:cubicBezTo>
                    <a:cubicBezTo>
                      <a:pt x="3" y="56"/>
                      <a:pt x="18" y="72"/>
                      <a:pt x="37" y="72"/>
                    </a:cubicBezTo>
                    <a:cubicBezTo>
                      <a:pt x="56" y="72"/>
                      <a:pt x="72" y="56"/>
                      <a:pt x="72" y="37"/>
                    </a:cubicBezTo>
                    <a:cubicBezTo>
                      <a:pt x="72" y="18"/>
                      <a:pt x="56" y="2"/>
                      <a:pt x="3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31"/>
              <p:cNvSpPr/>
              <p:nvPr/>
            </p:nvSpPr>
            <p:spPr>
              <a:xfrm>
                <a:off x="-1646254" y="1540970"/>
                <a:ext cx="209892" cy="35681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4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15" y="34"/>
                    </a:lnTo>
                    <a:lnTo>
                      <a:pt x="6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>
                <a:off x="-1646254" y="2296582"/>
                <a:ext cx="209892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20" h="33" extrusionOk="0">
                    <a:moveTo>
                      <a:pt x="20" y="33"/>
                    </a:moveTo>
                    <a:lnTo>
                      <a:pt x="0" y="33"/>
                    </a:lnTo>
                    <a:lnTo>
                      <a:pt x="6" y="0"/>
                    </a:lnTo>
                    <a:lnTo>
                      <a:pt x="15" y="0"/>
                    </a:lnTo>
                    <a:lnTo>
                      <a:pt x="20" y="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31"/>
              <p:cNvSpPr/>
              <p:nvPr/>
            </p:nvSpPr>
            <p:spPr>
              <a:xfrm>
                <a:off x="-1436362" y="1635422"/>
                <a:ext cx="356816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" extrusionOk="0">
                    <a:moveTo>
                      <a:pt x="21" y="0"/>
                    </a:moveTo>
                    <a:lnTo>
                      <a:pt x="34" y="13"/>
                    </a:lnTo>
                    <a:lnTo>
                      <a:pt x="7" y="33"/>
                    </a:lnTo>
                    <a:lnTo>
                      <a:pt x="0" y="2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31"/>
              <p:cNvSpPr/>
              <p:nvPr/>
            </p:nvSpPr>
            <p:spPr>
              <a:xfrm>
                <a:off x="-2003071" y="2202131"/>
                <a:ext cx="356816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" extrusionOk="0">
                    <a:moveTo>
                      <a:pt x="14" y="33"/>
                    </a:moveTo>
                    <a:lnTo>
                      <a:pt x="0" y="19"/>
                    </a:lnTo>
                    <a:lnTo>
                      <a:pt x="27" y="0"/>
                    </a:lnTo>
                    <a:lnTo>
                      <a:pt x="34" y="6"/>
                    </a:lnTo>
                    <a:lnTo>
                      <a:pt x="14" y="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>
                <a:off x="-1331416" y="1992238"/>
                <a:ext cx="346322" cy="199398"/>
              </a:xfrm>
              <a:custGeom>
                <a:avLst/>
                <a:gdLst/>
                <a:ahLst/>
                <a:cxnLst/>
                <a:rect l="l" t="t" r="r" b="b"/>
                <a:pathLst>
                  <a:path w="33" h="19" extrusionOk="0">
                    <a:moveTo>
                      <a:pt x="33" y="0"/>
                    </a:moveTo>
                    <a:lnTo>
                      <a:pt x="33" y="19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31"/>
              <p:cNvSpPr/>
              <p:nvPr/>
            </p:nvSpPr>
            <p:spPr>
              <a:xfrm>
                <a:off x="-2087027" y="1992238"/>
                <a:ext cx="346322" cy="199398"/>
              </a:xfrm>
              <a:custGeom>
                <a:avLst/>
                <a:gdLst/>
                <a:ahLst/>
                <a:cxnLst/>
                <a:rect l="l" t="t" r="r" b="b"/>
                <a:pathLst>
                  <a:path w="33" h="19" extrusionOk="0">
                    <a:moveTo>
                      <a:pt x="0" y="19"/>
                    </a:moveTo>
                    <a:lnTo>
                      <a:pt x="0" y="0"/>
                    </a:lnTo>
                    <a:lnTo>
                      <a:pt x="33" y="5"/>
                    </a:lnTo>
                    <a:lnTo>
                      <a:pt x="33" y="14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31"/>
              <p:cNvSpPr/>
              <p:nvPr/>
            </p:nvSpPr>
            <p:spPr>
              <a:xfrm>
                <a:off x="-1436362" y="2202131"/>
                <a:ext cx="356816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" extrusionOk="0">
                    <a:moveTo>
                      <a:pt x="34" y="19"/>
                    </a:moveTo>
                    <a:lnTo>
                      <a:pt x="21" y="33"/>
                    </a:lnTo>
                    <a:lnTo>
                      <a:pt x="0" y="6"/>
                    </a:lnTo>
                    <a:lnTo>
                      <a:pt x="7" y="0"/>
                    </a:lnTo>
                    <a:lnTo>
                      <a:pt x="34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-2003071" y="1635422"/>
                <a:ext cx="356816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" extrusionOk="0">
                    <a:moveTo>
                      <a:pt x="0" y="13"/>
                    </a:moveTo>
                    <a:lnTo>
                      <a:pt x="14" y="0"/>
                    </a:lnTo>
                    <a:lnTo>
                      <a:pt x="34" y="27"/>
                    </a:lnTo>
                    <a:lnTo>
                      <a:pt x="27" y="3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-1646254" y="1971249"/>
                <a:ext cx="210300" cy="200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90" name="Google Shape;2190;p31"/>
          <p:cNvGrpSpPr/>
          <p:nvPr/>
        </p:nvGrpSpPr>
        <p:grpSpPr>
          <a:xfrm>
            <a:off x="7444869" y="-10"/>
            <a:ext cx="1628804" cy="580791"/>
            <a:chOff x="7612386" y="2870825"/>
            <a:chExt cx="2041364" cy="727900"/>
          </a:xfrm>
        </p:grpSpPr>
        <p:sp>
          <p:nvSpPr>
            <p:cNvPr id="2191" name="Google Shape;2191;p31"/>
            <p:cNvSpPr/>
            <p:nvPr/>
          </p:nvSpPr>
          <p:spPr>
            <a:xfrm>
              <a:off x="7612386" y="2870825"/>
              <a:ext cx="1369414" cy="727900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8284325" y="3036700"/>
              <a:ext cx="1369425" cy="562025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3" name="Google Shape;2193;p31"/>
          <p:cNvSpPr/>
          <p:nvPr/>
        </p:nvSpPr>
        <p:spPr>
          <a:xfrm rot="-5400000">
            <a:off x="7553691" y="2801608"/>
            <a:ext cx="1024950" cy="4967734"/>
          </a:xfrm>
          <a:custGeom>
            <a:avLst/>
            <a:gdLst/>
            <a:ahLst/>
            <a:cxnLst/>
            <a:rect l="l" t="t" r="r" b="b"/>
            <a:pathLst>
              <a:path w="1501" h="7275" extrusionOk="0">
                <a:moveTo>
                  <a:pt x="1501" y="7275"/>
                </a:moveTo>
                <a:lnTo>
                  <a:pt x="1501" y="7275"/>
                </a:lnTo>
                <a:cubicBezTo>
                  <a:pt x="1501" y="1108"/>
                  <a:pt x="1501" y="1108"/>
                  <a:pt x="1501" y="1108"/>
                </a:cubicBezTo>
                <a:cubicBezTo>
                  <a:pt x="1501" y="316"/>
                  <a:pt x="1410" y="0"/>
                  <a:pt x="743" y="0"/>
                </a:cubicBezTo>
                <a:cubicBezTo>
                  <a:pt x="43" y="0"/>
                  <a:pt x="0" y="384"/>
                  <a:pt x="0" y="1108"/>
                </a:cubicBezTo>
                <a:cubicBezTo>
                  <a:pt x="0" y="7270"/>
                  <a:pt x="0" y="7270"/>
                  <a:pt x="0" y="7270"/>
                </a:cubicBezTo>
                <a:cubicBezTo>
                  <a:pt x="307" y="7270"/>
                  <a:pt x="307" y="7270"/>
                  <a:pt x="307" y="7270"/>
                </a:cubicBezTo>
                <a:cubicBezTo>
                  <a:pt x="307" y="1108"/>
                  <a:pt x="307" y="1108"/>
                  <a:pt x="307" y="1108"/>
                </a:cubicBezTo>
                <a:cubicBezTo>
                  <a:pt x="307" y="666"/>
                  <a:pt x="316" y="307"/>
                  <a:pt x="758" y="307"/>
                </a:cubicBezTo>
                <a:cubicBezTo>
                  <a:pt x="1204" y="307"/>
                  <a:pt x="1194" y="666"/>
                  <a:pt x="1194" y="1108"/>
                </a:cubicBezTo>
                <a:cubicBezTo>
                  <a:pt x="1194" y="7275"/>
                  <a:pt x="1194" y="7275"/>
                  <a:pt x="1194" y="7275"/>
                </a:cubicBezTo>
                <a:lnTo>
                  <a:pt x="1501" y="72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751650" y="2054806"/>
            <a:ext cx="48537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751650" y="2792775"/>
            <a:ext cx="4853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845525" y="1019850"/>
            <a:ext cx="964500" cy="913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73" name="Google Shape;73;p3"/>
          <p:cNvGrpSpPr/>
          <p:nvPr/>
        </p:nvGrpSpPr>
        <p:grpSpPr>
          <a:xfrm>
            <a:off x="59847" y="4775427"/>
            <a:ext cx="1814253" cy="580791"/>
            <a:chOff x="59847" y="4775427"/>
            <a:chExt cx="1814253" cy="580791"/>
          </a:xfrm>
        </p:grpSpPr>
        <p:sp>
          <p:nvSpPr>
            <p:cNvPr id="74" name="Google Shape;74;p3"/>
            <p:cNvSpPr/>
            <p:nvPr/>
          </p:nvSpPr>
          <p:spPr>
            <a:xfrm>
              <a:off x="781444" y="4775427"/>
              <a:ext cx="1092655" cy="580791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9847" y="4841603"/>
              <a:ext cx="1092664" cy="448440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6294120" y="201215"/>
            <a:ext cx="2962249" cy="5058021"/>
            <a:chOff x="6294120" y="201215"/>
            <a:chExt cx="2962249" cy="5058021"/>
          </a:xfrm>
        </p:grpSpPr>
        <p:grpSp>
          <p:nvGrpSpPr>
            <p:cNvPr id="77" name="Google Shape;77;p3"/>
            <p:cNvGrpSpPr/>
            <p:nvPr/>
          </p:nvGrpSpPr>
          <p:grpSpPr>
            <a:xfrm>
              <a:off x="8185582" y="201215"/>
              <a:ext cx="1070787" cy="1060326"/>
              <a:chOff x="9498200" y="3581450"/>
              <a:chExt cx="3773035" cy="3736175"/>
            </a:xfrm>
          </p:grpSpPr>
          <p:grpSp>
            <p:nvGrpSpPr>
              <p:cNvPr id="78" name="Google Shape;78;p3"/>
              <p:cNvGrpSpPr/>
              <p:nvPr/>
            </p:nvGrpSpPr>
            <p:grpSpPr>
              <a:xfrm>
                <a:off x="11141835" y="4243640"/>
                <a:ext cx="2129400" cy="3073977"/>
                <a:chOff x="11141835" y="4243640"/>
                <a:chExt cx="2129400" cy="3073977"/>
              </a:xfrm>
            </p:grpSpPr>
            <p:sp>
              <p:nvSpPr>
                <p:cNvPr id="79" name="Google Shape;79;p3"/>
                <p:cNvSpPr/>
                <p:nvPr/>
              </p:nvSpPr>
              <p:spPr>
                <a:xfrm>
                  <a:off x="12075993" y="5851817"/>
                  <a:ext cx="200700" cy="146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11141835" y="4243640"/>
                  <a:ext cx="2129400" cy="2115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" name="Google Shape;81;p3"/>
              <p:cNvGrpSpPr/>
              <p:nvPr/>
            </p:nvGrpSpPr>
            <p:grpSpPr>
              <a:xfrm>
                <a:off x="9498200" y="3581450"/>
                <a:ext cx="2496000" cy="3736175"/>
                <a:chOff x="9498200" y="3581450"/>
                <a:chExt cx="2496000" cy="3736175"/>
              </a:xfrm>
            </p:grpSpPr>
            <p:sp>
              <p:nvSpPr>
                <p:cNvPr id="82" name="Google Shape;82;p3"/>
                <p:cNvSpPr/>
                <p:nvPr/>
              </p:nvSpPr>
              <p:spPr>
                <a:xfrm>
                  <a:off x="11141835" y="5272404"/>
                  <a:ext cx="0" cy="4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4" extrusionOk="0">
                      <a:moveTo>
                        <a:pt x="0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moveTo>
                        <a:pt x="0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1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DC7C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10632226" y="5851825"/>
                  <a:ext cx="251700" cy="146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9498200" y="3581450"/>
                  <a:ext cx="2496000" cy="2482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" name="Google Shape;85;p3"/>
            <p:cNvGrpSpPr/>
            <p:nvPr/>
          </p:nvGrpSpPr>
          <p:grpSpPr>
            <a:xfrm>
              <a:off x="6294120" y="4486443"/>
              <a:ext cx="629286" cy="772793"/>
              <a:chOff x="1322800" y="5127200"/>
              <a:chExt cx="2361300" cy="2898700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0" name="Google Shape;90;p3"/>
          <p:cNvGrpSpPr/>
          <p:nvPr/>
        </p:nvGrpSpPr>
        <p:grpSpPr>
          <a:xfrm>
            <a:off x="4725672" y="-271602"/>
            <a:ext cx="4522831" cy="4883760"/>
            <a:chOff x="4725672" y="-271602"/>
            <a:chExt cx="4522831" cy="4883760"/>
          </a:xfrm>
        </p:grpSpPr>
        <p:grpSp>
          <p:nvGrpSpPr>
            <p:cNvPr id="91" name="Google Shape;91;p3"/>
            <p:cNvGrpSpPr/>
            <p:nvPr/>
          </p:nvGrpSpPr>
          <p:grpSpPr>
            <a:xfrm>
              <a:off x="4725672" y="-271602"/>
              <a:ext cx="964531" cy="843109"/>
              <a:chOff x="11439477" y="3541727"/>
              <a:chExt cx="711306" cy="621762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11568806" y="3606391"/>
                <a:ext cx="432753" cy="477513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1568806" y="3606391"/>
                <a:ext cx="432753" cy="477513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11628496" y="3929707"/>
                <a:ext cx="69600" cy="69600"/>
              </a:xfrm>
              <a:prstGeom prst="rect">
                <a:avLst/>
              </a:prstGeom>
              <a:solidFill>
                <a:srgbClr val="6D35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1628496" y="3929707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1872230" y="3929707"/>
                <a:ext cx="69600" cy="69600"/>
              </a:xfrm>
              <a:prstGeom prst="rect">
                <a:avLst/>
              </a:prstGeom>
              <a:solidFill>
                <a:srgbClr val="6D35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1872230" y="3929707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52850" y="3740691"/>
                <a:ext cx="603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1484245" y="3541727"/>
                <a:ext cx="596900" cy="35813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2" extrusionOk="0">
                    <a:moveTo>
                      <a:pt x="14" y="72"/>
                    </a:moveTo>
                    <a:lnTo>
                      <a:pt x="0" y="72"/>
                    </a:lnTo>
                    <a:lnTo>
                      <a:pt x="61" y="0"/>
                    </a:lnTo>
                    <a:lnTo>
                      <a:pt x="120" y="72"/>
                    </a:lnTo>
                    <a:lnTo>
                      <a:pt x="106" y="72"/>
                    </a:lnTo>
                    <a:lnTo>
                      <a:pt x="59" y="16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1727979" y="3919759"/>
                <a:ext cx="99483" cy="164145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1912023" y="4019241"/>
                <a:ext cx="238760" cy="14424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7" extrusionOk="0">
                    <a:moveTo>
                      <a:pt x="46" y="19"/>
                    </a:moveTo>
                    <a:cubicBezTo>
                      <a:pt x="46" y="17"/>
                      <a:pt x="45" y="14"/>
                      <a:pt x="42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8"/>
                      <a:pt x="39" y="5"/>
                      <a:pt x="35" y="5"/>
                    </a:cubicBezTo>
                    <a:cubicBezTo>
                      <a:pt x="34" y="5"/>
                      <a:pt x="33" y="5"/>
                      <a:pt x="31" y="5"/>
                    </a:cubicBezTo>
                    <a:cubicBezTo>
                      <a:pt x="31" y="2"/>
                      <a:pt x="28" y="0"/>
                      <a:pt x="24" y="0"/>
                    </a:cubicBezTo>
                    <a:cubicBezTo>
                      <a:pt x="21" y="0"/>
                      <a:pt x="19" y="1"/>
                      <a:pt x="18" y="3"/>
                    </a:cubicBezTo>
                    <a:cubicBezTo>
                      <a:pt x="16" y="2"/>
                      <a:pt x="15" y="2"/>
                      <a:pt x="13" y="2"/>
                    </a:cubicBezTo>
                    <a:cubicBezTo>
                      <a:pt x="9" y="2"/>
                      <a:pt x="5" y="5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2" y="13"/>
                      <a:pt x="0" y="16"/>
                      <a:pt x="0" y="20"/>
                    </a:cubicBezTo>
                    <a:cubicBezTo>
                      <a:pt x="0" y="24"/>
                      <a:pt x="3" y="27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33" y="27"/>
                      <a:pt x="39" y="27"/>
                    </a:cubicBezTo>
                    <a:cubicBezTo>
                      <a:pt x="45" y="27"/>
                      <a:pt x="46" y="24"/>
                      <a:pt x="46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1439477" y="3969500"/>
                <a:ext cx="238760" cy="14424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4" y="15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9"/>
                      <a:pt x="39" y="5"/>
                      <a:pt x="35" y="5"/>
                    </a:cubicBezTo>
                    <a:cubicBezTo>
                      <a:pt x="33" y="5"/>
                      <a:pt x="32" y="5"/>
                      <a:pt x="31" y="6"/>
                    </a:cubicBezTo>
                    <a:cubicBezTo>
                      <a:pt x="30" y="3"/>
                      <a:pt x="27" y="0"/>
                      <a:pt x="24" y="0"/>
                    </a:cubicBezTo>
                    <a:cubicBezTo>
                      <a:pt x="21" y="0"/>
                      <a:pt x="19" y="2"/>
                      <a:pt x="17" y="4"/>
                    </a:cubicBezTo>
                    <a:cubicBezTo>
                      <a:pt x="16" y="3"/>
                      <a:pt x="14" y="2"/>
                      <a:pt x="13" y="2"/>
                    </a:cubicBezTo>
                    <a:cubicBezTo>
                      <a:pt x="8" y="2"/>
                      <a:pt x="5" y="6"/>
                      <a:pt x="5" y="10"/>
                    </a:cubicBezTo>
                    <a:cubicBezTo>
                      <a:pt x="5" y="11"/>
                      <a:pt x="5" y="12"/>
                      <a:pt x="6" y="13"/>
                    </a:cubicBezTo>
                    <a:cubicBezTo>
                      <a:pt x="2" y="13"/>
                      <a:pt x="0" y="17"/>
                      <a:pt x="0" y="20"/>
                    </a:cubicBezTo>
                    <a:cubicBezTo>
                      <a:pt x="0" y="24"/>
                      <a:pt x="3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8283972" y="3769048"/>
              <a:ext cx="964531" cy="843110"/>
              <a:chOff x="8283972" y="3769048"/>
              <a:chExt cx="964531" cy="84311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8589231" y="3805981"/>
                <a:ext cx="323759" cy="19560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7" extrusionOk="0">
                    <a:moveTo>
                      <a:pt x="46" y="19"/>
                    </a:moveTo>
                    <a:cubicBezTo>
                      <a:pt x="46" y="17"/>
                      <a:pt x="45" y="14"/>
                      <a:pt x="42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8"/>
                      <a:pt x="39" y="5"/>
                      <a:pt x="35" y="5"/>
                    </a:cubicBezTo>
                    <a:cubicBezTo>
                      <a:pt x="34" y="5"/>
                      <a:pt x="33" y="5"/>
                      <a:pt x="31" y="5"/>
                    </a:cubicBezTo>
                    <a:cubicBezTo>
                      <a:pt x="31" y="2"/>
                      <a:pt x="28" y="0"/>
                      <a:pt x="24" y="0"/>
                    </a:cubicBezTo>
                    <a:cubicBezTo>
                      <a:pt x="21" y="0"/>
                      <a:pt x="19" y="1"/>
                      <a:pt x="18" y="3"/>
                    </a:cubicBezTo>
                    <a:cubicBezTo>
                      <a:pt x="16" y="2"/>
                      <a:pt x="15" y="2"/>
                      <a:pt x="13" y="2"/>
                    </a:cubicBezTo>
                    <a:cubicBezTo>
                      <a:pt x="9" y="2"/>
                      <a:pt x="5" y="5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2" y="13"/>
                      <a:pt x="0" y="16"/>
                      <a:pt x="0" y="20"/>
                    </a:cubicBezTo>
                    <a:cubicBezTo>
                      <a:pt x="0" y="24"/>
                      <a:pt x="3" y="27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33" y="27"/>
                      <a:pt x="39" y="27"/>
                    </a:cubicBezTo>
                    <a:cubicBezTo>
                      <a:pt x="45" y="27"/>
                      <a:pt x="46" y="24"/>
                      <a:pt x="46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8459341" y="3856732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8459341" y="3856732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540281" y="4295149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8870784" y="4295149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708905" y="4038843"/>
                <a:ext cx="81900" cy="81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344676" y="3769048"/>
                <a:ext cx="809396" cy="48563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2" extrusionOk="0">
                    <a:moveTo>
                      <a:pt x="14" y="72"/>
                    </a:moveTo>
                    <a:lnTo>
                      <a:pt x="0" y="72"/>
                    </a:lnTo>
                    <a:lnTo>
                      <a:pt x="61" y="0"/>
                    </a:lnTo>
                    <a:lnTo>
                      <a:pt x="120" y="72"/>
                    </a:lnTo>
                    <a:lnTo>
                      <a:pt x="106" y="72"/>
                    </a:lnTo>
                    <a:lnTo>
                      <a:pt x="59" y="16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675180" y="4281659"/>
                <a:ext cx="134899" cy="2225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924744" y="4416556"/>
                <a:ext cx="323759" cy="19560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7" extrusionOk="0">
                    <a:moveTo>
                      <a:pt x="46" y="19"/>
                    </a:moveTo>
                    <a:cubicBezTo>
                      <a:pt x="46" y="17"/>
                      <a:pt x="45" y="14"/>
                      <a:pt x="42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8"/>
                      <a:pt x="39" y="5"/>
                      <a:pt x="35" y="5"/>
                    </a:cubicBezTo>
                    <a:cubicBezTo>
                      <a:pt x="34" y="5"/>
                      <a:pt x="33" y="5"/>
                      <a:pt x="31" y="5"/>
                    </a:cubicBezTo>
                    <a:cubicBezTo>
                      <a:pt x="31" y="2"/>
                      <a:pt x="28" y="0"/>
                      <a:pt x="24" y="0"/>
                    </a:cubicBezTo>
                    <a:cubicBezTo>
                      <a:pt x="21" y="0"/>
                      <a:pt x="19" y="1"/>
                      <a:pt x="18" y="3"/>
                    </a:cubicBezTo>
                    <a:cubicBezTo>
                      <a:pt x="16" y="2"/>
                      <a:pt x="15" y="2"/>
                      <a:pt x="13" y="2"/>
                    </a:cubicBezTo>
                    <a:cubicBezTo>
                      <a:pt x="9" y="2"/>
                      <a:pt x="5" y="5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2" y="13"/>
                      <a:pt x="0" y="16"/>
                      <a:pt x="0" y="20"/>
                    </a:cubicBezTo>
                    <a:cubicBezTo>
                      <a:pt x="0" y="24"/>
                      <a:pt x="3" y="27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33" y="27"/>
                      <a:pt x="39" y="27"/>
                    </a:cubicBezTo>
                    <a:cubicBezTo>
                      <a:pt x="45" y="27"/>
                      <a:pt x="46" y="24"/>
                      <a:pt x="46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283972" y="4349108"/>
                <a:ext cx="323759" cy="195602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4" y="15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9"/>
                      <a:pt x="39" y="5"/>
                      <a:pt x="35" y="5"/>
                    </a:cubicBezTo>
                    <a:cubicBezTo>
                      <a:pt x="33" y="5"/>
                      <a:pt x="32" y="5"/>
                      <a:pt x="31" y="6"/>
                    </a:cubicBezTo>
                    <a:cubicBezTo>
                      <a:pt x="30" y="3"/>
                      <a:pt x="27" y="0"/>
                      <a:pt x="24" y="0"/>
                    </a:cubicBezTo>
                    <a:cubicBezTo>
                      <a:pt x="21" y="0"/>
                      <a:pt x="19" y="2"/>
                      <a:pt x="17" y="4"/>
                    </a:cubicBezTo>
                    <a:cubicBezTo>
                      <a:pt x="16" y="3"/>
                      <a:pt x="14" y="2"/>
                      <a:pt x="13" y="2"/>
                    </a:cubicBezTo>
                    <a:cubicBezTo>
                      <a:pt x="8" y="2"/>
                      <a:pt x="5" y="6"/>
                      <a:pt x="5" y="10"/>
                    </a:cubicBezTo>
                    <a:cubicBezTo>
                      <a:pt x="5" y="11"/>
                      <a:pt x="5" y="12"/>
                      <a:pt x="6" y="13"/>
                    </a:cubicBezTo>
                    <a:cubicBezTo>
                      <a:pt x="2" y="13"/>
                      <a:pt x="0" y="17"/>
                      <a:pt x="0" y="20"/>
                    </a:cubicBezTo>
                    <a:cubicBezTo>
                      <a:pt x="0" y="24"/>
                      <a:pt x="3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3"/>
            <p:cNvGrpSpPr/>
            <p:nvPr/>
          </p:nvGrpSpPr>
          <p:grpSpPr>
            <a:xfrm flipH="1">
              <a:off x="6337413" y="-115360"/>
              <a:ext cx="542700" cy="686868"/>
              <a:chOff x="1091485" y="3609090"/>
              <a:chExt cx="542700" cy="686868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1270563" y="3609090"/>
                <a:ext cx="94800" cy="16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106415" y="3922458"/>
                <a:ext cx="507600" cy="37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161131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459581" y="4036862"/>
                <a:ext cx="1044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106415" y="3713546"/>
                <a:ext cx="507600" cy="2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091485" y="3906470"/>
                <a:ext cx="542700" cy="65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subTitle" idx="1"/>
          </p:nvPr>
        </p:nvSpPr>
        <p:spPr>
          <a:xfrm>
            <a:off x="4328386" y="3576402"/>
            <a:ext cx="212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subTitle" idx="2"/>
          </p:nvPr>
        </p:nvSpPr>
        <p:spPr>
          <a:xfrm>
            <a:off x="4328190" y="3244804"/>
            <a:ext cx="212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subTitle" idx="3"/>
          </p:nvPr>
        </p:nvSpPr>
        <p:spPr>
          <a:xfrm>
            <a:off x="1160241" y="3576402"/>
            <a:ext cx="212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4"/>
          </p:nvPr>
        </p:nvSpPr>
        <p:spPr>
          <a:xfrm>
            <a:off x="1160050" y="3244804"/>
            <a:ext cx="212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grpSp>
        <p:nvGrpSpPr>
          <p:cNvPr id="231" name="Google Shape;231;p5"/>
          <p:cNvGrpSpPr/>
          <p:nvPr/>
        </p:nvGrpSpPr>
        <p:grpSpPr>
          <a:xfrm>
            <a:off x="3058335" y="4572334"/>
            <a:ext cx="4411674" cy="443436"/>
            <a:chOff x="3058335" y="4572334"/>
            <a:chExt cx="4411674" cy="443436"/>
          </a:xfrm>
        </p:grpSpPr>
        <p:grpSp>
          <p:nvGrpSpPr>
            <p:cNvPr id="232" name="Google Shape;232;p5"/>
            <p:cNvGrpSpPr/>
            <p:nvPr/>
          </p:nvGrpSpPr>
          <p:grpSpPr>
            <a:xfrm flipH="1">
              <a:off x="6195135" y="4927773"/>
              <a:ext cx="101899" cy="78740"/>
              <a:chOff x="-900303" y="4211560"/>
              <a:chExt cx="101899" cy="7874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5"/>
            <p:cNvGrpSpPr/>
            <p:nvPr/>
          </p:nvGrpSpPr>
          <p:grpSpPr>
            <a:xfrm flipH="1">
              <a:off x="5240152" y="4882667"/>
              <a:ext cx="50950" cy="69477"/>
              <a:chOff x="-400070" y="4702530"/>
              <a:chExt cx="50950" cy="69477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5"/>
            <p:cNvGrpSpPr/>
            <p:nvPr/>
          </p:nvGrpSpPr>
          <p:grpSpPr>
            <a:xfrm flipH="1">
              <a:off x="7354214" y="4882651"/>
              <a:ext cx="115795" cy="69477"/>
              <a:chOff x="-1326427" y="5151813"/>
              <a:chExt cx="115795" cy="69477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5"/>
            <p:cNvGrpSpPr/>
            <p:nvPr/>
          </p:nvGrpSpPr>
          <p:grpSpPr>
            <a:xfrm flipH="1">
              <a:off x="4601209" y="4790016"/>
              <a:ext cx="101899" cy="101899"/>
              <a:chOff x="81636" y="4369041"/>
              <a:chExt cx="101899" cy="101899"/>
            </a:xfrm>
          </p:grpSpPr>
          <p:sp>
            <p:nvSpPr>
              <p:cNvPr id="244" name="Google Shape;244;p5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flipH="1">
              <a:off x="3878402" y="4918502"/>
              <a:ext cx="55581" cy="97268"/>
              <a:chOff x="294699" y="4572840"/>
              <a:chExt cx="55581" cy="97268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5"/>
            <p:cNvGrpSpPr/>
            <p:nvPr/>
          </p:nvGrpSpPr>
          <p:grpSpPr>
            <a:xfrm flipH="1">
              <a:off x="6824997" y="4731115"/>
              <a:ext cx="106531" cy="111163"/>
              <a:chOff x="-571446" y="5434352"/>
              <a:chExt cx="106531" cy="111163"/>
            </a:xfrm>
          </p:grpSpPr>
          <p:sp>
            <p:nvSpPr>
              <p:cNvPr id="251" name="Google Shape;251;p5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5"/>
            <p:cNvGrpSpPr/>
            <p:nvPr/>
          </p:nvGrpSpPr>
          <p:grpSpPr>
            <a:xfrm flipH="1">
              <a:off x="5932263" y="4572334"/>
              <a:ext cx="60213" cy="83372"/>
              <a:chOff x="-877144" y="4790534"/>
              <a:chExt cx="60213" cy="83372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" name="Google Shape;257;p5"/>
            <p:cNvGrpSpPr/>
            <p:nvPr/>
          </p:nvGrpSpPr>
          <p:grpSpPr>
            <a:xfrm flipH="1">
              <a:off x="3525514" y="4576960"/>
              <a:ext cx="115795" cy="74109"/>
              <a:chOff x="618924" y="4160610"/>
              <a:chExt cx="115795" cy="74109"/>
            </a:xfrm>
          </p:grpSpPr>
          <p:sp>
            <p:nvSpPr>
              <p:cNvPr id="258" name="Google Shape;258;p5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5"/>
            <p:cNvGrpSpPr/>
            <p:nvPr/>
          </p:nvGrpSpPr>
          <p:grpSpPr>
            <a:xfrm flipH="1">
              <a:off x="3058335" y="4662643"/>
              <a:ext cx="55581" cy="83372"/>
              <a:chOff x="1568440" y="4924855"/>
              <a:chExt cx="55581" cy="83372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6"/>
          <p:cNvSpPr/>
          <p:nvPr/>
        </p:nvSpPr>
        <p:spPr>
          <a:xfrm rot="5400000">
            <a:off x="-4900561" y="2409801"/>
            <a:ext cx="9175324" cy="3570776"/>
          </a:xfrm>
          <a:custGeom>
            <a:avLst/>
            <a:gdLst/>
            <a:ahLst/>
            <a:cxnLst/>
            <a:rect l="l" t="t" r="r" b="b"/>
            <a:pathLst>
              <a:path w="17879" h="6958" extrusionOk="0">
                <a:moveTo>
                  <a:pt x="13092" y="6958"/>
                </a:moveTo>
                <a:lnTo>
                  <a:pt x="13092" y="6958"/>
                </a:lnTo>
                <a:cubicBezTo>
                  <a:pt x="12507" y="6958"/>
                  <a:pt x="12033" y="6484"/>
                  <a:pt x="12033" y="5899"/>
                </a:cubicBezTo>
                <a:cubicBezTo>
                  <a:pt x="12033" y="1108"/>
                  <a:pt x="12033" y="1108"/>
                  <a:pt x="12033" y="1108"/>
                </a:cubicBezTo>
                <a:cubicBezTo>
                  <a:pt x="12033" y="667"/>
                  <a:pt x="11673" y="307"/>
                  <a:pt x="11231" y="307"/>
                </a:cubicBezTo>
                <a:cubicBezTo>
                  <a:pt x="10785" y="307"/>
                  <a:pt x="10431" y="667"/>
                  <a:pt x="10431" y="1108"/>
                </a:cubicBezTo>
                <a:cubicBezTo>
                  <a:pt x="10431" y="1390"/>
                  <a:pt x="10431" y="1390"/>
                  <a:pt x="10431" y="1390"/>
                </a:cubicBezTo>
                <a:cubicBezTo>
                  <a:pt x="10431" y="1822"/>
                  <a:pt x="10080" y="2172"/>
                  <a:pt x="9649" y="2172"/>
                </a:cubicBezTo>
                <a:cubicBezTo>
                  <a:pt x="6747" y="2172"/>
                  <a:pt x="6747" y="2172"/>
                  <a:pt x="6747" y="2172"/>
                </a:cubicBezTo>
                <a:cubicBezTo>
                  <a:pt x="6488" y="2172"/>
                  <a:pt x="6277" y="2384"/>
                  <a:pt x="6277" y="2642"/>
                </a:cubicBezTo>
                <a:cubicBezTo>
                  <a:pt x="6277" y="3275"/>
                  <a:pt x="5759" y="3793"/>
                  <a:pt x="5121" y="3793"/>
                </a:cubicBezTo>
                <a:cubicBezTo>
                  <a:pt x="0" y="3793"/>
                  <a:pt x="0" y="3793"/>
                  <a:pt x="0" y="3793"/>
                </a:cubicBezTo>
                <a:cubicBezTo>
                  <a:pt x="0" y="3487"/>
                  <a:pt x="0" y="3487"/>
                  <a:pt x="0" y="3487"/>
                </a:cubicBezTo>
                <a:cubicBezTo>
                  <a:pt x="5121" y="3487"/>
                  <a:pt x="5121" y="3487"/>
                  <a:pt x="5121" y="3487"/>
                </a:cubicBezTo>
                <a:cubicBezTo>
                  <a:pt x="5587" y="3487"/>
                  <a:pt x="5965" y="3108"/>
                  <a:pt x="5965" y="2642"/>
                </a:cubicBezTo>
                <a:cubicBezTo>
                  <a:pt x="5965" y="2211"/>
                  <a:pt x="6315" y="1861"/>
                  <a:pt x="6747" y="1861"/>
                </a:cubicBezTo>
                <a:cubicBezTo>
                  <a:pt x="9649" y="1861"/>
                  <a:pt x="9649" y="1861"/>
                  <a:pt x="9649" y="1861"/>
                </a:cubicBezTo>
                <a:cubicBezTo>
                  <a:pt x="9908" y="1861"/>
                  <a:pt x="10119" y="1650"/>
                  <a:pt x="10119" y="1390"/>
                </a:cubicBezTo>
                <a:cubicBezTo>
                  <a:pt x="10119" y="1108"/>
                  <a:pt x="10119" y="1108"/>
                  <a:pt x="10119" y="1108"/>
                </a:cubicBezTo>
                <a:cubicBezTo>
                  <a:pt x="10119" y="499"/>
                  <a:pt x="10618" y="0"/>
                  <a:pt x="11231" y="0"/>
                </a:cubicBezTo>
                <a:cubicBezTo>
                  <a:pt x="11841" y="0"/>
                  <a:pt x="12339" y="499"/>
                  <a:pt x="12339" y="1108"/>
                </a:cubicBezTo>
                <a:cubicBezTo>
                  <a:pt x="12339" y="5899"/>
                  <a:pt x="12339" y="5899"/>
                  <a:pt x="12339" y="5899"/>
                </a:cubicBezTo>
                <a:cubicBezTo>
                  <a:pt x="12339" y="6311"/>
                  <a:pt x="12675" y="6652"/>
                  <a:pt x="13092" y="6652"/>
                </a:cubicBezTo>
                <a:cubicBezTo>
                  <a:pt x="13505" y="6652"/>
                  <a:pt x="13841" y="6311"/>
                  <a:pt x="13841" y="5899"/>
                </a:cubicBezTo>
                <a:cubicBezTo>
                  <a:pt x="13841" y="2273"/>
                  <a:pt x="13841" y="2273"/>
                  <a:pt x="13841" y="2273"/>
                </a:cubicBezTo>
                <a:cubicBezTo>
                  <a:pt x="13841" y="1846"/>
                  <a:pt x="14191" y="1496"/>
                  <a:pt x="14622" y="1496"/>
                </a:cubicBezTo>
                <a:cubicBezTo>
                  <a:pt x="17879" y="1496"/>
                  <a:pt x="17879" y="1496"/>
                  <a:pt x="17879" y="1496"/>
                </a:cubicBezTo>
                <a:cubicBezTo>
                  <a:pt x="17879" y="1803"/>
                  <a:pt x="17879" y="1803"/>
                  <a:pt x="17879" y="1803"/>
                </a:cubicBezTo>
                <a:cubicBezTo>
                  <a:pt x="14622" y="1803"/>
                  <a:pt x="14622" y="1803"/>
                  <a:pt x="14622" y="1803"/>
                </a:cubicBezTo>
                <a:cubicBezTo>
                  <a:pt x="14359" y="1803"/>
                  <a:pt x="14148" y="2014"/>
                  <a:pt x="14148" y="2273"/>
                </a:cubicBezTo>
                <a:cubicBezTo>
                  <a:pt x="14148" y="5899"/>
                  <a:pt x="14148" y="5899"/>
                  <a:pt x="14148" y="5899"/>
                </a:cubicBezTo>
                <a:cubicBezTo>
                  <a:pt x="14148" y="6484"/>
                  <a:pt x="13673" y="6958"/>
                  <a:pt x="13092" y="69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7336827" y="54"/>
            <a:ext cx="452503" cy="572711"/>
            <a:chOff x="1091485" y="3609090"/>
            <a:chExt cx="542700" cy="686868"/>
          </a:xfrm>
        </p:grpSpPr>
        <p:sp>
          <p:nvSpPr>
            <p:cNvPr id="268" name="Google Shape;268;p6"/>
            <p:cNvSpPr/>
            <p:nvPr/>
          </p:nvSpPr>
          <p:spPr>
            <a:xfrm>
              <a:off x="1270563" y="3609090"/>
              <a:ext cx="94800" cy="16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1106415" y="3922458"/>
              <a:ext cx="507600" cy="37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1161131" y="4036862"/>
              <a:ext cx="996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459581" y="4036862"/>
              <a:ext cx="1044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106415" y="3713546"/>
              <a:ext cx="507600" cy="2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091485" y="3906470"/>
              <a:ext cx="542700" cy="6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6"/>
          <p:cNvGrpSpPr/>
          <p:nvPr/>
        </p:nvGrpSpPr>
        <p:grpSpPr>
          <a:xfrm>
            <a:off x="8073207" y="-115360"/>
            <a:ext cx="1070787" cy="1060326"/>
            <a:chOff x="9498200" y="3581450"/>
            <a:chExt cx="3773035" cy="3736175"/>
          </a:xfrm>
        </p:grpSpPr>
        <p:grpSp>
          <p:nvGrpSpPr>
            <p:cNvPr id="275" name="Google Shape;275;p6"/>
            <p:cNvGrpSpPr/>
            <p:nvPr/>
          </p:nvGrpSpPr>
          <p:grpSpPr>
            <a:xfrm>
              <a:off x="11141835" y="4243640"/>
              <a:ext cx="2129400" cy="3073977"/>
              <a:chOff x="11141835" y="4243640"/>
              <a:chExt cx="2129400" cy="3073977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12075993" y="5851817"/>
                <a:ext cx="200700" cy="146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11141835" y="4243640"/>
                <a:ext cx="2129400" cy="2115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278;p6"/>
            <p:cNvGrpSpPr/>
            <p:nvPr/>
          </p:nvGrpSpPr>
          <p:grpSpPr>
            <a:xfrm>
              <a:off x="9498200" y="3581450"/>
              <a:ext cx="2496000" cy="3736175"/>
              <a:chOff x="9498200" y="3581450"/>
              <a:chExt cx="2496000" cy="3736175"/>
            </a:xfrm>
          </p:grpSpPr>
          <p:sp>
            <p:nvSpPr>
              <p:cNvPr id="279" name="Google Shape;279;p6"/>
              <p:cNvSpPr/>
              <p:nvPr/>
            </p:nvSpPr>
            <p:spPr>
              <a:xfrm>
                <a:off x="11141835" y="5272404"/>
                <a:ext cx="0" cy="4729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4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DC7C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10632226" y="5851825"/>
                <a:ext cx="251700" cy="146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9498200" y="3581450"/>
                <a:ext cx="2496000" cy="2482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6"/>
          <p:cNvGrpSpPr/>
          <p:nvPr/>
        </p:nvGrpSpPr>
        <p:grpSpPr>
          <a:xfrm>
            <a:off x="3548254" y="4086934"/>
            <a:ext cx="6081733" cy="1212030"/>
            <a:chOff x="382429" y="3563059"/>
            <a:chExt cx="6081733" cy="1212030"/>
          </a:xfrm>
        </p:grpSpPr>
        <p:grpSp>
          <p:nvGrpSpPr>
            <p:cNvPr id="283" name="Google Shape;283;p6"/>
            <p:cNvGrpSpPr/>
            <p:nvPr/>
          </p:nvGrpSpPr>
          <p:grpSpPr>
            <a:xfrm>
              <a:off x="1016922" y="4661835"/>
              <a:ext cx="101899" cy="78740"/>
              <a:chOff x="-900303" y="4211560"/>
              <a:chExt cx="101899" cy="78740"/>
            </a:xfrm>
          </p:grpSpPr>
          <p:sp>
            <p:nvSpPr>
              <p:cNvPr id="284" name="Google Shape;284;p6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6"/>
            <p:cNvGrpSpPr/>
            <p:nvPr/>
          </p:nvGrpSpPr>
          <p:grpSpPr>
            <a:xfrm>
              <a:off x="2022855" y="4616730"/>
              <a:ext cx="50950" cy="69477"/>
              <a:chOff x="-400070" y="4702530"/>
              <a:chExt cx="50950" cy="69477"/>
            </a:xfrm>
          </p:grpSpPr>
          <p:sp>
            <p:nvSpPr>
              <p:cNvPr id="288" name="Google Shape;288;p6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6"/>
            <p:cNvGrpSpPr/>
            <p:nvPr/>
          </p:nvGrpSpPr>
          <p:grpSpPr>
            <a:xfrm>
              <a:off x="5568252" y="4125905"/>
              <a:ext cx="115795" cy="69477"/>
              <a:chOff x="-1400536" y="4600630"/>
              <a:chExt cx="115795" cy="69477"/>
            </a:xfrm>
          </p:grpSpPr>
          <p:sp>
            <p:nvSpPr>
              <p:cNvPr id="291" name="Google Shape;291;p6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6"/>
            <p:cNvGrpSpPr/>
            <p:nvPr/>
          </p:nvGrpSpPr>
          <p:grpSpPr>
            <a:xfrm>
              <a:off x="5179123" y="4705613"/>
              <a:ext cx="115795" cy="69477"/>
              <a:chOff x="-1326427" y="5151813"/>
              <a:chExt cx="115795" cy="69477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8" name="Google Shape;298;p6"/>
            <p:cNvGrpSpPr/>
            <p:nvPr/>
          </p:nvGrpSpPr>
          <p:grpSpPr>
            <a:xfrm>
              <a:off x="2610849" y="4524078"/>
              <a:ext cx="101899" cy="101899"/>
              <a:chOff x="81636" y="4369041"/>
              <a:chExt cx="101899" cy="101899"/>
            </a:xfrm>
          </p:grpSpPr>
          <p:sp>
            <p:nvSpPr>
              <p:cNvPr id="299" name="Google Shape;299;p6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6"/>
            <p:cNvGrpSpPr/>
            <p:nvPr/>
          </p:nvGrpSpPr>
          <p:grpSpPr>
            <a:xfrm>
              <a:off x="3379974" y="4652565"/>
              <a:ext cx="55581" cy="97268"/>
              <a:chOff x="294699" y="4572840"/>
              <a:chExt cx="55581" cy="97268"/>
            </a:xfrm>
          </p:grpSpPr>
          <p:sp>
            <p:nvSpPr>
              <p:cNvPr id="303" name="Google Shape;303;p6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" name="Google Shape;305;p6"/>
            <p:cNvGrpSpPr/>
            <p:nvPr/>
          </p:nvGrpSpPr>
          <p:grpSpPr>
            <a:xfrm>
              <a:off x="382429" y="4465177"/>
              <a:ext cx="106531" cy="111163"/>
              <a:chOff x="-571446" y="5434352"/>
              <a:chExt cx="106531" cy="111163"/>
            </a:xfrm>
          </p:grpSpPr>
          <p:sp>
            <p:nvSpPr>
              <p:cNvPr id="306" name="Google Shape;306;p6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>
              <a:off x="1321481" y="4306396"/>
              <a:ext cx="60213" cy="83372"/>
              <a:chOff x="-877144" y="4790534"/>
              <a:chExt cx="60213" cy="83372"/>
            </a:xfrm>
          </p:grpSpPr>
          <p:sp>
            <p:nvSpPr>
              <p:cNvPr id="310" name="Google Shape;310;p6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6"/>
            <p:cNvGrpSpPr/>
            <p:nvPr/>
          </p:nvGrpSpPr>
          <p:grpSpPr>
            <a:xfrm>
              <a:off x="3672649" y="4311023"/>
              <a:ext cx="115795" cy="74109"/>
              <a:chOff x="618924" y="4160610"/>
              <a:chExt cx="115795" cy="74109"/>
            </a:xfrm>
          </p:grpSpPr>
          <p:sp>
            <p:nvSpPr>
              <p:cNvPr id="313" name="Google Shape;313;p6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6"/>
            <p:cNvGrpSpPr/>
            <p:nvPr/>
          </p:nvGrpSpPr>
          <p:grpSpPr>
            <a:xfrm>
              <a:off x="4200040" y="4396705"/>
              <a:ext cx="55581" cy="83372"/>
              <a:chOff x="1568440" y="4924855"/>
              <a:chExt cx="55581" cy="83372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6"/>
            <p:cNvGrpSpPr/>
            <p:nvPr/>
          </p:nvGrpSpPr>
          <p:grpSpPr>
            <a:xfrm>
              <a:off x="6394685" y="3563059"/>
              <a:ext cx="69477" cy="106531"/>
              <a:chOff x="-1437590" y="4151347"/>
              <a:chExt cx="69477" cy="106531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 txBox="1">
            <a:spLocks noGrp="1"/>
          </p:cNvSpPr>
          <p:nvPr>
            <p:ph type="title"/>
          </p:nvPr>
        </p:nvSpPr>
        <p:spPr>
          <a:xfrm>
            <a:off x="1038475" y="972700"/>
            <a:ext cx="41802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7"/>
          <p:cNvSpPr txBox="1">
            <a:spLocks noGrp="1"/>
          </p:cNvSpPr>
          <p:nvPr>
            <p:ph type="subTitle" idx="1"/>
          </p:nvPr>
        </p:nvSpPr>
        <p:spPr>
          <a:xfrm>
            <a:off x="1038475" y="2052825"/>
            <a:ext cx="4180200" cy="21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5" name="Google Shape;325;p7"/>
          <p:cNvSpPr/>
          <p:nvPr/>
        </p:nvSpPr>
        <p:spPr>
          <a:xfrm rot="-5400000" flipH="1">
            <a:off x="7061850" y="-2072488"/>
            <a:ext cx="675599" cy="4361956"/>
          </a:xfrm>
          <a:custGeom>
            <a:avLst/>
            <a:gdLst/>
            <a:ahLst/>
            <a:cxnLst/>
            <a:rect l="l" t="t" r="r" b="b"/>
            <a:pathLst>
              <a:path w="1113" h="7186" extrusionOk="0">
                <a:moveTo>
                  <a:pt x="1113" y="7155"/>
                </a:moveTo>
                <a:lnTo>
                  <a:pt x="1113" y="7155"/>
                </a:lnTo>
                <a:cubicBezTo>
                  <a:pt x="1113" y="1108"/>
                  <a:pt x="1113" y="1108"/>
                  <a:pt x="1113" y="1108"/>
                </a:cubicBezTo>
                <a:cubicBezTo>
                  <a:pt x="1113" y="499"/>
                  <a:pt x="614" y="0"/>
                  <a:pt x="0" y="0"/>
                </a:cubicBezTo>
                <a:cubicBezTo>
                  <a:pt x="0" y="307"/>
                  <a:pt x="0" y="307"/>
                  <a:pt x="0" y="307"/>
                </a:cubicBezTo>
                <a:cubicBezTo>
                  <a:pt x="442" y="307"/>
                  <a:pt x="801" y="667"/>
                  <a:pt x="801" y="1108"/>
                </a:cubicBezTo>
                <a:cubicBezTo>
                  <a:pt x="801" y="7155"/>
                  <a:pt x="801" y="7155"/>
                  <a:pt x="801" y="7155"/>
                </a:cubicBezTo>
                <a:cubicBezTo>
                  <a:pt x="801" y="7193"/>
                  <a:pt x="1113" y="7198"/>
                  <a:pt x="1113" y="715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7"/>
          <p:cNvGrpSpPr/>
          <p:nvPr/>
        </p:nvGrpSpPr>
        <p:grpSpPr>
          <a:xfrm>
            <a:off x="-101181" y="-10"/>
            <a:ext cx="1628804" cy="580791"/>
            <a:chOff x="7612386" y="2870825"/>
            <a:chExt cx="2041364" cy="727900"/>
          </a:xfrm>
        </p:grpSpPr>
        <p:sp>
          <p:nvSpPr>
            <p:cNvPr id="327" name="Google Shape;327;p7"/>
            <p:cNvSpPr/>
            <p:nvPr/>
          </p:nvSpPr>
          <p:spPr>
            <a:xfrm>
              <a:off x="7612386" y="2870825"/>
              <a:ext cx="1369414" cy="727900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284325" y="3036700"/>
              <a:ext cx="1369425" cy="562025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7"/>
          <p:cNvGrpSpPr/>
          <p:nvPr/>
        </p:nvGrpSpPr>
        <p:grpSpPr>
          <a:xfrm>
            <a:off x="-231846" y="4525705"/>
            <a:ext cx="5301617" cy="649185"/>
            <a:chOff x="382429" y="4125905"/>
            <a:chExt cx="5301617" cy="649185"/>
          </a:xfrm>
        </p:grpSpPr>
        <p:grpSp>
          <p:nvGrpSpPr>
            <p:cNvPr id="330" name="Google Shape;330;p7"/>
            <p:cNvGrpSpPr/>
            <p:nvPr/>
          </p:nvGrpSpPr>
          <p:grpSpPr>
            <a:xfrm>
              <a:off x="1016922" y="4661835"/>
              <a:ext cx="101899" cy="78740"/>
              <a:chOff x="-900303" y="4211560"/>
              <a:chExt cx="101899" cy="7874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7"/>
            <p:cNvGrpSpPr/>
            <p:nvPr/>
          </p:nvGrpSpPr>
          <p:grpSpPr>
            <a:xfrm>
              <a:off x="2022855" y="4616730"/>
              <a:ext cx="50950" cy="69477"/>
              <a:chOff x="-400070" y="4702530"/>
              <a:chExt cx="50950" cy="69477"/>
            </a:xfrm>
          </p:grpSpPr>
          <p:sp>
            <p:nvSpPr>
              <p:cNvPr id="335" name="Google Shape;335;p7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7"/>
            <p:cNvGrpSpPr/>
            <p:nvPr/>
          </p:nvGrpSpPr>
          <p:grpSpPr>
            <a:xfrm>
              <a:off x="5568252" y="4125905"/>
              <a:ext cx="115795" cy="69477"/>
              <a:chOff x="-1400536" y="4600630"/>
              <a:chExt cx="115795" cy="69477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7"/>
            <p:cNvGrpSpPr/>
            <p:nvPr/>
          </p:nvGrpSpPr>
          <p:grpSpPr>
            <a:xfrm>
              <a:off x="5179123" y="4705613"/>
              <a:ext cx="115795" cy="69477"/>
              <a:chOff x="-1326427" y="5151813"/>
              <a:chExt cx="115795" cy="69477"/>
            </a:xfrm>
          </p:grpSpPr>
          <p:sp>
            <p:nvSpPr>
              <p:cNvPr id="342" name="Google Shape;342;p7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" name="Google Shape;345;p7"/>
            <p:cNvGrpSpPr/>
            <p:nvPr/>
          </p:nvGrpSpPr>
          <p:grpSpPr>
            <a:xfrm>
              <a:off x="2610849" y="4524078"/>
              <a:ext cx="101899" cy="101899"/>
              <a:chOff x="81636" y="4369041"/>
              <a:chExt cx="101899" cy="101899"/>
            </a:xfrm>
          </p:grpSpPr>
          <p:sp>
            <p:nvSpPr>
              <p:cNvPr id="346" name="Google Shape;346;p7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7"/>
            <p:cNvGrpSpPr/>
            <p:nvPr/>
          </p:nvGrpSpPr>
          <p:grpSpPr>
            <a:xfrm>
              <a:off x="3379974" y="4652565"/>
              <a:ext cx="55581" cy="97268"/>
              <a:chOff x="294699" y="4572840"/>
              <a:chExt cx="55581" cy="97268"/>
            </a:xfrm>
          </p:grpSpPr>
          <p:sp>
            <p:nvSpPr>
              <p:cNvPr id="350" name="Google Shape;350;p7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7"/>
            <p:cNvGrpSpPr/>
            <p:nvPr/>
          </p:nvGrpSpPr>
          <p:grpSpPr>
            <a:xfrm>
              <a:off x="382429" y="4465177"/>
              <a:ext cx="106531" cy="111163"/>
              <a:chOff x="-571446" y="5434352"/>
              <a:chExt cx="106531" cy="111163"/>
            </a:xfrm>
          </p:grpSpPr>
          <p:sp>
            <p:nvSpPr>
              <p:cNvPr id="353" name="Google Shape;353;p7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7"/>
            <p:cNvGrpSpPr/>
            <p:nvPr/>
          </p:nvGrpSpPr>
          <p:grpSpPr>
            <a:xfrm>
              <a:off x="1321481" y="4306396"/>
              <a:ext cx="60213" cy="83372"/>
              <a:chOff x="-877144" y="4790534"/>
              <a:chExt cx="60213" cy="83372"/>
            </a:xfrm>
          </p:grpSpPr>
          <p:sp>
            <p:nvSpPr>
              <p:cNvPr id="357" name="Google Shape;357;p7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7"/>
            <p:cNvGrpSpPr/>
            <p:nvPr/>
          </p:nvGrpSpPr>
          <p:grpSpPr>
            <a:xfrm>
              <a:off x="3672649" y="4311023"/>
              <a:ext cx="115795" cy="74109"/>
              <a:chOff x="618924" y="4160610"/>
              <a:chExt cx="115795" cy="74109"/>
            </a:xfrm>
          </p:grpSpPr>
          <p:sp>
            <p:nvSpPr>
              <p:cNvPr id="360" name="Google Shape;360;p7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7"/>
            <p:cNvGrpSpPr/>
            <p:nvPr/>
          </p:nvGrpSpPr>
          <p:grpSpPr>
            <a:xfrm>
              <a:off x="4200040" y="4396705"/>
              <a:ext cx="55581" cy="83372"/>
              <a:chOff x="1568440" y="4924855"/>
              <a:chExt cx="55581" cy="83372"/>
            </a:xfrm>
          </p:grpSpPr>
          <p:sp>
            <p:nvSpPr>
              <p:cNvPr id="364" name="Google Shape;364;p7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"/>
          <p:cNvSpPr txBox="1">
            <a:spLocks noGrp="1"/>
          </p:cNvSpPr>
          <p:nvPr>
            <p:ph type="title"/>
          </p:nvPr>
        </p:nvSpPr>
        <p:spPr>
          <a:xfrm>
            <a:off x="2754300" y="2111825"/>
            <a:ext cx="44187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8" name="Google Shape;368;p8"/>
          <p:cNvGrpSpPr/>
          <p:nvPr/>
        </p:nvGrpSpPr>
        <p:grpSpPr>
          <a:xfrm>
            <a:off x="121287" y="2283085"/>
            <a:ext cx="591926" cy="2217368"/>
            <a:chOff x="121287" y="2283085"/>
            <a:chExt cx="591926" cy="2217368"/>
          </a:xfrm>
        </p:grpSpPr>
        <p:grpSp>
          <p:nvGrpSpPr>
            <p:cNvPr id="369" name="Google Shape;369;p8"/>
            <p:cNvGrpSpPr/>
            <p:nvPr/>
          </p:nvGrpSpPr>
          <p:grpSpPr>
            <a:xfrm>
              <a:off x="145900" y="2283085"/>
              <a:ext cx="542700" cy="686868"/>
              <a:chOff x="1091500" y="3609090"/>
              <a:chExt cx="542700" cy="686868"/>
            </a:xfrm>
          </p:grpSpPr>
          <p:sp>
            <p:nvSpPr>
              <p:cNvPr id="370" name="Google Shape;370;p8"/>
              <p:cNvSpPr/>
              <p:nvPr/>
            </p:nvSpPr>
            <p:spPr>
              <a:xfrm>
                <a:off x="1270563" y="3609090"/>
                <a:ext cx="94800" cy="16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1106415" y="3922458"/>
                <a:ext cx="507600" cy="37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1161131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1310356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459581" y="4036862"/>
                <a:ext cx="1044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1106415" y="3713546"/>
                <a:ext cx="507600" cy="2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1091500" y="3922448"/>
                <a:ext cx="542700" cy="49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8"/>
            <p:cNvGrpSpPr/>
            <p:nvPr/>
          </p:nvGrpSpPr>
          <p:grpSpPr>
            <a:xfrm flipH="1">
              <a:off x="145900" y="3813585"/>
              <a:ext cx="542700" cy="686868"/>
              <a:chOff x="1091485" y="3609090"/>
              <a:chExt cx="542700" cy="686868"/>
            </a:xfrm>
          </p:grpSpPr>
          <p:sp>
            <p:nvSpPr>
              <p:cNvPr id="378" name="Google Shape;378;p8"/>
              <p:cNvSpPr/>
              <p:nvPr/>
            </p:nvSpPr>
            <p:spPr>
              <a:xfrm>
                <a:off x="1270563" y="3609090"/>
                <a:ext cx="94800" cy="16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1106415" y="3922458"/>
                <a:ext cx="507600" cy="37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161131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1459581" y="4036862"/>
                <a:ext cx="1044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106415" y="3713546"/>
                <a:ext cx="507600" cy="2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1091485" y="3906470"/>
                <a:ext cx="542700" cy="65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8"/>
            <p:cNvGrpSpPr/>
            <p:nvPr/>
          </p:nvGrpSpPr>
          <p:grpSpPr>
            <a:xfrm>
              <a:off x="121287" y="3073752"/>
              <a:ext cx="591926" cy="542177"/>
              <a:chOff x="4189192" y="4133502"/>
              <a:chExt cx="591926" cy="542177"/>
            </a:xfrm>
          </p:grpSpPr>
          <p:sp>
            <p:nvSpPr>
              <p:cNvPr id="385" name="Google Shape;385;p8"/>
              <p:cNvSpPr/>
              <p:nvPr/>
            </p:nvSpPr>
            <p:spPr>
              <a:xfrm>
                <a:off x="4268779" y="4198165"/>
                <a:ext cx="432753" cy="477513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3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333443" y="4521481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457797" y="4332466"/>
                <a:ext cx="549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4189192" y="4133502"/>
                <a:ext cx="591926" cy="36310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4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6" y="73"/>
                    </a:lnTo>
                    <a:lnTo>
                      <a:pt x="59" y="17"/>
                    </a:lnTo>
                    <a:lnTo>
                      <a:pt x="14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4432926" y="4511533"/>
                <a:ext cx="94509" cy="164145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5"/>
                      <a:pt x="15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4570993" y="4521481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1" name="Google Shape;391;p8"/>
          <p:cNvGrpSpPr/>
          <p:nvPr/>
        </p:nvGrpSpPr>
        <p:grpSpPr>
          <a:xfrm>
            <a:off x="7868939" y="3585983"/>
            <a:ext cx="1159240" cy="1499425"/>
            <a:chOff x="7868939" y="3585983"/>
            <a:chExt cx="1159240" cy="1499425"/>
          </a:xfrm>
        </p:grpSpPr>
        <p:grpSp>
          <p:nvGrpSpPr>
            <p:cNvPr id="392" name="Google Shape;392;p8"/>
            <p:cNvGrpSpPr/>
            <p:nvPr/>
          </p:nvGrpSpPr>
          <p:grpSpPr>
            <a:xfrm>
              <a:off x="7868939" y="4222223"/>
              <a:ext cx="629281" cy="772730"/>
              <a:chOff x="1322800" y="5127200"/>
              <a:chExt cx="2361300" cy="2898700"/>
            </a:xfrm>
          </p:grpSpPr>
          <p:sp>
            <p:nvSpPr>
              <p:cNvPr id="393" name="Google Shape;393;p8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97" name="Google Shape;397;p8"/>
            <p:cNvGrpSpPr/>
            <p:nvPr/>
          </p:nvGrpSpPr>
          <p:grpSpPr>
            <a:xfrm>
              <a:off x="8244192" y="3585983"/>
              <a:ext cx="629281" cy="772730"/>
              <a:chOff x="1322800" y="5127200"/>
              <a:chExt cx="2361300" cy="2898700"/>
            </a:xfrm>
          </p:grpSpPr>
          <p:sp>
            <p:nvSpPr>
              <p:cNvPr id="398" name="Google Shape;398;p8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02" name="Google Shape;402;p8"/>
            <p:cNvGrpSpPr/>
            <p:nvPr/>
          </p:nvGrpSpPr>
          <p:grpSpPr>
            <a:xfrm>
              <a:off x="8398898" y="4312678"/>
              <a:ext cx="629281" cy="772730"/>
              <a:chOff x="1322800" y="5127200"/>
              <a:chExt cx="2361300" cy="2898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407" name="Google Shape;407;p8"/>
          <p:cNvSpPr/>
          <p:nvPr/>
        </p:nvSpPr>
        <p:spPr>
          <a:xfrm rot="10800000">
            <a:off x="7673798" y="-2960311"/>
            <a:ext cx="756924" cy="3668582"/>
          </a:xfrm>
          <a:custGeom>
            <a:avLst/>
            <a:gdLst/>
            <a:ahLst/>
            <a:cxnLst/>
            <a:rect l="l" t="t" r="r" b="b"/>
            <a:pathLst>
              <a:path w="1501" h="7275" extrusionOk="0">
                <a:moveTo>
                  <a:pt x="1501" y="7275"/>
                </a:moveTo>
                <a:lnTo>
                  <a:pt x="1501" y="7275"/>
                </a:lnTo>
                <a:cubicBezTo>
                  <a:pt x="1501" y="1108"/>
                  <a:pt x="1501" y="1108"/>
                  <a:pt x="1501" y="1108"/>
                </a:cubicBezTo>
                <a:cubicBezTo>
                  <a:pt x="1501" y="316"/>
                  <a:pt x="1410" y="0"/>
                  <a:pt x="743" y="0"/>
                </a:cubicBezTo>
                <a:cubicBezTo>
                  <a:pt x="43" y="0"/>
                  <a:pt x="0" y="384"/>
                  <a:pt x="0" y="1108"/>
                </a:cubicBezTo>
                <a:cubicBezTo>
                  <a:pt x="0" y="7270"/>
                  <a:pt x="0" y="7270"/>
                  <a:pt x="0" y="7270"/>
                </a:cubicBezTo>
                <a:cubicBezTo>
                  <a:pt x="307" y="7270"/>
                  <a:pt x="307" y="7270"/>
                  <a:pt x="307" y="7270"/>
                </a:cubicBezTo>
                <a:cubicBezTo>
                  <a:pt x="307" y="1108"/>
                  <a:pt x="307" y="1108"/>
                  <a:pt x="307" y="1108"/>
                </a:cubicBezTo>
                <a:cubicBezTo>
                  <a:pt x="307" y="666"/>
                  <a:pt x="316" y="307"/>
                  <a:pt x="758" y="307"/>
                </a:cubicBezTo>
                <a:cubicBezTo>
                  <a:pt x="1204" y="307"/>
                  <a:pt x="1194" y="666"/>
                  <a:pt x="1194" y="1108"/>
                </a:cubicBezTo>
                <a:cubicBezTo>
                  <a:pt x="1194" y="7275"/>
                  <a:pt x="1194" y="7275"/>
                  <a:pt x="1194" y="7275"/>
                </a:cubicBezTo>
                <a:lnTo>
                  <a:pt x="1501" y="72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8"/>
          <p:cNvGrpSpPr/>
          <p:nvPr/>
        </p:nvGrpSpPr>
        <p:grpSpPr>
          <a:xfrm>
            <a:off x="5448345" y="268621"/>
            <a:ext cx="1944385" cy="215125"/>
            <a:chOff x="7327833" y="4754609"/>
            <a:chExt cx="1944385" cy="215125"/>
          </a:xfrm>
        </p:grpSpPr>
        <p:sp>
          <p:nvSpPr>
            <p:cNvPr id="409" name="Google Shape;409;p8"/>
            <p:cNvSpPr/>
            <p:nvPr/>
          </p:nvSpPr>
          <p:spPr>
            <a:xfrm>
              <a:off x="7327833" y="4754609"/>
              <a:ext cx="41370" cy="2151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"/>
                    <a:pt x="5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7427121" y="4754609"/>
              <a:ext cx="41370" cy="2151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7542956" y="4754609"/>
              <a:ext cx="33096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7642244" y="4754609"/>
              <a:ext cx="33096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741532" y="4754609"/>
              <a:ext cx="49644" cy="2151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791176" y="4911815"/>
              <a:ext cx="0" cy="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7824272" y="4754609"/>
              <a:ext cx="33096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7923560" y="4754609"/>
              <a:ext cx="33096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8031121" y="4754609"/>
              <a:ext cx="41370" cy="2151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8138683" y="4754609"/>
              <a:ext cx="33096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8246245" y="4754609"/>
              <a:ext cx="33096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8312437" y="4754609"/>
              <a:ext cx="41370" cy="2151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8419998" y="4754609"/>
              <a:ext cx="41370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8527560" y="4754609"/>
              <a:ext cx="33096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8626848" y="4754609"/>
              <a:ext cx="49644" cy="2151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8742684" y="4754609"/>
              <a:ext cx="33096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8808875" y="4754609"/>
              <a:ext cx="41370" cy="2151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"/>
                    <a:pt x="5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8916437" y="4754609"/>
              <a:ext cx="41370" cy="2151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9023999" y="4754609"/>
              <a:ext cx="33096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9123287" y="4754609"/>
              <a:ext cx="41370" cy="215125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9230848" y="4754609"/>
              <a:ext cx="41370" cy="2151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8"/>
          <p:cNvGrpSpPr/>
          <p:nvPr/>
        </p:nvGrpSpPr>
        <p:grpSpPr>
          <a:xfrm>
            <a:off x="8578562" y="848616"/>
            <a:ext cx="418930" cy="580893"/>
            <a:chOff x="10299747" y="3268474"/>
            <a:chExt cx="1988275" cy="2756966"/>
          </a:xfrm>
        </p:grpSpPr>
        <p:sp>
          <p:nvSpPr>
            <p:cNvPr id="431" name="Google Shape;431;p8"/>
            <p:cNvSpPr/>
            <p:nvPr/>
          </p:nvSpPr>
          <p:spPr>
            <a:xfrm>
              <a:off x="11027414" y="5431001"/>
              <a:ext cx="430451" cy="594439"/>
            </a:xfrm>
            <a:custGeom>
              <a:avLst/>
              <a:gdLst/>
              <a:ahLst/>
              <a:cxnLst/>
              <a:rect l="l" t="t" r="r" b="b"/>
              <a:pathLst>
                <a:path w="40" h="56" extrusionOk="0">
                  <a:moveTo>
                    <a:pt x="15" y="0"/>
                  </a:moveTo>
                  <a:cubicBezTo>
                    <a:pt x="15" y="1"/>
                    <a:pt x="11" y="32"/>
                    <a:pt x="11" y="32"/>
                  </a:cubicBezTo>
                  <a:cubicBezTo>
                    <a:pt x="11" y="32"/>
                    <a:pt x="0" y="41"/>
                    <a:pt x="3" y="41"/>
                  </a:cubicBezTo>
                  <a:cubicBezTo>
                    <a:pt x="5" y="40"/>
                    <a:pt x="11" y="37"/>
                    <a:pt x="11" y="37"/>
                  </a:cubicBezTo>
                  <a:cubicBezTo>
                    <a:pt x="11" y="37"/>
                    <a:pt x="25" y="56"/>
                    <a:pt x="29" y="55"/>
                  </a:cubicBezTo>
                  <a:cubicBezTo>
                    <a:pt x="32" y="55"/>
                    <a:pt x="22" y="43"/>
                    <a:pt x="22" y="43"/>
                  </a:cubicBezTo>
                  <a:cubicBezTo>
                    <a:pt x="22" y="43"/>
                    <a:pt x="36" y="52"/>
                    <a:pt x="38" y="51"/>
                  </a:cubicBezTo>
                  <a:cubicBezTo>
                    <a:pt x="40" y="50"/>
                    <a:pt x="24" y="40"/>
                    <a:pt x="24" y="40"/>
                  </a:cubicBezTo>
                  <a:cubicBezTo>
                    <a:pt x="24" y="40"/>
                    <a:pt x="33" y="43"/>
                    <a:pt x="34" y="42"/>
                  </a:cubicBezTo>
                  <a:cubicBezTo>
                    <a:pt x="36" y="41"/>
                    <a:pt x="13" y="31"/>
                    <a:pt x="13" y="31"/>
                  </a:cubicBezTo>
                  <a:cubicBezTo>
                    <a:pt x="18" y="1"/>
                    <a:pt x="18" y="1"/>
                    <a:pt x="18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1519358" y="5431001"/>
              <a:ext cx="399705" cy="502198"/>
            </a:xfrm>
            <a:custGeom>
              <a:avLst/>
              <a:gdLst/>
              <a:ahLst/>
              <a:cxnLst/>
              <a:rect l="l" t="t" r="r" b="b"/>
              <a:pathLst>
                <a:path w="38" h="47" extrusionOk="0">
                  <a:moveTo>
                    <a:pt x="8" y="1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0" y="37"/>
                    <a:pt x="4" y="37"/>
                  </a:cubicBezTo>
                  <a:cubicBezTo>
                    <a:pt x="8" y="36"/>
                    <a:pt x="10" y="35"/>
                    <a:pt x="10" y="35"/>
                  </a:cubicBezTo>
                  <a:cubicBezTo>
                    <a:pt x="10" y="35"/>
                    <a:pt x="27" y="47"/>
                    <a:pt x="28" y="47"/>
                  </a:cubicBezTo>
                  <a:cubicBezTo>
                    <a:pt x="29" y="46"/>
                    <a:pt x="18" y="37"/>
                    <a:pt x="18" y="37"/>
                  </a:cubicBezTo>
                  <a:cubicBezTo>
                    <a:pt x="18" y="37"/>
                    <a:pt x="33" y="46"/>
                    <a:pt x="35" y="45"/>
                  </a:cubicBezTo>
                  <a:cubicBezTo>
                    <a:pt x="38" y="44"/>
                    <a:pt x="22" y="35"/>
                    <a:pt x="22" y="35"/>
                  </a:cubicBezTo>
                  <a:cubicBezTo>
                    <a:pt x="22" y="35"/>
                    <a:pt x="35" y="40"/>
                    <a:pt x="36" y="38"/>
                  </a:cubicBezTo>
                  <a:cubicBezTo>
                    <a:pt x="37" y="36"/>
                    <a:pt x="11" y="29"/>
                    <a:pt x="11" y="2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10299747" y="3586191"/>
              <a:ext cx="1937031" cy="1896055"/>
            </a:xfrm>
            <a:custGeom>
              <a:avLst/>
              <a:gdLst/>
              <a:ahLst/>
              <a:cxnLst/>
              <a:rect l="l" t="t" r="r" b="b"/>
              <a:pathLst>
                <a:path w="183" h="178" extrusionOk="0">
                  <a:moveTo>
                    <a:pt x="10" y="80"/>
                  </a:moveTo>
                  <a:cubicBezTo>
                    <a:pt x="10" y="80"/>
                    <a:pt x="17" y="87"/>
                    <a:pt x="17" y="96"/>
                  </a:cubicBezTo>
                  <a:cubicBezTo>
                    <a:pt x="18" y="105"/>
                    <a:pt x="37" y="177"/>
                    <a:pt x="100" y="178"/>
                  </a:cubicBezTo>
                  <a:cubicBezTo>
                    <a:pt x="163" y="178"/>
                    <a:pt x="178" y="123"/>
                    <a:pt x="180" y="106"/>
                  </a:cubicBezTo>
                  <a:cubicBezTo>
                    <a:pt x="183" y="89"/>
                    <a:pt x="172" y="55"/>
                    <a:pt x="172" y="45"/>
                  </a:cubicBezTo>
                  <a:cubicBezTo>
                    <a:pt x="171" y="36"/>
                    <a:pt x="174" y="21"/>
                    <a:pt x="174" y="21"/>
                  </a:cubicBezTo>
                  <a:cubicBezTo>
                    <a:pt x="180" y="13"/>
                    <a:pt x="180" y="13"/>
                    <a:pt x="180" y="13"/>
                  </a:cubicBezTo>
                  <a:cubicBezTo>
                    <a:pt x="180" y="13"/>
                    <a:pt x="179" y="5"/>
                    <a:pt x="169" y="3"/>
                  </a:cubicBezTo>
                  <a:cubicBezTo>
                    <a:pt x="158" y="0"/>
                    <a:pt x="137" y="12"/>
                    <a:pt x="128" y="38"/>
                  </a:cubicBezTo>
                  <a:cubicBezTo>
                    <a:pt x="119" y="63"/>
                    <a:pt x="116" y="78"/>
                    <a:pt x="93" y="79"/>
                  </a:cubicBezTo>
                  <a:cubicBezTo>
                    <a:pt x="70" y="81"/>
                    <a:pt x="44" y="71"/>
                    <a:pt x="31" y="61"/>
                  </a:cubicBezTo>
                  <a:cubicBezTo>
                    <a:pt x="18" y="52"/>
                    <a:pt x="10" y="52"/>
                    <a:pt x="7" y="49"/>
                  </a:cubicBezTo>
                  <a:cubicBezTo>
                    <a:pt x="4" y="45"/>
                    <a:pt x="0" y="54"/>
                    <a:pt x="0" y="59"/>
                  </a:cubicBezTo>
                  <a:cubicBezTo>
                    <a:pt x="0" y="64"/>
                    <a:pt x="2" y="64"/>
                    <a:pt x="4" y="67"/>
                  </a:cubicBezTo>
                  <a:cubicBezTo>
                    <a:pt x="5" y="69"/>
                    <a:pt x="6" y="76"/>
                    <a:pt x="10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11847321" y="3268474"/>
              <a:ext cx="440700" cy="430456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3" y="23"/>
                  </a:moveTo>
                  <a:cubicBezTo>
                    <a:pt x="3" y="23"/>
                    <a:pt x="12" y="36"/>
                    <a:pt x="20" y="38"/>
                  </a:cubicBezTo>
                  <a:cubicBezTo>
                    <a:pt x="28" y="40"/>
                    <a:pt x="38" y="26"/>
                    <a:pt x="39" y="16"/>
                  </a:cubicBezTo>
                  <a:cubicBezTo>
                    <a:pt x="41" y="6"/>
                    <a:pt x="39" y="4"/>
                    <a:pt x="36" y="5"/>
                  </a:cubicBezTo>
                  <a:cubicBezTo>
                    <a:pt x="33" y="7"/>
                    <a:pt x="33" y="13"/>
                    <a:pt x="29" y="12"/>
                  </a:cubicBezTo>
                  <a:cubicBezTo>
                    <a:pt x="26" y="12"/>
                    <a:pt x="28" y="0"/>
                    <a:pt x="23" y="1"/>
                  </a:cubicBezTo>
                  <a:cubicBezTo>
                    <a:pt x="19" y="2"/>
                    <a:pt x="19" y="12"/>
                    <a:pt x="15" y="11"/>
                  </a:cubicBezTo>
                  <a:cubicBezTo>
                    <a:pt x="11" y="11"/>
                    <a:pt x="3" y="5"/>
                    <a:pt x="1" y="10"/>
                  </a:cubicBezTo>
                  <a:cubicBezTo>
                    <a:pt x="0" y="14"/>
                    <a:pt x="3" y="21"/>
                    <a:pt x="3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2011303" y="3801419"/>
              <a:ext cx="215226" cy="358713"/>
            </a:xfrm>
            <a:custGeom>
              <a:avLst/>
              <a:gdLst/>
              <a:ahLst/>
              <a:cxnLst/>
              <a:rect l="l" t="t" r="r" b="b"/>
              <a:pathLst>
                <a:path w="21" h="34" extrusionOk="0">
                  <a:moveTo>
                    <a:pt x="9" y="1"/>
                  </a:moveTo>
                  <a:cubicBezTo>
                    <a:pt x="9" y="1"/>
                    <a:pt x="0" y="32"/>
                    <a:pt x="11" y="33"/>
                  </a:cubicBezTo>
                  <a:cubicBezTo>
                    <a:pt x="21" y="34"/>
                    <a:pt x="20" y="12"/>
                    <a:pt x="18" y="3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2103542" y="3729677"/>
              <a:ext cx="143484" cy="174232"/>
            </a:xfrm>
            <a:custGeom>
              <a:avLst/>
              <a:gdLst/>
              <a:ahLst/>
              <a:cxnLst/>
              <a:rect l="l" t="t" r="r" b="b"/>
              <a:pathLst>
                <a:path w="14" h="17" extrusionOk="0">
                  <a:moveTo>
                    <a:pt x="10" y="0"/>
                  </a:moveTo>
                  <a:cubicBezTo>
                    <a:pt x="10" y="0"/>
                    <a:pt x="6" y="1"/>
                    <a:pt x="0" y="8"/>
                  </a:cubicBezTo>
                  <a:cubicBezTo>
                    <a:pt x="0" y="8"/>
                    <a:pt x="9" y="17"/>
                    <a:pt x="12" y="15"/>
                  </a:cubicBezTo>
                  <a:cubicBezTo>
                    <a:pt x="14" y="12"/>
                    <a:pt x="10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0719949" y="4467600"/>
              <a:ext cx="1055631" cy="553443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59" y="52"/>
                  </a:moveTo>
                  <a:cubicBezTo>
                    <a:pt x="55" y="52"/>
                    <a:pt x="51" y="52"/>
                    <a:pt x="48" y="50"/>
                  </a:cubicBezTo>
                  <a:cubicBezTo>
                    <a:pt x="45" y="49"/>
                    <a:pt x="42" y="47"/>
                    <a:pt x="39" y="46"/>
                  </a:cubicBezTo>
                  <a:cubicBezTo>
                    <a:pt x="33" y="43"/>
                    <a:pt x="27" y="41"/>
                    <a:pt x="22" y="37"/>
                  </a:cubicBezTo>
                  <a:cubicBezTo>
                    <a:pt x="13" y="32"/>
                    <a:pt x="0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1" y="16"/>
                    <a:pt x="2" y="17"/>
                  </a:cubicBezTo>
                  <a:cubicBezTo>
                    <a:pt x="2" y="17"/>
                    <a:pt x="15" y="30"/>
                    <a:pt x="23" y="35"/>
                  </a:cubicBezTo>
                  <a:cubicBezTo>
                    <a:pt x="28" y="39"/>
                    <a:pt x="34" y="41"/>
                    <a:pt x="40" y="44"/>
                  </a:cubicBezTo>
                  <a:cubicBezTo>
                    <a:pt x="43" y="45"/>
                    <a:pt x="46" y="47"/>
                    <a:pt x="49" y="48"/>
                  </a:cubicBezTo>
                  <a:cubicBezTo>
                    <a:pt x="56" y="52"/>
                    <a:pt x="67" y="50"/>
                    <a:pt x="71" y="48"/>
                  </a:cubicBezTo>
                  <a:cubicBezTo>
                    <a:pt x="72" y="47"/>
                    <a:pt x="73" y="45"/>
                    <a:pt x="73" y="44"/>
                  </a:cubicBezTo>
                  <a:cubicBezTo>
                    <a:pt x="73" y="43"/>
                    <a:pt x="74" y="41"/>
                    <a:pt x="76" y="41"/>
                  </a:cubicBezTo>
                  <a:cubicBezTo>
                    <a:pt x="77" y="41"/>
                    <a:pt x="78" y="42"/>
                    <a:pt x="79" y="43"/>
                  </a:cubicBezTo>
                  <a:cubicBezTo>
                    <a:pt x="80" y="44"/>
                    <a:pt x="80" y="45"/>
                    <a:pt x="81" y="44"/>
                  </a:cubicBezTo>
                  <a:cubicBezTo>
                    <a:pt x="83" y="43"/>
                    <a:pt x="83" y="43"/>
                    <a:pt x="83" y="42"/>
                  </a:cubicBezTo>
                  <a:cubicBezTo>
                    <a:pt x="84" y="41"/>
                    <a:pt x="84" y="40"/>
                    <a:pt x="86" y="39"/>
                  </a:cubicBezTo>
                  <a:cubicBezTo>
                    <a:pt x="87" y="39"/>
                    <a:pt x="88" y="39"/>
                    <a:pt x="89" y="38"/>
                  </a:cubicBezTo>
                  <a:cubicBezTo>
                    <a:pt x="90" y="38"/>
                    <a:pt x="90" y="38"/>
                    <a:pt x="91" y="38"/>
                  </a:cubicBezTo>
                  <a:cubicBezTo>
                    <a:pt x="91" y="37"/>
                    <a:pt x="92" y="37"/>
                    <a:pt x="92" y="36"/>
                  </a:cubicBezTo>
                  <a:cubicBezTo>
                    <a:pt x="93" y="35"/>
                    <a:pt x="94" y="34"/>
                    <a:pt x="95" y="32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7"/>
                    <a:pt x="97" y="14"/>
                    <a:pt x="91" y="1"/>
                  </a:cubicBezTo>
                  <a:cubicBezTo>
                    <a:pt x="91" y="1"/>
                    <a:pt x="91" y="0"/>
                    <a:pt x="92" y="0"/>
                  </a:cubicBezTo>
                  <a:cubicBezTo>
                    <a:pt x="92" y="0"/>
                    <a:pt x="93" y="0"/>
                    <a:pt x="93" y="1"/>
                  </a:cubicBezTo>
                  <a:cubicBezTo>
                    <a:pt x="99" y="14"/>
                    <a:pt x="98" y="27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35"/>
                    <a:pt x="95" y="37"/>
                    <a:pt x="94" y="38"/>
                  </a:cubicBezTo>
                  <a:cubicBezTo>
                    <a:pt x="93" y="38"/>
                    <a:pt x="93" y="39"/>
                    <a:pt x="93" y="39"/>
                  </a:cubicBezTo>
                  <a:cubicBezTo>
                    <a:pt x="92" y="41"/>
                    <a:pt x="90" y="41"/>
                    <a:pt x="89" y="41"/>
                  </a:cubicBezTo>
                  <a:cubicBezTo>
                    <a:pt x="88" y="41"/>
                    <a:pt x="88" y="41"/>
                    <a:pt x="87" y="41"/>
                  </a:cubicBezTo>
                  <a:cubicBezTo>
                    <a:pt x="86" y="41"/>
                    <a:pt x="86" y="42"/>
                    <a:pt x="85" y="43"/>
                  </a:cubicBezTo>
                  <a:cubicBezTo>
                    <a:pt x="85" y="44"/>
                    <a:pt x="84" y="45"/>
                    <a:pt x="82" y="46"/>
                  </a:cubicBezTo>
                  <a:cubicBezTo>
                    <a:pt x="80" y="47"/>
                    <a:pt x="78" y="46"/>
                    <a:pt x="77" y="44"/>
                  </a:cubicBezTo>
                  <a:cubicBezTo>
                    <a:pt x="76" y="44"/>
                    <a:pt x="76" y="43"/>
                    <a:pt x="76" y="43"/>
                  </a:cubicBezTo>
                  <a:cubicBezTo>
                    <a:pt x="76" y="43"/>
                    <a:pt x="75" y="44"/>
                    <a:pt x="75" y="44"/>
                  </a:cubicBezTo>
                  <a:cubicBezTo>
                    <a:pt x="75" y="46"/>
                    <a:pt x="74" y="48"/>
                    <a:pt x="72" y="50"/>
                  </a:cubicBezTo>
                  <a:cubicBezTo>
                    <a:pt x="69" y="51"/>
                    <a:pt x="64" y="52"/>
                    <a:pt x="59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0883930" y="4570090"/>
              <a:ext cx="81991" cy="61494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3" y="4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cubicBezTo>
                    <a:pt x="7" y="4"/>
                    <a:pt x="8" y="5"/>
                    <a:pt x="7" y="5"/>
                  </a:cubicBezTo>
                  <a:cubicBezTo>
                    <a:pt x="7" y="6"/>
                    <a:pt x="7" y="6"/>
                    <a:pt x="6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0986419" y="4570090"/>
              <a:ext cx="71742" cy="51245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6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" y="2"/>
                    <a:pt x="6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1027414" y="4631583"/>
              <a:ext cx="71742" cy="61494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2" y="5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3" y="3"/>
                    <a:pt x="6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5"/>
                    <a:pt x="6" y="6"/>
                    <a:pt x="6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0842935" y="4467600"/>
              <a:ext cx="102488" cy="71743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7" y="3"/>
                    <a:pt x="8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6"/>
                    <a:pt x="8" y="6"/>
                    <a:pt x="8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0986419" y="4488098"/>
              <a:ext cx="71742" cy="61494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4" y="4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1"/>
                    <a:pt x="5" y="2"/>
                    <a:pt x="6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5"/>
                    <a:pt x="6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0699451" y="4447103"/>
              <a:ext cx="102488" cy="81992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5" y="6"/>
                    <a:pt x="1" y="2"/>
                    <a:pt x="1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7" y="4"/>
                    <a:pt x="9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7"/>
                    <a:pt x="9" y="7"/>
                    <a:pt x="9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0750695" y="4395858"/>
              <a:ext cx="81991" cy="51245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4"/>
                    <a:pt x="7" y="4"/>
                  </a:cubicBezTo>
                  <a:cubicBezTo>
                    <a:pt x="7" y="5"/>
                    <a:pt x="7" y="5"/>
                    <a:pt x="6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1683340" y="5256769"/>
              <a:ext cx="112737" cy="61494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1" y="6"/>
                  </a:move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2" y="4"/>
                    <a:pt x="6" y="2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0" y="1"/>
                    <a:pt x="10" y="1"/>
                    <a:pt x="9" y="2"/>
                  </a:cubicBezTo>
                  <a:cubicBezTo>
                    <a:pt x="7" y="4"/>
                    <a:pt x="2" y="6"/>
                    <a:pt x="2" y="6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1714086" y="5185026"/>
              <a:ext cx="71742" cy="61494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2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1816575" y="5164528"/>
              <a:ext cx="61493" cy="71743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2" y="3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1"/>
                    <a:pt x="6" y="1"/>
                    <a:pt x="5" y="2"/>
                  </a:cubicBezTo>
                  <a:cubicBezTo>
                    <a:pt x="4" y="4"/>
                    <a:pt x="2" y="7"/>
                    <a:pt x="2" y="7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1806326" y="5082537"/>
              <a:ext cx="71742" cy="71743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2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1" y="5"/>
                  </a:cubicBezTo>
                  <a:cubicBezTo>
                    <a:pt x="2" y="4"/>
                    <a:pt x="5" y="2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6" y="4"/>
                    <a:pt x="3" y="7"/>
                    <a:pt x="2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1898565" y="5082537"/>
              <a:ext cx="61493" cy="71743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1" y="7"/>
                  </a:moveTo>
                  <a:cubicBezTo>
                    <a:pt x="0" y="7"/>
                    <a:pt x="0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3" y="3"/>
                    <a:pt x="4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5"/>
                    <a:pt x="2" y="7"/>
                    <a:pt x="1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919063" y="4990296"/>
              <a:ext cx="61493" cy="71743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2" y="3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3"/>
                    <a:pt x="3" y="6"/>
                    <a:pt x="2" y="7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1980556" y="5021043"/>
              <a:ext cx="71742" cy="92240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5"/>
                    <a:pt x="3" y="2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4"/>
                    <a:pt x="2" y="8"/>
                    <a:pt x="2" y="8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8"/>
          <p:cNvGrpSpPr/>
          <p:nvPr/>
        </p:nvGrpSpPr>
        <p:grpSpPr>
          <a:xfrm>
            <a:off x="454681" y="-10"/>
            <a:ext cx="1628804" cy="580791"/>
            <a:chOff x="7612386" y="2870825"/>
            <a:chExt cx="2041364" cy="727900"/>
          </a:xfrm>
        </p:grpSpPr>
        <p:sp>
          <p:nvSpPr>
            <p:cNvPr id="453" name="Google Shape;453;p8"/>
            <p:cNvSpPr/>
            <p:nvPr/>
          </p:nvSpPr>
          <p:spPr>
            <a:xfrm>
              <a:off x="7612386" y="2870825"/>
              <a:ext cx="1369414" cy="727900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284325" y="3036700"/>
              <a:ext cx="1369425" cy="562025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subTitle" idx="1"/>
          </p:nvPr>
        </p:nvSpPr>
        <p:spPr>
          <a:xfrm>
            <a:off x="1541325" y="1899425"/>
            <a:ext cx="25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subTitle" idx="2"/>
          </p:nvPr>
        </p:nvSpPr>
        <p:spPr>
          <a:xfrm>
            <a:off x="1541325" y="3485150"/>
            <a:ext cx="25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3"/>
          </p:nvPr>
        </p:nvSpPr>
        <p:spPr>
          <a:xfrm>
            <a:off x="5039075" y="1899425"/>
            <a:ext cx="25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4"/>
          </p:nvPr>
        </p:nvSpPr>
        <p:spPr>
          <a:xfrm>
            <a:off x="5039075" y="3485150"/>
            <a:ext cx="25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557425"/>
            <a:ext cx="675600" cy="484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143125"/>
            <a:ext cx="675600" cy="484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7" hasCustomPrompt="1"/>
          </p:nvPr>
        </p:nvSpPr>
        <p:spPr>
          <a:xfrm>
            <a:off x="4217625" y="1557425"/>
            <a:ext cx="675600" cy="484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8" hasCustomPrompt="1"/>
          </p:nvPr>
        </p:nvSpPr>
        <p:spPr>
          <a:xfrm>
            <a:off x="4217625" y="3143125"/>
            <a:ext cx="675600" cy="484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9"/>
          </p:nvPr>
        </p:nvSpPr>
        <p:spPr>
          <a:xfrm>
            <a:off x="1541325" y="1557425"/>
            <a:ext cx="259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 b="1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13"/>
          </p:nvPr>
        </p:nvSpPr>
        <p:spPr>
          <a:xfrm>
            <a:off x="5039075" y="1557425"/>
            <a:ext cx="259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 b="1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subTitle" idx="14"/>
          </p:nvPr>
        </p:nvSpPr>
        <p:spPr>
          <a:xfrm>
            <a:off x="1541325" y="3143125"/>
            <a:ext cx="259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 b="1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15"/>
          </p:nvPr>
        </p:nvSpPr>
        <p:spPr>
          <a:xfrm>
            <a:off x="5039075" y="3143125"/>
            <a:ext cx="259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000" b="1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"/>
              <a:buNone/>
              <a:defRPr sz="2400" b="1"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grpSp>
        <p:nvGrpSpPr>
          <p:cNvPr id="620" name="Google Shape;620;p13"/>
          <p:cNvGrpSpPr/>
          <p:nvPr/>
        </p:nvGrpSpPr>
        <p:grpSpPr>
          <a:xfrm>
            <a:off x="8789602" y="1234293"/>
            <a:ext cx="231591" cy="3390160"/>
            <a:chOff x="8789602" y="1234293"/>
            <a:chExt cx="231591" cy="3390160"/>
          </a:xfrm>
        </p:grpSpPr>
        <p:grpSp>
          <p:nvGrpSpPr>
            <p:cNvPr id="621" name="Google Shape;621;p13"/>
            <p:cNvGrpSpPr/>
            <p:nvPr/>
          </p:nvGrpSpPr>
          <p:grpSpPr>
            <a:xfrm>
              <a:off x="8789602" y="1234293"/>
              <a:ext cx="115795" cy="69477"/>
              <a:chOff x="-1400536" y="4600630"/>
              <a:chExt cx="115795" cy="69477"/>
            </a:xfrm>
          </p:grpSpPr>
          <p:sp>
            <p:nvSpPr>
              <p:cNvPr id="622" name="Google Shape;622;p13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5" name="Google Shape;625;p13"/>
            <p:cNvGrpSpPr/>
            <p:nvPr/>
          </p:nvGrpSpPr>
          <p:grpSpPr>
            <a:xfrm>
              <a:off x="8905398" y="1646026"/>
              <a:ext cx="115795" cy="69477"/>
              <a:chOff x="-1326427" y="5151813"/>
              <a:chExt cx="115795" cy="69477"/>
            </a:xfrm>
          </p:grpSpPr>
          <p:sp>
            <p:nvSpPr>
              <p:cNvPr id="626" name="Google Shape;626;p13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8794242" y="4513290"/>
              <a:ext cx="106531" cy="111163"/>
              <a:chOff x="-571446" y="5434352"/>
              <a:chExt cx="106531" cy="111163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13"/>
          <p:cNvGrpSpPr/>
          <p:nvPr/>
        </p:nvGrpSpPr>
        <p:grpSpPr>
          <a:xfrm>
            <a:off x="7128687" y="-527394"/>
            <a:ext cx="2015308" cy="5725362"/>
            <a:chOff x="7128687" y="-527394"/>
            <a:chExt cx="2015308" cy="5725362"/>
          </a:xfrm>
        </p:grpSpPr>
        <p:grpSp>
          <p:nvGrpSpPr>
            <p:cNvPr id="634" name="Google Shape;634;p13"/>
            <p:cNvGrpSpPr/>
            <p:nvPr/>
          </p:nvGrpSpPr>
          <p:grpSpPr>
            <a:xfrm>
              <a:off x="8225607" y="1808690"/>
              <a:ext cx="918387" cy="1060326"/>
              <a:chOff x="10035198" y="3581450"/>
              <a:chExt cx="3236037" cy="3736175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11141835" y="4243640"/>
                <a:ext cx="2129400" cy="3073977"/>
                <a:chOff x="11141835" y="4243640"/>
                <a:chExt cx="2129400" cy="3073977"/>
              </a:xfrm>
            </p:grpSpPr>
            <p:sp>
              <p:nvSpPr>
                <p:cNvPr id="636" name="Google Shape;636;p13"/>
                <p:cNvSpPr/>
                <p:nvPr/>
              </p:nvSpPr>
              <p:spPr>
                <a:xfrm>
                  <a:off x="12075993" y="5851817"/>
                  <a:ext cx="200700" cy="146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3"/>
                <p:cNvSpPr/>
                <p:nvPr/>
              </p:nvSpPr>
              <p:spPr>
                <a:xfrm>
                  <a:off x="11141835" y="4243640"/>
                  <a:ext cx="2129400" cy="2115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8" name="Google Shape;638;p13"/>
              <p:cNvGrpSpPr/>
              <p:nvPr/>
            </p:nvGrpSpPr>
            <p:grpSpPr>
              <a:xfrm>
                <a:off x="10035198" y="3581450"/>
                <a:ext cx="2496000" cy="3736175"/>
                <a:chOff x="10035198" y="3581450"/>
                <a:chExt cx="2496000" cy="3736175"/>
              </a:xfrm>
            </p:grpSpPr>
            <p:sp>
              <p:nvSpPr>
                <p:cNvPr id="639" name="Google Shape;639;p13"/>
                <p:cNvSpPr/>
                <p:nvPr/>
              </p:nvSpPr>
              <p:spPr>
                <a:xfrm>
                  <a:off x="11141835" y="5272404"/>
                  <a:ext cx="0" cy="4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4" extrusionOk="0">
                      <a:moveTo>
                        <a:pt x="0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moveTo>
                        <a:pt x="0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1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DC7C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3"/>
                <p:cNvSpPr/>
                <p:nvPr/>
              </p:nvSpPr>
              <p:spPr>
                <a:xfrm>
                  <a:off x="11169223" y="5851825"/>
                  <a:ext cx="251700" cy="146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3"/>
                <p:cNvSpPr/>
                <p:nvPr/>
              </p:nvSpPr>
              <p:spPr>
                <a:xfrm>
                  <a:off x="10035198" y="3581450"/>
                  <a:ext cx="2496000" cy="2482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2" name="Google Shape;642;p13"/>
            <p:cNvGrpSpPr/>
            <p:nvPr/>
          </p:nvGrpSpPr>
          <p:grpSpPr>
            <a:xfrm>
              <a:off x="7128687" y="-527394"/>
              <a:ext cx="1194216" cy="1098899"/>
              <a:chOff x="8057487" y="4254331"/>
              <a:chExt cx="1194216" cy="1098899"/>
            </a:xfrm>
          </p:grpSpPr>
          <p:grpSp>
            <p:nvGrpSpPr>
              <p:cNvPr id="643" name="Google Shape;643;p13"/>
              <p:cNvGrpSpPr/>
              <p:nvPr/>
            </p:nvGrpSpPr>
            <p:grpSpPr>
              <a:xfrm>
                <a:off x="8057487" y="4430368"/>
                <a:ext cx="431841" cy="629087"/>
                <a:chOff x="5952000" y="654075"/>
                <a:chExt cx="659400" cy="960585"/>
              </a:xfrm>
            </p:grpSpPr>
            <p:sp>
              <p:nvSpPr>
                <p:cNvPr id="644" name="Google Shape;644;p13"/>
                <p:cNvSpPr/>
                <p:nvPr/>
              </p:nvSpPr>
              <p:spPr>
                <a:xfrm>
                  <a:off x="5952000" y="654075"/>
                  <a:ext cx="659400" cy="805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645" name="Google Shape;645;p13"/>
                <p:cNvSpPr/>
                <p:nvPr/>
              </p:nvSpPr>
              <p:spPr>
                <a:xfrm>
                  <a:off x="6247132" y="1459260"/>
                  <a:ext cx="70800" cy="15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646" name="Google Shape;646;p13"/>
              <p:cNvGrpSpPr/>
              <p:nvPr/>
            </p:nvGrpSpPr>
            <p:grpSpPr>
              <a:xfrm>
                <a:off x="8448287" y="4283943"/>
                <a:ext cx="431841" cy="629087"/>
                <a:chOff x="5952000" y="654075"/>
                <a:chExt cx="659400" cy="960585"/>
              </a:xfrm>
            </p:grpSpPr>
            <p:sp>
              <p:nvSpPr>
                <p:cNvPr id="647" name="Google Shape;647;p13"/>
                <p:cNvSpPr/>
                <p:nvPr/>
              </p:nvSpPr>
              <p:spPr>
                <a:xfrm>
                  <a:off x="5952000" y="654075"/>
                  <a:ext cx="659400" cy="805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648" name="Google Shape;648;p13"/>
                <p:cNvSpPr/>
                <p:nvPr/>
              </p:nvSpPr>
              <p:spPr>
                <a:xfrm>
                  <a:off x="6247132" y="1459260"/>
                  <a:ext cx="70800" cy="15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649" name="Google Shape;649;p13"/>
              <p:cNvGrpSpPr/>
              <p:nvPr/>
            </p:nvGrpSpPr>
            <p:grpSpPr>
              <a:xfrm>
                <a:off x="8819862" y="4254331"/>
                <a:ext cx="431841" cy="629087"/>
                <a:chOff x="5952000" y="654075"/>
                <a:chExt cx="659400" cy="960585"/>
              </a:xfrm>
            </p:grpSpPr>
            <p:sp>
              <p:nvSpPr>
                <p:cNvPr id="650" name="Google Shape;650;p13"/>
                <p:cNvSpPr/>
                <p:nvPr/>
              </p:nvSpPr>
              <p:spPr>
                <a:xfrm>
                  <a:off x="5952000" y="654075"/>
                  <a:ext cx="659400" cy="805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651" name="Google Shape;651;p13"/>
                <p:cNvSpPr/>
                <p:nvPr/>
              </p:nvSpPr>
              <p:spPr>
                <a:xfrm>
                  <a:off x="6247132" y="1459260"/>
                  <a:ext cx="70800" cy="15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652" name="Google Shape;652;p13"/>
              <p:cNvGrpSpPr/>
              <p:nvPr/>
            </p:nvGrpSpPr>
            <p:grpSpPr>
              <a:xfrm>
                <a:off x="8654762" y="4724143"/>
                <a:ext cx="431841" cy="629087"/>
                <a:chOff x="5952000" y="654075"/>
                <a:chExt cx="659400" cy="960585"/>
              </a:xfrm>
            </p:grpSpPr>
            <p:sp>
              <p:nvSpPr>
                <p:cNvPr id="653" name="Google Shape;653;p13"/>
                <p:cNvSpPr/>
                <p:nvPr/>
              </p:nvSpPr>
              <p:spPr>
                <a:xfrm>
                  <a:off x="5952000" y="654075"/>
                  <a:ext cx="659400" cy="805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654" name="Google Shape;654;p13"/>
                <p:cNvSpPr/>
                <p:nvPr/>
              </p:nvSpPr>
              <p:spPr>
                <a:xfrm>
                  <a:off x="6247132" y="1459260"/>
                  <a:ext cx="70800" cy="15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655" name="Google Shape;655;p13"/>
            <p:cNvGrpSpPr/>
            <p:nvPr/>
          </p:nvGrpSpPr>
          <p:grpSpPr>
            <a:xfrm>
              <a:off x="8214799" y="4568881"/>
              <a:ext cx="431841" cy="629087"/>
              <a:chOff x="5952000" y="654075"/>
              <a:chExt cx="659400" cy="960585"/>
            </a:xfrm>
          </p:grpSpPr>
          <p:sp>
            <p:nvSpPr>
              <p:cNvPr id="656" name="Google Shape;656;p13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8424000" y="-3604469"/>
            <a:ext cx="3799267" cy="11019286"/>
            <a:chOff x="8424000" y="-3604469"/>
            <a:chExt cx="3799267" cy="11019286"/>
          </a:xfrm>
        </p:grpSpPr>
        <p:sp>
          <p:nvSpPr>
            <p:cNvPr id="659" name="Google Shape;659;p13"/>
            <p:cNvSpPr/>
            <p:nvPr/>
          </p:nvSpPr>
          <p:spPr>
            <a:xfrm rot="-5400000">
              <a:off x="7960237" y="-3140706"/>
              <a:ext cx="4726794" cy="3799267"/>
            </a:xfrm>
            <a:custGeom>
              <a:avLst/>
              <a:gdLst/>
              <a:ahLst/>
              <a:cxnLst/>
              <a:rect l="l" t="t" r="r" b="b"/>
              <a:pathLst>
                <a:path w="8240" h="6623" extrusionOk="0">
                  <a:moveTo>
                    <a:pt x="308" y="6623"/>
                  </a:moveTo>
                  <a:lnTo>
                    <a:pt x="308" y="6623"/>
                  </a:lnTo>
                  <a:cubicBezTo>
                    <a:pt x="308" y="782"/>
                    <a:pt x="308" y="782"/>
                    <a:pt x="308" y="782"/>
                  </a:cubicBezTo>
                  <a:cubicBezTo>
                    <a:pt x="308" y="523"/>
                    <a:pt x="518" y="312"/>
                    <a:pt x="778" y="312"/>
                  </a:cubicBezTo>
                  <a:cubicBezTo>
                    <a:pt x="8240" y="312"/>
                    <a:pt x="8240" y="312"/>
                    <a:pt x="8240" y="312"/>
                  </a:cubicBezTo>
                  <a:cubicBezTo>
                    <a:pt x="8240" y="0"/>
                    <a:pt x="8240" y="0"/>
                    <a:pt x="8240" y="0"/>
                  </a:cubicBezTo>
                  <a:cubicBezTo>
                    <a:pt x="778" y="0"/>
                    <a:pt x="778" y="0"/>
                    <a:pt x="778" y="0"/>
                  </a:cubicBezTo>
                  <a:cubicBezTo>
                    <a:pt x="351" y="0"/>
                    <a:pt x="0" y="351"/>
                    <a:pt x="0" y="782"/>
                  </a:cubicBezTo>
                  <a:cubicBezTo>
                    <a:pt x="0" y="6623"/>
                    <a:pt x="0" y="6623"/>
                    <a:pt x="0" y="6623"/>
                  </a:cubicBezTo>
                  <a:lnTo>
                    <a:pt x="308" y="66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3"/>
            <p:cNvSpPr/>
            <p:nvPr/>
          </p:nvSpPr>
          <p:spPr>
            <a:xfrm flipH="1">
              <a:off x="8734425" y="3052862"/>
              <a:ext cx="675599" cy="4361956"/>
            </a:xfrm>
            <a:custGeom>
              <a:avLst/>
              <a:gdLst/>
              <a:ahLst/>
              <a:cxnLst/>
              <a:rect l="l" t="t" r="r" b="b"/>
              <a:pathLst>
                <a:path w="1113" h="7186" extrusionOk="0">
                  <a:moveTo>
                    <a:pt x="1113" y="7155"/>
                  </a:moveTo>
                  <a:lnTo>
                    <a:pt x="1113" y="7155"/>
                  </a:lnTo>
                  <a:cubicBezTo>
                    <a:pt x="1113" y="1108"/>
                    <a:pt x="1113" y="1108"/>
                    <a:pt x="1113" y="1108"/>
                  </a:cubicBezTo>
                  <a:cubicBezTo>
                    <a:pt x="1113" y="499"/>
                    <a:pt x="614" y="0"/>
                    <a:pt x="0" y="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42" y="307"/>
                    <a:pt x="801" y="667"/>
                    <a:pt x="801" y="1108"/>
                  </a:cubicBezTo>
                  <a:cubicBezTo>
                    <a:pt x="801" y="7155"/>
                    <a:pt x="801" y="7155"/>
                    <a:pt x="801" y="7155"/>
                  </a:cubicBezTo>
                  <a:cubicBezTo>
                    <a:pt x="801" y="7193"/>
                    <a:pt x="1113" y="7198"/>
                    <a:pt x="1113" y="7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grpSp>
        <p:nvGrpSpPr>
          <p:cNvPr id="663" name="Google Shape;663;p14"/>
          <p:cNvGrpSpPr/>
          <p:nvPr/>
        </p:nvGrpSpPr>
        <p:grpSpPr>
          <a:xfrm>
            <a:off x="-2989850" y="-1071272"/>
            <a:ext cx="13131697" cy="2327826"/>
            <a:chOff x="-2989850" y="-1071272"/>
            <a:chExt cx="13131697" cy="2327826"/>
          </a:xfrm>
        </p:grpSpPr>
        <p:sp>
          <p:nvSpPr>
            <p:cNvPr id="664" name="Google Shape;664;p14"/>
            <p:cNvSpPr/>
            <p:nvPr/>
          </p:nvSpPr>
          <p:spPr>
            <a:xfrm rot="10800000">
              <a:off x="-2989850" y="-1071272"/>
              <a:ext cx="5795487" cy="2327826"/>
            </a:xfrm>
            <a:custGeom>
              <a:avLst/>
              <a:gdLst/>
              <a:ahLst/>
              <a:cxnLst/>
              <a:rect l="l" t="t" r="r" b="b"/>
              <a:pathLst>
                <a:path w="10723" h="4307" extrusionOk="0">
                  <a:moveTo>
                    <a:pt x="7539" y="4307"/>
                  </a:moveTo>
                  <a:lnTo>
                    <a:pt x="7539" y="4307"/>
                  </a:lnTo>
                  <a:cubicBezTo>
                    <a:pt x="6958" y="4307"/>
                    <a:pt x="6484" y="3827"/>
                    <a:pt x="6484" y="3247"/>
                  </a:cubicBezTo>
                  <a:cubicBezTo>
                    <a:pt x="6484" y="1108"/>
                    <a:pt x="6484" y="1108"/>
                    <a:pt x="6484" y="1108"/>
                  </a:cubicBezTo>
                  <a:cubicBezTo>
                    <a:pt x="6484" y="667"/>
                    <a:pt x="6124" y="307"/>
                    <a:pt x="5678" y="307"/>
                  </a:cubicBezTo>
                  <a:cubicBezTo>
                    <a:pt x="5237" y="307"/>
                    <a:pt x="4877" y="667"/>
                    <a:pt x="4877" y="1108"/>
                  </a:cubicBezTo>
                  <a:cubicBezTo>
                    <a:pt x="4877" y="1390"/>
                    <a:pt x="4877" y="1390"/>
                    <a:pt x="4877" y="1390"/>
                  </a:cubicBezTo>
                  <a:cubicBezTo>
                    <a:pt x="4877" y="1822"/>
                    <a:pt x="4532" y="2172"/>
                    <a:pt x="4100" y="2172"/>
                  </a:cubicBezTo>
                  <a:cubicBezTo>
                    <a:pt x="3515" y="2172"/>
                    <a:pt x="3515" y="2172"/>
                    <a:pt x="3515" y="2172"/>
                  </a:cubicBezTo>
                  <a:cubicBezTo>
                    <a:pt x="3256" y="2172"/>
                    <a:pt x="3045" y="2384"/>
                    <a:pt x="3045" y="2642"/>
                  </a:cubicBezTo>
                  <a:cubicBezTo>
                    <a:pt x="3045" y="3275"/>
                    <a:pt x="2527" y="3793"/>
                    <a:pt x="1894" y="3793"/>
                  </a:cubicBezTo>
                  <a:cubicBezTo>
                    <a:pt x="0" y="3793"/>
                    <a:pt x="0" y="3793"/>
                    <a:pt x="0" y="3793"/>
                  </a:cubicBezTo>
                  <a:cubicBezTo>
                    <a:pt x="0" y="3487"/>
                    <a:pt x="0" y="3487"/>
                    <a:pt x="0" y="3487"/>
                  </a:cubicBezTo>
                  <a:cubicBezTo>
                    <a:pt x="1894" y="3487"/>
                    <a:pt x="1894" y="3487"/>
                    <a:pt x="1894" y="3487"/>
                  </a:cubicBezTo>
                  <a:cubicBezTo>
                    <a:pt x="2359" y="3487"/>
                    <a:pt x="2738" y="3108"/>
                    <a:pt x="2738" y="2642"/>
                  </a:cubicBezTo>
                  <a:cubicBezTo>
                    <a:pt x="2738" y="2211"/>
                    <a:pt x="3088" y="1861"/>
                    <a:pt x="3515" y="1861"/>
                  </a:cubicBezTo>
                  <a:cubicBezTo>
                    <a:pt x="4100" y="1861"/>
                    <a:pt x="4100" y="1861"/>
                    <a:pt x="4100" y="1861"/>
                  </a:cubicBezTo>
                  <a:cubicBezTo>
                    <a:pt x="4359" y="1861"/>
                    <a:pt x="4570" y="1650"/>
                    <a:pt x="4570" y="1390"/>
                  </a:cubicBezTo>
                  <a:cubicBezTo>
                    <a:pt x="4570" y="1108"/>
                    <a:pt x="4570" y="1108"/>
                    <a:pt x="4570" y="1108"/>
                  </a:cubicBezTo>
                  <a:cubicBezTo>
                    <a:pt x="4570" y="499"/>
                    <a:pt x="5069" y="0"/>
                    <a:pt x="5678" y="0"/>
                  </a:cubicBezTo>
                  <a:cubicBezTo>
                    <a:pt x="6292" y="0"/>
                    <a:pt x="6791" y="499"/>
                    <a:pt x="6791" y="1108"/>
                  </a:cubicBezTo>
                  <a:cubicBezTo>
                    <a:pt x="6791" y="3247"/>
                    <a:pt x="6791" y="3247"/>
                    <a:pt x="6791" y="3247"/>
                  </a:cubicBezTo>
                  <a:cubicBezTo>
                    <a:pt x="6791" y="3659"/>
                    <a:pt x="7127" y="3995"/>
                    <a:pt x="7539" y="3995"/>
                  </a:cubicBezTo>
                  <a:cubicBezTo>
                    <a:pt x="7956" y="3995"/>
                    <a:pt x="8292" y="3659"/>
                    <a:pt x="8292" y="3247"/>
                  </a:cubicBezTo>
                  <a:cubicBezTo>
                    <a:pt x="8292" y="2273"/>
                    <a:pt x="8292" y="2273"/>
                    <a:pt x="8292" y="2273"/>
                  </a:cubicBezTo>
                  <a:cubicBezTo>
                    <a:pt x="8292" y="1846"/>
                    <a:pt x="8642" y="1496"/>
                    <a:pt x="9069" y="1496"/>
                  </a:cubicBezTo>
                  <a:cubicBezTo>
                    <a:pt x="10723" y="1496"/>
                    <a:pt x="10723" y="1496"/>
                    <a:pt x="10723" y="1496"/>
                  </a:cubicBezTo>
                  <a:cubicBezTo>
                    <a:pt x="10723" y="1803"/>
                    <a:pt x="10723" y="1803"/>
                    <a:pt x="10723" y="1803"/>
                  </a:cubicBezTo>
                  <a:cubicBezTo>
                    <a:pt x="9069" y="1803"/>
                    <a:pt x="9069" y="1803"/>
                    <a:pt x="9069" y="1803"/>
                  </a:cubicBezTo>
                  <a:cubicBezTo>
                    <a:pt x="8810" y="1803"/>
                    <a:pt x="8599" y="2014"/>
                    <a:pt x="8599" y="2273"/>
                  </a:cubicBezTo>
                  <a:cubicBezTo>
                    <a:pt x="8599" y="3247"/>
                    <a:pt x="8599" y="3247"/>
                    <a:pt x="8599" y="3247"/>
                  </a:cubicBezTo>
                  <a:cubicBezTo>
                    <a:pt x="8599" y="3827"/>
                    <a:pt x="8124" y="4307"/>
                    <a:pt x="7539" y="43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4"/>
            <p:cNvSpPr/>
            <p:nvPr/>
          </p:nvSpPr>
          <p:spPr>
            <a:xfrm rot="-5400000">
              <a:off x="8007260" y="-1771361"/>
              <a:ext cx="730176" cy="3538996"/>
            </a:xfrm>
            <a:custGeom>
              <a:avLst/>
              <a:gdLst/>
              <a:ahLst/>
              <a:cxnLst/>
              <a:rect l="l" t="t" r="r" b="b"/>
              <a:pathLst>
                <a:path w="1501" h="7275" extrusionOk="0">
                  <a:moveTo>
                    <a:pt x="1501" y="7275"/>
                  </a:moveTo>
                  <a:lnTo>
                    <a:pt x="1501" y="7275"/>
                  </a:lnTo>
                  <a:cubicBezTo>
                    <a:pt x="1501" y="1108"/>
                    <a:pt x="1501" y="1108"/>
                    <a:pt x="1501" y="1108"/>
                  </a:cubicBezTo>
                  <a:cubicBezTo>
                    <a:pt x="1501" y="316"/>
                    <a:pt x="1410" y="0"/>
                    <a:pt x="743" y="0"/>
                  </a:cubicBezTo>
                  <a:cubicBezTo>
                    <a:pt x="43" y="0"/>
                    <a:pt x="0" y="384"/>
                    <a:pt x="0" y="1108"/>
                  </a:cubicBezTo>
                  <a:cubicBezTo>
                    <a:pt x="0" y="7270"/>
                    <a:pt x="0" y="7270"/>
                    <a:pt x="0" y="7270"/>
                  </a:cubicBezTo>
                  <a:cubicBezTo>
                    <a:pt x="307" y="7270"/>
                    <a:pt x="307" y="7270"/>
                    <a:pt x="307" y="7270"/>
                  </a:cubicBezTo>
                  <a:cubicBezTo>
                    <a:pt x="307" y="1108"/>
                    <a:pt x="307" y="1108"/>
                    <a:pt x="307" y="1108"/>
                  </a:cubicBezTo>
                  <a:cubicBezTo>
                    <a:pt x="307" y="666"/>
                    <a:pt x="316" y="307"/>
                    <a:pt x="758" y="307"/>
                  </a:cubicBezTo>
                  <a:cubicBezTo>
                    <a:pt x="1204" y="307"/>
                    <a:pt x="1194" y="666"/>
                    <a:pt x="1194" y="1108"/>
                  </a:cubicBezTo>
                  <a:cubicBezTo>
                    <a:pt x="1194" y="7275"/>
                    <a:pt x="1194" y="7275"/>
                    <a:pt x="1194" y="7275"/>
                  </a:cubicBezTo>
                  <a:lnTo>
                    <a:pt x="1501" y="72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" name="Google Shape;666;p14"/>
          <p:cNvGrpSpPr/>
          <p:nvPr/>
        </p:nvGrpSpPr>
        <p:grpSpPr>
          <a:xfrm>
            <a:off x="774148" y="-1371566"/>
            <a:ext cx="9862411" cy="1943073"/>
            <a:chOff x="774148" y="-1371566"/>
            <a:chExt cx="9862411" cy="1943073"/>
          </a:xfrm>
        </p:grpSpPr>
        <p:grpSp>
          <p:nvGrpSpPr>
            <p:cNvPr id="667" name="Google Shape;667;p14"/>
            <p:cNvGrpSpPr/>
            <p:nvPr/>
          </p:nvGrpSpPr>
          <p:grpSpPr>
            <a:xfrm>
              <a:off x="774148" y="-1371566"/>
              <a:ext cx="4411674" cy="1770973"/>
              <a:chOff x="232223" y="3277734"/>
              <a:chExt cx="4411674" cy="1770973"/>
            </a:xfrm>
          </p:grpSpPr>
          <p:grpSp>
            <p:nvGrpSpPr>
              <p:cNvPr id="668" name="Google Shape;668;p14"/>
              <p:cNvGrpSpPr/>
              <p:nvPr/>
            </p:nvGrpSpPr>
            <p:grpSpPr>
              <a:xfrm>
                <a:off x="1405197" y="4960710"/>
                <a:ext cx="101899" cy="78740"/>
                <a:chOff x="-900303" y="4211560"/>
                <a:chExt cx="101899" cy="78740"/>
              </a:xfrm>
            </p:grpSpPr>
            <p:sp>
              <p:nvSpPr>
                <p:cNvPr id="669" name="Google Shape;669;p14"/>
                <p:cNvSpPr/>
                <p:nvPr/>
              </p:nvSpPr>
              <p:spPr>
                <a:xfrm>
                  <a:off x="-853985" y="4211560"/>
                  <a:ext cx="18527" cy="74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6" extrusionOk="0">
                      <a:moveTo>
                        <a:pt x="0" y="2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5"/>
                        <a:pt x="2" y="16"/>
                        <a:pt x="3" y="15"/>
                      </a:cubicBezTo>
                      <a:cubicBezTo>
                        <a:pt x="3" y="15"/>
                        <a:pt x="4" y="15"/>
                        <a:pt x="4" y="14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1"/>
                        <a:pt x="0" y="1"/>
                        <a:pt x="0" y="2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4"/>
                <p:cNvSpPr/>
                <p:nvPr/>
              </p:nvSpPr>
              <p:spPr>
                <a:xfrm>
                  <a:off x="-816930" y="4230087"/>
                  <a:ext cx="18527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1" extrusionOk="0">
                      <a:moveTo>
                        <a:pt x="3" y="10"/>
                      </a:move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1"/>
                        <a:pt x="3" y="1"/>
                      </a:cubicBezTo>
                      <a:cubicBezTo>
                        <a:pt x="2" y="0"/>
                        <a:pt x="2" y="1"/>
                        <a:pt x="1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0"/>
                        <a:pt x="0" y="11"/>
                        <a:pt x="1" y="11"/>
                      </a:cubicBezTo>
                      <a:cubicBezTo>
                        <a:pt x="2" y="11"/>
                        <a:pt x="3" y="10"/>
                        <a:pt x="3" y="1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4"/>
                <p:cNvSpPr/>
                <p:nvPr/>
              </p:nvSpPr>
              <p:spPr>
                <a:xfrm>
                  <a:off x="-900303" y="4234719"/>
                  <a:ext cx="32423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2" extrusionOk="0">
                      <a:moveTo>
                        <a:pt x="0" y="2"/>
                      </a:moveTo>
                      <a:cubicBezTo>
                        <a:pt x="2" y="5"/>
                        <a:pt x="3" y="8"/>
                        <a:pt x="4" y="11"/>
                      </a:cubicBezTo>
                      <a:cubicBezTo>
                        <a:pt x="4" y="12"/>
                        <a:pt x="5" y="12"/>
                        <a:pt x="6" y="12"/>
                      </a:cubicBezTo>
                      <a:cubicBezTo>
                        <a:pt x="6" y="12"/>
                        <a:pt x="7" y="11"/>
                        <a:pt x="6" y="10"/>
                      </a:cubicBezTo>
                      <a:cubicBezTo>
                        <a:pt x="5" y="7"/>
                        <a:pt x="4" y="4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2" name="Google Shape;672;p14"/>
              <p:cNvGrpSpPr/>
              <p:nvPr/>
            </p:nvGrpSpPr>
            <p:grpSpPr>
              <a:xfrm>
                <a:off x="2411130" y="4915605"/>
                <a:ext cx="50950" cy="69477"/>
                <a:chOff x="-400070" y="4702530"/>
                <a:chExt cx="50950" cy="69477"/>
              </a:xfrm>
            </p:grpSpPr>
            <p:sp>
              <p:nvSpPr>
                <p:cNvPr id="673" name="Google Shape;673;p14"/>
                <p:cNvSpPr/>
                <p:nvPr/>
              </p:nvSpPr>
              <p:spPr>
                <a:xfrm>
                  <a:off x="-400070" y="4711793"/>
                  <a:ext cx="23159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0" extrusionOk="0">
                      <a:moveTo>
                        <a:pt x="0" y="1"/>
                      </a:moveTo>
                      <a:cubicBezTo>
                        <a:pt x="0" y="4"/>
                        <a:pt x="0" y="6"/>
                        <a:pt x="1" y="9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3" y="10"/>
                        <a:pt x="4" y="9"/>
                        <a:pt x="3" y="8"/>
                      </a:cubicBezTo>
                      <a:cubicBezTo>
                        <a:pt x="3" y="6"/>
                        <a:pt x="3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4"/>
                <p:cNvSpPr/>
                <p:nvPr/>
              </p:nvSpPr>
              <p:spPr>
                <a:xfrm>
                  <a:off x="-358383" y="4702530"/>
                  <a:ext cx="9264" cy="6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0" y="2"/>
                      </a:moveTo>
                      <a:cubicBezTo>
                        <a:pt x="0" y="5"/>
                        <a:pt x="0" y="9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2" y="14"/>
                        <a:pt x="2" y="13"/>
                        <a:pt x="2" y="12"/>
                      </a:cubicBezTo>
                      <a:cubicBezTo>
                        <a:pt x="2" y="9"/>
                        <a:pt x="2" y="5"/>
                        <a:pt x="2" y="2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" name="Google Shape;675;p14"/>
              <p:cNvGrpSpPr/>
              <p:nvPr/>
            </p:nvGrpSpPr>
            <p:grpSpPr>
              <a:xfrm>
                <a:off x="348014" y="3967768"/>
                <a:ext cx="115795" cy="69477"/>
                <a:chOff x="-1400536" y="4600630"/>
                <a:chExt cx="115795" cy="69477"/>
              </a:xfrm>
            </p:grpSpPr>
            <p:sp>
              <p:nvSpPr>
                <p:cNvPr id="676" name="Google Shape;676;p14"/>
                <p:cNvSpPr/>
                <p:nvPr/>
              </p:nvSpPr>
              <p:spPr>
                <a:xfrm>
                  <a:off x="-1354218" y="4600630"/>
                  <a:ext cx="13895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4" extrusionOk="0">
                      <a:moveTo>
                        <a:pt x="0" y="1"/>
                      </a:moveTo>
                      <a:cubicBezTo>
                        <a:pt x="0" y="5"/>
                        <a:pt x="0" y="8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2" y="14"/>
                        <a:pt x="3" y="13"/>
                        <a:pt x="3" y="12"/>
                      </a:cubicBezTo>
                      <a:cubicBezTo>
                        <a:pt x="3" y="8"/>
                        <a:pt x="3" y="5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4"/>
                <p:cNvSpPr/>
                <p:nvPr/>
              </p:nvSpPr>
              <p:spPr>
                <a:xfrm>
                  <a:off x="-1312532" y="4609894"/>
                  <a:ext cx="27791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" extrusionOk="0">
                      <a:moveTo>
                        <a:pt x="2" y="1"/>
                      </a:moveTo>
                      <a:cubicBezTo>
                        <a:pt x="1" y="4"/>
                        <a:pt x="1" y="7"/>
                        <a:pt x="0" y="10"/>
                      </a:cubicBezTo>
                      <a:cubicBezTo>
                        <a:pt x="0" y="11"/>
                        <a:pt x="0" y="11"/>
                        <a:pt x="1" y="12"/>
                      </a:cubicBezTo>
                      <a:cubicBezTo>
                        <a:pt x="2" y="12"/>
                        <a:pt x="3" y="11"/>
                        <a:pt x="3" y="11"/>
                      </a:cubicBezTo>
                      <a:cubicBezTo>
                        <a:pt x="3" y="8"/>
                        <a:pt x="4" y="5"/>
                        <a:pt x="5" y="2"/>
                      </a:cubicBez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4"/>
                <p:cNvSpPr/>
                <p:nvPr/>
              </p:nvSpPr>
              <p:spPr>
                <a:xfrm>
                  <a:off x="-1400536" y="4623789"/>
                  <a:ext cx="23159" cy="4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0" extrusionOk="0">
                      <a:moveTo>
                        <a:pt x="0" y="2"/>
                      </a:moveTo>
                      <a:cubicBezTo>
                        <a:pt x="0" y="4"/>
                        <a:pt x="1" y="7"/>
                        <a:pt x="2" y="9"/>
                      </a:cubicBezTo>
                      <a:cubicBezTo>
                        <a:pt x="2" y="10"/>
                        <a:pt x="3" y="10"/>
                        <a:pt x="4" y="10"/>
                      </a:cubicBezTo>
                      <a:cubicBezTo>
                        <a:pt x="4" y="10"/>
                        <a:pt x="5" y="9"/>
                        <a:pt x="5" y="8"/>
                      </a:cubicBezTo>
                      <a:cubicBezTo>
                        <a:pt x="4" y="6"/>
                        <a:pt x="3" y="4"/>
                        <a:pt x="3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9" name="Google Shape;679;p14"/>
              <p:cNvGrpSpPr/>
              <p:nvPr/>
            </p:nvGrpSpPr>
            <p:grpSpPr>
              <a:xfrm>
                <a:off x="232223" y="4915588"/>
                <a:ext cx="115795" cy="69477"/>
                <a:chOff x="-1326427" y="5151813"/>
                <a:chExt cx="115795" cy="69477"/>
              </a:xfrm>
            </p:grpSpPr>
            <p:sp>
              <p:nvSpPr>
                <p:cNvPr id="680" name="Google Shape;680;p14"/>
                <p:cNvSpPr/>
                <p:nvPr/>
              </p:nvSpPr>
              <p:spPr>
                <a:xfrm>
                  <a:off x="-1270846" y="5151813"/>
                  <a:ext cx="13895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4" extrusionOk="0">
                      <a:moveTo>
                        <a:pt x="0" y="1"/>
                      </a:move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2" y="14"/>
                      </a:cubicBezTo>
                      <a:cubicBezTo>
                        <a:pt x="3" y="14"/>
                        <a:pt x="3" y="14"/>
                        <a:pt x="3" y="13"/>
                      </a:cubicBezTo>
                      <a:cubicBezTo>
                        <a:pt x="3" y="9"/>
                        <a:pt x="3" y="5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4"/>
                <p:cNvSpPr/>
                <p:nvPr/>
              </p:nvSpPr>
              <p:spPr>
                <a:xfrm>
                  <a:off x="-1233791" y="5165708"/>
                  <a:ext cx="23159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" extrusionOk="0">
                      <a:moveTo>
                        <a:pt x="3" y="11"/>
                      </a:moveTo>
                      <a:cubicBezTo>
                        <a:pt x="3" y="8"/>
                        <a:pt x="4" y="5"/>
                        <a:pt x="5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1" y="4"/>
                        <a:pt x="1" y="7"/>
                        <a:pt x="0" y="10"/>
                      </a:cubicBezTo>
                      <a:cubicBezTo>
                        <a:pt x="0" y="11"/>
                        <a:pt x="0" y="12"/>
                        <a:pt x="1" y="12"/>
                      </a:cubicBezTo>
                      <a:cubicBezTo>
                        <a:pt x="2" y="12"/>
                        <a:pt x="3" y="12"/>
                        <a:pt x="3" y="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4"/>
                <p:cNvSpPr/>
                <p:nvPr/>
              </p:nvSpPr>
              <p:spPr>
                <a:xfrm>
                  <a:off x="-1326427" y="5161077"/>
                  <a:ext cx="27791" cy="6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3" extrusionOk="0">
                      <a:moveTo>
                        <a:pt x="1" y="2"/>
                      </a:moveTo>
                      <a:cubicBezTo>
                        <a:pt x="1" y="5"/>
                        <a:pt x="2" y="8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5" y="12"/>
                        <a:pt x="6" y="12"/>
                        <a:pt x="5" y="11"/>
                      </a:cubicBezTo>
                      <a:cubicBezTo>
                        <a:pt x="5" y="8"/>
                        <a:pt x="4" y="5"/>
                        <a:pt x="3" y="2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3" name="Google Shape;683;p14"/>
              <p:cNvGrpSpPr/>
              <p:nvPr/>
            </p:nvGrpSpPr>
            <p:grpSpPr>
              <a:xfrm>
                <a:off x="2999124" y="4822953"/>
                <a:ext cx="101899" cy="101899"/>
                <a:chOff x="81636" y="4369041"/>
                <a:chExt cx="101899" cy="101899"/>
              </a:xfrm>
            </p:grpSpPr>
            <p:sp>
              <p:nvSpPr>
                <p:cNvPr id="684" name="Google Shape;684;p14"/>
                <p:cNvSpPr/>
                <p:nvPr/>
              </p:nvSpPr>
              <p:spPr>
                <a:xfrm>
                  <a:off x="81636" y="4406095"/>
                  <a:ext cx="32423" cy="6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2" extrusionOk="0">
                      <a:moveTo>
                        <a:pt x="0" y="2"/>
                      </a:moveTo>
                      <a:cubicBezTo>
                        <a:pt x="2" y="5"/>
                        <a:pt x="3" y="8"/>
                        <a:pt x="4" y="11"/>
                      </a:cubicBezTo>
                      <a:cubicBezTo>
                        <a:pt x="4" y="12"/>
                        <a:pt x="5" y="12"/>
                        <a:pt x="5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ubicBezTo>
                        <a:pt x="6" y="7"/>
                        <a:pt x="5" y="3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4"/>
                <p:cNvSpPr/>
                <p:nvPr/>
              </p:nvSpPr>
              <p:spPr>
                <a:xfrm>
                  <a:off x="132586" y="4369041"/>
                  <a:ext cx="18527" cy="101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1" extrusionOk="0">
                      <a:moveTo>
                        <a:pt x="0" y="2"/>
                      </a:moveTo>
                      <a:cubicBezTo>
                        <a:pt x="1" y="8"/>
                        <a:pt x="1" y="14"/>
                        <a:pt x="1" y="20"/>
                      </a:cubicBezTo>
                      <a:cubicBezTo>
                        <a:pt x="1" y="20"/>
                        <a:pt x="2" y="21"/>
                        <a:pt x="3" y="21"/>
                      </a:cubicBezTo>
                      <a:cubicBezTo>
                        <a:pt x="4" y="21"/>
                        <a:pt x="4" y="20"/>
                        <a:pt x="4" y="19"/>
                      </a:cubicBezTo>
                      <a:cubicBezTo>
                        <a:pt x="4" y="14"/>
                        <a:pt x="3" y="8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4"/>
                <p:cNvSpPr/>
                <p:nvPr/>
              </p:nvSpPr>
              <p:spPr>
                <a:xfrm>
                  <a:off x="169640" y="4415359"/>
                  <a:ext cx="1389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0" extrusionOk="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9"/>
                        <a:pt x="1" y="10"/>
                        <a:pt x="1" y="10"/>
                      </a:cubicBezTo>
                      <a:cubicBezTo>
                        <a:pt x="2" y="10"/>
                        <a:pt x="3" y="9"/>
                        <a:pt x="3" y="9"/>
                      </a:cubicBezTo>
                      <a:cubicBezTo>
                        <a:pt x="3" y="6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7" name="Google Shape;687;p14"/>
              <p:cNvGrpSpPr/>
              <p:nvPr/>
            </p:nvGrpSpPr>
            <p:grpSpPr>
              <a:xfrm>
                <a:off x="3768249" y="4951440"/>
                <a:ext cx="55581" cy="97268"/>
                <a:chOff x="294699" y="4572840"/>
                <a:chExt cx="55581" cy="97268"/>
              </a:xfrm>
            </p:grpSpPr>
            <p:sp>
              <p:nvSpPr>
                <p:cNvPr id="688" name="Google Shape;688;p14"/>
                <p:cNvSpPr/>
                <p:nvPr/>
              </p:nvSpPr>
              <p:spPr>
                <a:xfrm>
                  <a:off x="294699" y="4614526"/>
                  <a:ext cx="18527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2" extrusionOk="0">
                      <a:moveTo>
                        <a:pt x="0" y="2"/>
                      </a:moveTo>
                      <a:cubicBezTo>
                        <a:pt x="1" y="5"/>
                        <a:pt x="1" y="8"/>
                        <a:pt x="1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4" y="8"/>
                        <a:pt x="3" y="4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4"/>
                <p:cNvSpPr/>
                <p:nvPr/>
              </p:nvSpPr>
              <p:spPr>
                <a:xfrm>
                  <a:off x="331753" y="4572840"/>
                  <a:ext cx="18527" cy="9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9" extrusionOk="0">
                      <a:moveTo>
                        <a:pt x="0" y="1"/>
                      </a:moveTo>
                      <a:cubicBezTo>
                        <a:pt x="0" y="6"/>
                        <a:pt x="0" y="12"/>
                        <a:pt x="1" y="17"/>
                      </a:cubicBezTo>
                      <a:cubicBezTo>
                        <a:pt x="1" y="18"/>
                        <a:pt x="2" y="19"/>
                        <a:pt x="2" y="18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3" y="12"/>
                        <a:pt x="3" y="6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0" name="Google Shape;690;p14"/>
              <p:cNvGrpSpPr/>
              <p:nvPr/>
            </p:nvGrpSpPr>
            <p:grpSpPr>
              <a:xfrm>
                <a:off x="770704" y="4764052"/>
                <a:ext cx="106531" cy="111163"/>
                <a:chOff x="-571446" y="5434352"/>
                <a:chExt cx="106531" cy="111163"/>
              </a:xfrm>
            </p:grpSpPr>
            <p:sp>
              <p:nvSpPr>
                <p:cNvPr id="691" name="Google Shape;691;p14"/>
                <p:cNvSpPr/>
                <p:nvPr/>
              </p:nvSpPr>
              <p:spPr>
                <a:xfrm>
                  <a:off x="-571446" y="5476038"/>
                  <a:ext cx="23159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3" extrusionOk="0">
                      <a:moveTo>
                        <a:pt x="0" y="2"/>
                      </a:moveTo>
                      <a:cubicBezTo>
                        <a:pt x="1" y="5"/>
                        <a:pt x="1" y="8"/>
                        <a:pt x="2" y="12"/>
                      </a:cubicBezTo>
                      <a:cubicBezTo>
                        <a:pt x="2" y="12"/>
                        <a:pt x="3" y="13"/>
                        <a:pt x="4" y="13"/>
                      </a:cubicBezTo>
                      <a:cubicBezTo>
                        <a:pt x="5" y="13"/>
                        <a:pt x="5" y="12"/>
                        <a:pt x="5" y="11"/>
                      </a:cubicBezTo>
                      <a:cubicBezTo>
                        <a:pt x="4" y="8"/>
                        <a:pt x="4" y="5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14"/>
                <p:cNvSpPr/>
                <p:nvPr/>
              </p:nvSpPr>
              <p:spPr>
                <a:xfrm>
                  <a:off x="-529760" y="5434352"/>
                  <a:ext cx="23159" cy="11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3" extrusionOk="0">
                      <a:moveTo>
                        <a:pt x="0" y="2"/>
                      </a:moveTo>
                      <a:cubicBezTo>
                        <a:pt x="1" y="8"/>
                        <a:pt x="1" y="15"/>
                        <a:pt x="1" y="21"/>
                      </a:cubicBezTo>
                      <a:cubicBezTo>
                        <a:pt x="1" y="22"/>
                        <a:pt x="2" y="23"/>
                        <a:pt x="3" y="23"/>
                      </a:cubicBezTo>
                      <a:cubicBezTo>
                        <a:pt x="4" y="23"/>
                        <a:pt x="4" y="22"/>
                        <a:pt x="4" y="21"/>
                      </a:cubicBezTo>
                      <a:cubicBezTo>
                        <a:pt x="4" y="15"/>
                        <a:pt x="4" y="8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14"/>
                <p:cNvSpPr/>
                <p:nvPr/>
              </p:nvSpPr>
              <p:spPr>
                <a:xfrm>
                  <a:off x="-478810" y="5476038"/>
                  <a:ext cx="13895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3" extrusionOk="0">
                      <a:moveTo>
                        <a:pt x="0" y="2"/>
                      </a:moveTo>
                      <a:cubicBezTo>
                        <a:pt x="0" y="5"/>
                        <a:pt x="0" y="8"/>
                        <a:pt x="0" y="11"/>
                      </a:cubicBezTo>
                      <a:cubicBezTo>
                        <a:pt x="0" y="12"/>
                        <a:pt x="1" y="13"/>
                        <a:pt x="1" y="13"/>
                      </a:cubicBezTo>
                      <a:cubicBezTo>
                        <a:pt x="2" y="13"/>
                        <a:pt x="3" y="12"/>
                        <a:pt x="3" y="11"/>
                      </a:cubicBezTo>
                      <a:cubicBezTo>
                        <a:pt x="3" y="8"/>
                        <a:pt x="3" y="5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4" name="Google Shape;694;p14"/>
              <p:cNvGrpSpPr/>
              <p:nvPr/>
            </p:nvGrpSpPr>
            <p:grpSpPr>
              <a:xfrm>
                <a:off x="1709756" y="4605271"/>
                <a:ext cx="60213" cy="83372"/>
                <a:chOff x="-877144" y="4790534"/>
                <a:chExt cx="60213" cy="83372"/>
              </a:xfrm>
            </p:grpSpPr>
            <p:sp>
              <p:nvSpPr>
                <p:cNvPr id="695" name="Google Shape;695;p14"/>
                <p:cNvSpPr/>
                <p:nvPr/>
              </p:nvSpPr>
              <p:spPr>
                <a:xfrm>
                  <a:off x="-877144" y="4818324"/>
                  <a:ext cx="13895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1" extrusionOk="0">
                      <a:moveTo>
                        <a:pt x="3" y="10"/>
                      </a:moveTo>
                      <a:cubicBezTo>
                        <a:pt x="3" y="7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0" y="7"/>
                        <a:pt x="0" y="10"/>
                      </a:cubicBezTo>
                      <a:cubicBezTo>
                        <a:pt x="0" y="11"/>
                        <a:pt x="1" y="11"/>
                        <a:pt x="2" y="11"/>
                      </a:cubicBezTo>
                      <a:cubicBezTo>
                        <a:pt x="2" y="11"/>
                        <a:pt x="3" y="11"/>
                        <a:pt x="3" y="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4"/>
                <p:cNvSpPr/>
                <p:nvPr/>
              </p:nvSpPr>
              <p:spPr>
                <a:xfrm>
                  <a:off x="-835458" y="4790534"/>
                  <a:ext cx="18527" cy="74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5" extrusionOk="0">
                      <a:moveTo>
                        <a:pt x="0" y="2"/>
                      </a:move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7"/>
                        <a:pt x="0" y="10"/>
                        <a:pt x="1" y="13"/>
                      </a:cubicBezTo>
                      <a:cubicBezTo>
                        <a:pt x="1" y="14"/>
                        <a:pt x="2" y="15"/>
                        <a:pt x="3" y="15"/>
                      </a:cubicBezTo>
                      <a:cubicBezTo>
                        <a:pt x="3" y="14"/>
                        <a:pt x="4" y="14"/>
                        <a:pt x="4" y="13"/>
                      </a:cubicBezTo>
                      <a:cubicBezTo>
                        <a:pt x="3" y="10"/>
                        <a:pt x="2" y="7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7" name="Google Shape;697;p14"/>
              <p:cNvGrpSpPr/>
              <p:nvPr/>
            </p:nvGrpSpPr>
            <p:grpSpPr>
              <a:xfrm>
                <a:off x="4060924" y="4609898"/>
                <a:ext cx="115795" cy="74109"/>
                <a:chOff x="618924" y="4160610"/>
                <a:chExt cx="115795" cy="74109"/>
              </a:xfrm>
            </p:grpSpPr>
            <p:sp>
              <p:nvSpPr>
                <p:cNvPr id="698" name="Google Shape;698;p14"/>
                <p:cNvSpPr/>
                <p:nvPr/>
              </p:nvSpPr>
              <p:spPr>
                <a:xfrm>
                  <a:off x="674505" y="4160610"/>
                  <a:ext cx="13895" cy="6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4" extrusionOk="0">
                      <a:moveTo>
                        <a:pt x="0" y="1"/>
                      </a:move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4"/>
                      </a:cubicBezTo>
                      <a:cubicBezTo>
                        <a:pt x="2" y="14"/>
                        <a:pt x="3" y="14"/>
                        <a:pt x="3" y="13"/>
                      </a:cubicBezTo>
                      <a:cubicBezTo>
                        <a:pt x="3" y="9"/>
                        <a:pt x="3" y="5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4"/>
                <p:cNvSpPr/>
                <p:nvPr/>
              </p:nvSpPr>
              <p:spPr>
                <a:xfrm>
                  <a:off x="706928" y="4174506"/>
                  <a:ext cx="27791" cy="6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2" extrusionOk="0">
                      <a:moveTo>
                        <a:pt x="3" y="11"/>
                      </a:moveTo>
                      <a:cubicBezTo>
                        <a:pt x="4" y="8"/>
                        <a:pt x="5" y="5"/>
                        <a:pt x="6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2" y="4"/>
                        <a:pt x="1" y="7"/>
                        <a:pt x="1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2" y="12"/>
                        <a:pt x="3" y="12"/>
                        <a:pt x="3" y="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4"/>
                <p:cNvSpPr/>
                <p:nvPr/>
              </p:nvSpPr>
              <p:spPr>
                <a:xfrm>
                  <a:off x="618924" y="4169874"/>
                  <a:ext cx="27791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3" extrusionOk="0">
                      <a:moveTo>
                        <a:pt x="0" y="2"/>
                      </a:moveTo>
                      <a:cubicBezTo>
                        <a:pt x="1" y="5"/>
                        <a:pt x="2" y="8"/>
                        <a:pt x="2" y="11"/>
                      </a:cubicBezTo>
                      <a:cubicBezTo>
                        <a:pt x="2" y="12"/>
                        <a:pt x="3" y="13"/>
                        <a:pt x="4" y="12"/>
                      </a:cubicBezTo>
                      <a:cubicBezTo>
                        <a:pt x="5" y="12"/>
                        <a:pt x="5" y="11"/>
                        <a:pt x="5" y="11"/>
                      </a:cubicBezTo>
                      <a:cubicBezTo>
                        <a:pt x="4" y="8"/>
                        <a:pt x="4" y="5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1" name="Google Shape;701;p14"/>
              <p:cNvGrpSpPr/>
              <p:nvPr/>
            </p:nvGrpSpPr>
            <p:grpSpPr>
              <a:xfrm>
                <a:off x="4588315" y="4695580"/>
                <a:ext cx="55581" cy="83372"/>
                <a:chOff x="1568440" y="4924855"/>
                <a:chExt cx="55581" cy="83372"/>
              </a:xfrm>
            </p:grpSpPr>
            <p:sp>
              <p:nvSpPr>
                <p:cNvPr id="702" name="Google Shape;702;p14"/>
                <p:cNvSpPr/>
                <p:nvPr/>
              </p:nvSpPr>
              <p:spPr>
                <a:xfrm>
                  <a:off x="1568440" y="4952646"/>
                  <a:ext cx="13895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1" extrusionOk="0">
                      <a:moveTo>
                        <a:pt x="3" y="10"/>
                      </a:moveTo>
                      <a:cubicBezTo>
                        <a:pt x="3" y="7"/>
                        <a:pt x="3" y="4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4"/>
                        <a:pt x="0" y="7"/>
                        <a:pt x="0" y="10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2" y="11"/>
                        <a:pt x="3" y="11"/>
                        <a:pt x="3" y="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14"/>
                <p:cNvSpPr/>
                <p:nvPr/>
              </p:nvSpPr>
              <p:spPr>
                <a:xfrm>
                  <a:off x="1605495" y="4924855"/>
                  <a:ext cx="18527" cy="74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5" extrusionOk="0">
                      <a:moveTo>
                        <a:pt x="0" y="2"/>
                      </a:move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7"/>
                        <a:pt x="1" y="10"/>
                        <a:pt x="1" y="13"/>
                      </a:cubicBezTo>
                      <a:cubicBezTo>
                        <a:pt x="2" y="14"/>
                        <a:pt x="2" y="15"/>
                        <a:pt x="3" y="14"/>
                      </a:cubicBezTo>
                      <a:cubicBezTo>
                        <a:pt x="4" y="14"/>
                        <a:pt x="4" y="13"/>
                        <a:pt x="4" y="13"/>
                      </a:cubicBezTo>
                      <a:cubicBezTo>
                        <a:pt x="3" y="10"/>
                        <a:pt x="3" y="7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4" name="Google Shape;704;p14"/>
              <p:cNvGrpSpPr/>
              <p:nvPr/>
            </p:nvGrpSpPr>
            <p:grpSpPr>
              <a:xfrm>
                <a:off x="232235" y="3277734"/>
                <a:ext cx="69477" cy="106531"/>
                <a:chOff x="-1437590" y="4151347"/>
                <a:chExt cx="69477" cy="106531"/>
              </a:xfrm>
            </p:grpSpPr>
            <p:sp>
              <p:nvSpPr>
                <p:cNvPr id="705" name="Google Shape;705;p14"/>
                <p:cNvSpPr/>
                <p:nvPr/>
              </p:nvSpPr>
              <p:spPr>
                <a:xfrm>
                  <a:off x="-1437590" y="4183769"/>
                  <a:ext cx="32423" cy="74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5" extrusionOk="0">
                      <a:moveTo>
                        <a:pt x="1" y="2"/>
                      </a:moveTo>
                      <a:cubicBezTo>
                        <a:pt x="1" y="6"/>
                        <a:pt x="2" y="10"/>
                        <a:pt x="3" y="13"/>
                      </a:cubicBezTo>
                      <a:cubicBezTo>
                        <a:pt x="3" y="14"/>
                        <a:pt x="4" y="15"/>
                        <a:pt x="5" y="14"/>
                      </a:cubicBezTo>
                      <a:cubicBezTo>
                        <a:pt x="6" y="14"/>
                        <a:pt x="6" y="14"/>
                        <a:pt x="6" y="13"/>
                      </a:cubicBezTo>
                      <a:cubicBezTo>
                        <a:pt x="5" y="9"/>
                        <a:pt x="4" y="5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14"/>
                <p:cNvSpPr/>
                <p:nvPr/>
              </p:nvSpPr>
              <p:spPr>
                <a:xfrm>
                  <a:off x="-1382008" y="4151347"/>
                  <a:ext cx="13895" cy="97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0" extrusionOk="0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0" y="11"/>
                        <a:pt x="0" y="15"/>
                        <a:pt x="0" y="18"/>
                      </a:cubicBezTo>
                      <a:cubicBezTo>
                        <a:pt x="0" y="19"/>
                        <a:pt x="1" y="20"/>
                        <a:pt x="2" y="20"/>
                      </a:cubicBezTo>
                      <a:cubicBezTo>
                        <a:pt x="3" y="19"/>
                        <a:pt x="3" y="19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6"/>
                        <a:pt x="3" y="3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7" name="Google Shape;707;p14"/>
            <p:cNvGrpSpPr/>
            <p:nvPr/>
          </p:nvGrpSpPr>
          <p:grpSpPr>
            <a:xfrm>
              <a:off x="6224885" y="-1199466"/>
              <a:ext cx="4411674" cy="1770973"/>
              <a:chOff x="232223" y="3277734"/>
              <a:chExt cx="4411674" cy="1770973"/>
            </a:xfrm>
          </p:grpSpPr>
          <p:grpSp>
            <p:nvGrpSpPr>
              <p:cNvPr id="708" name="Google Shape;708;p14"/>
              <p:cNvGrpSpPr/>
              <p:nvPr/>
            </p:nvGrpSpPr>
            <p:grpSpPr>
              <a:xfrm>
                <a:off x="1405197" y="4960710"/>
                <a:ext cx="101899" cy="78740"/>
                <a:chOff x="-900303" y="4211560"/>
                <a:chExt cx="101899" cy="78740"/>
              </a:xfrm>
            </p:grpSpPr>
            <p:sp>
              <p:nvSpPr>
                <p:cNvPr id="709" name="Google Shape;709;p14"/>
                <p:cNvSpPr/>
                <p:nvPr/>
              </p:nvSpPr>
              <p:spPr>
                <a:xfrm>
                  <a:off x="-853985" y="4211560"/>
                  <a:ext cx="18527" cy="74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6" extrusionOk="0">
                      <a:moveTo>
                        <a:pt x="0" y="2"/>
                      </a:move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5"/>
                        <a:pt x="2" y="16"/>
                        <a:pt x="3" y="15"/>
                      </a:cubicBezTo>
                      <a:cubicBezTo>
                        <a:pt x="3" y="15"/>
                        <a:pt x="4" y="15"/>
                        <a:pt x="4" y="14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1"/>
                        <a:pt x="0" y="1"/>
                        <a:pt x="0" y="2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4"/>
                <p:cNvSpPr/>
                <p:nvPr/>
              </p:nvSpPr>
              <p:spPr>
                <a:xfrm>
                  <a:off x="-816930" y="4230087"/>
                  <a:ext cx="18527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1" extrusionOk="0">
                      <a:moveTo>
                        <a:pt x="3" y="10"/>
                      </a:move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1"/>
                        <a:pt x="3" y="1"/>
                      </a:cubicBezTo>
                      <a:cubicBezTo>
                        <a:pt x="2" y="0"/>
                        <a:pt x="2" y="1"/>
                        <a:pt x="1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0"/>
                        <a:pt x="0" y="11"/>
                        <a:pt x="1" y="11"/>
                      </a:cubicBezTo>
                      <a:cubicBezTo>
                        <a:pt x="2" y="11"/>
                        <a:pt x="3" y="10"/>
                        <a:pt x="3" y="1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4"/>
                <p:cNvSpPr/>
                <p:nvPr/>
              </p:nvSpPr>
              <p:spPr>
                <a:xfrm>
                  <a:off x="-900303" y="4234719"/>
                  <a:ext cx="32423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2" extrusionOk="0">
                      <a:moveTo>
                        <a:pt x="0" y="2"/>
                      </a:moveTo>
                      <a:cubicBezTo>
                        <a:pt x="2" y="5"/>
                        <a:pt x="3" y="8"/>
                        <a:pt x="4" y="11"/>
                      </a:cubicBezTo>
                      <a:cubicBezTo>
                        <a:pt x="4" y="12"/>
                        <a:pt x="5" y="12"/>
                        <a:pt x="6" y="12"/>
                      </a:cubicBezTo>
                      <a:cubicBezTo>
                        <a:pt x="6" y="12"/>
                        <a:pt x="7" y="11"/>
                        <a:pt x="6" y="10"/>
                      </a:cubicBezTo>
                      <a:cubicBezTo>
                        <a:pt x="5" y="7"/>
                        <a:pt x="4" y="4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2" name="Google Shape;712;p14"/>
              <p:cNvGrpSpPr/>
              <p:nvPr/>
            </p:nvGrpSpPr>
            <p:grpSpPr>
              <a:xfrm>
                <a:off x="2411130" y="4915605"/>
                <a:ext cx="50950" cy="69477"/>
                <a:chOff x="-400070" y="4702530"/>
                <a:chExt cx="50950" cy="69477"/>
              </a:xfrm>
            </p:grpSpPr>
            <p:sp>
              <p:nvSpPr>
                <p:cNvPr id="713" name="Google Shape;713;p14"/>
                <p:cNvSpPr/>
                <p:nvPr/>
              </p:nvSpPr>
              <p:spPr>
                <a:xfrm>
                  <a:off x="-400070" y="4711793"/>
                  <a:ext cx="23159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0" extrusionOk="0">
                      <a:moveTo>
                        <a:pt x="0" y="1"/>
                      </a:moveTo>
                      <a:cubicBezTo>
                        <a:pt x="0" y="4"/>
                        <a:pt x="0" y="6"/>
                        <a:pt x="1" y="9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3" y="10"/>
                        <a:pt x="4" y="9"/>
                        <a:pt x="3" y="8"/>
                      </a:cubicBezTo>
                      <a:cubicBezTo>
                        <a:pt x="3" y="6"/>
                        <a:pt x="3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14"/>
                <p:cNvSpPr/>
                <p:nvPr/>
              </p:nvSpPr>
              <p:spPr>
                <a:xfrm>
                  <a:off x="-358383" y="4702530"/>
                  <a:ext cx="9264" cy="6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4" extrusionOk="0">
                      <a:moveTo>
                        <a:pt x="0" y="2"/>
                      </a:moveTo>
                      <a:cubicBezTo>
                        <a:pt x="0" y="5"/>
                        <a:pt x="0" y="9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2" y="14"/>
                        <a:pt x="2" y="13"/>
                        <a:pt x="2" y="12"/>
                      </a:cubicBezTo>
                      <a:cubicBezTo>
                        <a:pt x="2" y="9"/>
                        <a:pt x="2" y="5"/>
                        <a:pt x="2" y="2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5" name="Google Shape;715;p14"/>
              <p:cNvGrpSpPr/>
              <p:nvPr/>
            </p:nvGrpSpPr>
            <p:grpSpPr>
              <a:xfrm>
                <a:off x="348014" y="3967768"/>
                <a:ext cx="115795" cy="69477"/>
                <a:chOff x="-1400536" y="4600630"/>
                <a:chExt cx="115795" cy="69477"/>
              </a:xfrm>
            </p:grpSpPr>
            <p:sp>
              <p:nvSpPr>
                <p:cNvPr id="716" name="Google Shape;716;p14"/>
                <p:cNvSpPr/>
                <p:nvPr/>
              </p:nvSpPr>
              <p:spPr>
                <a:xfrm>
                  <a:off x="-1354218" y="4600630"/>
                  <a:ext cx="13895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4" extrusionOk="0">
                      <a:moveTo>
                        <a:pt x="0" y="1"/>
                      </a:moveTo>
                      <a:cubicBezTo>
                        <a:pt x="0" y="5"/>
                        <a:pt x="0" y="8"/>
                        <a:pt x="0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2" y="14"/>
                        <a:pt x="3" y="13"/>
                        <a:pt x="3" y="12"/>
                      </a:cubicBezTo>
                      <a:cubicBezTo>
                        <a:pt x="3" y="8"/>
                        <a:pt x="3" y="5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14"/>
                <p:cNvSpPr/>
                <p:nvPr/>
              </p:nvSpPr>
              <p:spPr>
                <a:xfrm>
                  <a:off x="-1312532" y="4609894"/>
                  <a:ext cx="27791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" extrusionOk="0">
                      <a:moveTo>
                        <a:pt x="2" y="1"/>
                      </a:moveTo>
                      <a:cubicBezTo>
                        <a:pt x="1" y="4"/>
                        <a:pt x="1" y="7"/>
                        <a:pt x="0" y="10"/>
                      </a:cubicBezTo>
                      <a:cubicBezTo>
                        <a:pt x="0" y="11"/>
                        <a:pt x="0" y="11"/>
                        <a:pt x="1" y="12"/>
                      </a:cubicBezTo>
                      <a:cubicBezTo>
                        <a:pt x="2" y="12"/>
                        <a:pt x="3" y="11"/>
                        <a:pt x="3" y="11"/>
                      </a:cubicBezTo>
                      <a:cubicBezTo>
                        <a:pt x="3" y="8"/>
                        <a:pt x="4" y="5"/>
                        <a:pt x="5" y="2"/>
                      </a:cubicBez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14"/>
                <p:cNvSpPr/>
                <p:nvPr/>
              </p:nvSpPr>
              <p:spPr>
                <a:xfrm>
                  <a:off x="-1400536" y="4623789"/>
                  <a:ext cx="23159" cy="4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0" extrusionOk="0">
                      <a:moveTo>
                        <a:pt x="0" y="2"/>
                      </a:moveTo>
                      <a:cubicBezTo>
                        <a:pt x="0" y="4"/>
                        <a:pt x="1" y="7"/>
                        <a:pt x="2" y="9"/>
                      </a:cubicBezTo>
                      <a:cubicBezTo>
                        <a:pt x="2" y="10"/>
                        <a:pt x="3" y="10"/>
                        <a:pt x="4" y="10"/>
                      </a:cubicBezTo>
                      <a:cubicBezTo>
                        <a:pt x="4" y="10"/>
                        <a:pt x="5" y="9"/>
                        <a:pt x="5" y="8"/>
                      </a:cubicBezTo>
                      <a:cubicBezTo>
                        <a:pt x="4" y="6"/>
                        <a:pt x="3" y="4"/>
                        <a:pt x="3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9" name="Google Shape;719;p14"/>
              <p:cNvGrpSpPr/>
              <p:nvPr/>
            </p:nvGrpSpPr>
            <p:grpSpPr>
              <a:xfrm>
                <a:off x="232223" y="4915588"/>
                <a:ext cx="115795" cy="69477"/>
                <a:chOff x="-1326427" y="5151813"/>
                <a:chExt cx="115795" cy="69477"/>
              </a:xfrm>
            </p:grpSpPr>
            <p:sp>
              <p:nvSpPr>
                <p:cNvPr id="720" name="Google Shape;720;p14"/>
                <p:cNvSpPr/>
                <p:nvPr/>
              </p:nvSpPr>
              <p:spPr>
                <a:xfrm>
                  <a:off x="-1270846" y="5151813"/>
                  <a:ext cx="13895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4" extrusionOk="0">
                      <a:moveTo>
                        <a:pt x="0" y="1"/>
                      </a:move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2" y="14"/>
                      </a:cubicBezTo>
                      <a:cubicBezTo>
                        <a:pt x="3" y="14"/>
                        <a:pt x="3" y="14"/>
                        <a:pt x="3" y="13"/>
                      </a:cubicBezTo>
                      <a:cubicBezTo>
                        <a:pt x="3" y="9"/>
                        <a:pt x="3" y="5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14"/>
                <p:cNvSpPr/>
                <p:nvPr/>
              </p:nvSpPr>
              <p:spPr>
                <a:xfrm>
                  <a:off x="-1233791" y="5165708"/>
                  <a:ext cx="23159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" extrusionOk="0">
                      <a:moveTo>
                        <a:pt x="3" y="11"/>
                      </a:moveTo>
                      <a:cubicBezTo>
                        <a:pt x="3" y="8"/>
                        <a:pt x="4" y="5"/>
                        <a:pt x="5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1" y="4"/>
                        <a:pt x="1" y="7"/>
                        <a:pt x="0" y="10"/>
                      </a:cubicBezTo>
                      <a:cubicBezTo>
                        <a:pt x="0" y="11"/>
                        <a:pt x="0" y="12"/>
                        <a:pt x="1" y="12"/>
                      </a:cubicBezTo>
                      <a:cubicBezTo>
                        <a:pt x="2" y="12"/>
                        <a:pt x="3" y="12"/>
                        <a:pt x="3" y="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14"/>
                <p:cNvSpPr/>
                <p:nvPr/>
              </p:nvSpPr>
              <p:spPr>
                <a:xfrm>
                  <a:off x="-1326427" y="5161077"/>
                  <a:ext cx="27791" cy="6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3" extrusionOk="0">
                      <a:moveTo>
                        <a:pt x="1" y="2"/>
                      </a:moveTo>
                      <a:cubicBezTo>
                        <a:pt x="1" y="5"/>
                        <a:pt x="2" y="8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5" y="12"/>
                        <a:pt x="6" y="12"/>
                        <a:pt x="5" y="11"/>
                      </a:cubicBezTo>
                      <a:cubicBezTo>
                        <a:pt x="5" y="8"/>
                        <a:pt x="4" y="5"/>
                        <a:pt x="3" y="2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3" name="Google Shape;723;p14"/>
              <p:cNvGrpSpPr/>
              <p:nvPr/>
            </p:nvGrpSpPr>
            <p:grpSpPr>
              <a:xfrm>
                <a:off x="2999124" y="4822953"/>
                <a:ext cx="101899" cy="101899"/>
                <a:chOff x="81636" y="4369041"/>
                <a:chExt cx="101899" cy="101899"/>
              </a:xfrm>
            </p:grpSpPr>
            <p:sp>
              <p:nvSpPr>
                <p:cNvPr id="724" name="Google Shape;724;p14"/>
                <p:cNvSpPr/>
                <p:nvPr/>
              </p:nvSpPr>
              <p:spPr>
                <a:xfrm>
                  <a:off x="81636" y="4406095"/>
                  <a:ext cx="32423" cy="6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2" extrusionOk="0">
                      <a:moveTo>
                        <a:pt x="0" y="2"/>
                      </a:moveTo>
                      <a:cubicBezTo>
                        <a:pt x="2" y="5"/>
                        <a:pt x="3" y="8"/>
                        <a:pt x="4" y="11"/>
                      </a:cubicBezTo>
                      <a:cubicBezTo>
                        <a:pt x="4" y="12"/>
                        <a:pt x="5" y="12"/>
                        <a:pt x="5" y="12"/>
                      </a:cubicBezTo>
                      <a:cubicBezTo>
                        <a:pt x="6" y="12"/>
                        <a:pt x="7" y="11"/>
                        <a:pt x="7" y="10"/>
                      </a:cubicBezTo>
                      <a:cubicBezTo>
                        <a:pt x="6" y="7"/>
                        <a:pt x="5" y="3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14"/>
                <p:cNvSpPr/>
                <p:nvPr/>
              </p:nvSpPr>
              <p:spPr>
                <a:xfrm>
                  <a:off x="132586" y="4369041"/>
                  <a:ext cx="18527" cy="101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1" extrusionOk="0">
                      <a:moveTo>
                        <a:pt x="0" y="2"/>
                      </a:moveTo>
                      <a:cubicBezTo>
                        <a:pt x="1" y="8"/>
                        <a:pt x="1" y="14"/>
                        <a:pt x="1" y="20"/>
                      </a:cubicBezTo>
                      <a:cubicBezTo>
                        <a:pt x="1" y="20"/>
                        <a:pt x="2" y="21"/>
                        <a:pt x="3" y="21"/>
                      </a:cubicBezTo>
                      <a:cubicBezTo>
                        <a:pt x="4" y="21"/>
                        <a:pt x="4" y="20"/>
                        <a:pt x="4" y="19"/>
                      </a:cubicBezTo>
                      <a:cubicBezTo>
                        <a:pt x="4" y="14"/>
                        <a:pt x="3" y="8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14"/>
                <p:cNvSpPr/>
                <p:nvPr/>
              </p:nvSpPr>
              <p:spPr>
                <a:xfrm>
                  <a:off x="169640" y="4415359"/>
                  <a:ext cx="1389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0" extrusionOk="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9"/>
                        <a:pt x="1" y="10"/>
                        <a:pt x="1" y="10"/>
                      </a:cubicBezTo>
                      <a:cubicBezTo>
                        <a:pt x="2" y="10"/>
                        <a:pt x="3" y="9"/>
                        <a:pt x="3" y="9"/>
                      </a:cubicBezTo>
                      <a:cubicBezTo>
                        <a:pt x="3" y="6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7" name="Google Shape;727;p14"/>
              <p:cNvGrpSpPr/>
              <p:nvPr/>
            </p:nvGrpSpPr>
            <p:grpSpPr>
              <a:xfrm>
                <a:off x="3768249" y="4951440"/>
                <a:ext cx="55581" cy="97268"/>
                <a:chOff x="294699" y="4572840"/>
                <a:chExt cx="55581" cy="97268"/>
              </a:xfrm>
            </p:grpSpPr>
            <p:sp>
              <p:nvSpPr>
                <p:cNvPr id="728" name="Google Shape;728;p14"/>
                <p:cNvSpPr/>
                <p:nvPr/>
              </p:nvSpPr>
              <p:spPr>
                <a:xfrm>
                  <a:off x="294699" y="4614526"/>
                  <a:ext cx="18527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2" extrusionOk="0">
                      <a:moveTo>
                        <a:pt x="0" y="2"/>
                      </a:moveTo>
                      <a:cubicBezTo>
                        <a:pt x="1" y="5"/>
                        <a:pt x="1" y="8"/>
                        <a:pt x="1" y="11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4" y="8"/>
                        <a:pt x="3" y="4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14"/>
                <p:cNvSpPr/>
                <p:nvPr/>
              </p:nvSpPr>
              <p:spPr>
                <a:xfrm>
                  <a:off x="331753" y="4572840"/>
                  <a:ext cx="18527" cy="9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9" extrusionOk="0">
                      <a:moveTo>
                        <a:pt x="0" y="1"/>
                      </a:moveTo>
                      <a:cubicBezTo>
                        <a:pt x="0" y="6"/>
                        <a:pt x="0" y="12"/>
                        <a:pt x="1" y="17"/>
                      </a:cubicBezTo>
                      <a:cubicBezTo>
                        <a:pt x="1" y="18"/>
                        <a:pt x="2" y="19"/>
                        <a:pt x="2" y="18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3" y="12"/>
                        <a:pt x="3" y="6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0" name="Google Shape;730;p14"/>
              <p:cNvGrpSpPr/>
              <p:nvPr/>
            </p:nvGrpSpPr>
            <p:grpSpPr>
              <a:xfrm>
                <a:off x="770704" y="4764052"/>
                <a:ext cx="106531" cy="111163"/>
                <a:chOff x="-571446" y="5434352"/>
                <a:chExt cx="106531" cy="111163"/>
              </a:xfrm>
            </p:grpSpPr>
            <p:sp>
              <p:nvSpPr>
                <p:cNvPr id="731" name="Google Shape;731;p14"/>
                <p:cNvSpPr/>
                <p:nvPr/>
              </p:nvSpPr>
              <p:spPr>
                <a:xfrm>
                  <a:off x="-571446" y="5476038"/>
                  <a:ext cx="23159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3" extrusionOk="0">
                      <a:moveTo>
                        <a:pt x="0" y="2"/>
                      </a:moveTo>
                      <a:cubicBezTo>
                        <a:pt x="1" y="5"/>
                        <a:pt x="1" y="8"/>
                        <a:pt x="2" y="12"/>
                      </a:cubicBezTo>
                      <a:cubicBezTo>
                        <a:pt x="2" y="12"/>
                        <a:pt x="3" y="13"/>
                        <a:pt x="4" y="13"/>
                      </a:cubicBezTo>
                      <a:cubicBezTo>
                        <a:pt x="5" y="13"/>
                        <a:pt x="5" y="12"/>
                        <a:pt x="5" y="11"/>
                      </a:cubicBezTo>
                      <a:cubicBezTo>
                        <a:pt x="4" y="8"/>
                        <a:pt x="4" y="5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14"/>
                <p:cNvSpPr/>
                <p:nvPr/>
              </p:nvSpPr>
              <p:spPr>
                <a:xfrm>
                  <a:off x="-529760" y="5434352"/>
                  <a:ext cx="23159" cy="11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23" extrusionOk="0">
                      <a:moveTo>
                        <a:pt x="0" y="2"/>
                      </a:moveTo>
                      <a:cubicBezTo>
                        <a:pt x="1" y="8"/>
                        <a:pt x="1" y="15"/>
                        <a:pt x="1" y="21"/>
                      </a:cubicBezTo>
                      <a:cubicBezTo>
                        <a:pt x="1" y="22"/>
                        <a:pt x="2" y="23"/>
                        <a:pt x="3" y="23"/>
                      </a:cubicBezTo>
                      <a:cubicBezTo>
                        <a:pt x="4" y="23"/>
                        <a:pt x="4" y="22"/>
                        <a:pt x="4" y="21"/>
                      </a:cubicBezTo>
                      <a:cubicBezTo>
                        <a:pt x="4" y="15"/>
                        <a:pt x="4" y="8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14"/>
                <p:cNvSpPr/>
                <p:nvPr/>
              </p:nvSpPr>
              <p:spPr>
                <a:xfrm>
                  <a:off x="-478810" y="5476038"/>
                  <a:ext cx="13895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3" extrusionOk="0">
                      <a:moveTo>
                        <a:pt x="0" y="2"/>
                      </a:moveTo>
                      <a:cubicBezTo>
                        <a:pt x="0" y="5"/>
                        <a:pt x="0" y="8"/>
                        <a:pt x="0" y="11"/>
                      </a:cubicBezTo>
                      <a:cubicBezTo>
                        <a:pt x="0" y="12"/>
                        <a:pt x="1" y="13"/>
                        <a:pt x="1" y="13"/>
                      </a:cubicBezTo>
                      <a:cubicBezTo>
                        <a:pt x="2" y="13"/>
                        <a:pt x="3" y="12"/>
                        <a:pt x="3" y="11"/>
                      </a:cubicBezTo>
                      <a:cubicBezTo>
                        <a:pt x="3" y="8"/>
                        <a:pt x="3" y="5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4" name="Google Shape;734;p14"/>
              <p:cNvGrpSpPr/>
              <p:nvPr/>
            </p:nvGrpSpPr>
            <p:grpSpPr>
              <a:xfrm>
                <a:off x="1709756" y="4605271"/>
                <a:ext cx="60213" cy="83372"/>
                <a:chOff x="-877144" y="4790534"/>
                <a:chExt cx="60213" cy="83372"/>
              </a:xfrm>
            </p:grpSpPr>
            <p:sp>
              <p:nvSpPr>
                <p:cNvPr id="735" name="Google Shape;735;p14"/>
                <p:cNvSpPr/>
                <p:nvPr/>
              </p:nvSpPr>
              <p:spPr>
                <a:xfrm>
                  <a:off x="-877144" y="4818324"/>
                  <a:ext cx="13895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1" extrusionOk="0">
                      <a:moveTo>
                        <a:pt x="3" y="10"/>
                      </a:moveTo>
                      <a:cubicBezTo>
                        <a:pt x="3" y="7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0" y="7"/>
                        <a:pt x="0" y="10"/>
                      </a:cubicBezTo>
                      <a:cubicBezTo>
                        <a:pt x="0" y="11"/>
                        <a:pt x="1" y="11"/>
                        <a:pt x="2" y="11"/>
                      </a:cubicBezTo>
                      <a:cubicBezTo>
                        <a:pt x="2" y="11"/>
                        <a:pt x="3" y="11"/>
                        <a:pt x="3" y="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14"/>
                <p:cNvSpPr/>
                <p:nvPr/>
              </p:nvSpPr>
              <p:spPr>
                <a:xfrm>
                  <a:off x="-835458" y="4790534"/>
                  <a:ext cx="18527" cy="74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5" extrusionOk="0">
                      <a:moveTo>
                        <a:pt x="0" y="2"/>
                      </a:move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7"/>
                        <a:pt x="0" y="10"/>
                        <a:pt x="1" y="13"/>
                      </a:cubicBezTo>
                      <a:cubicBezTo>
                        <a:pt x="1" y="14"/>
                        <a:pt x="2" y="15"/>
                        <a:pt x="3" y="15"/>
                      </a:cubicBezTo>
                      <a:cubicBezTo>
                        <a:pt x="3" y="14"/>
                        <a:pt x="4" y="14"/>
                        <a:pt x="4" y="13"/>
                      </a:cubicBezTo>
                      <a:cubicBezTo>
                        <a:pt x="3" y="10"/>
                        <a:pt x="2" y="7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7" name="Google Shape;737;p14"/>
              <p:cNvGrpSpPr/>
              <p:nvPr/>
            </p:nvGrpSpPr>
            <p:grpSpPr>
              <a:xfrm>
                <a:off x="4060924" y="4609898"/>
                <a:ext cx="115795" cy="74109"/>
                <a:chOff x="618924" y="4160610"/>
                <a:chExt cx="115795" cy="74109"/>
              </a:xfrm>
            </p:grpSpPr>
            <p:sp>
              <p:nvSpPr>
                <p:cNvPr id="738" name="Google Shape;738;p14"/>
                <p:cNvSpPr/>
                <p:nvPr/>
              </p:nvSpPr>
              <p:spPr>
                <a:xfrm>
                  <a:off x="674505" y="4160610"/>
                  <a:ext cx="13895" cy="6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4" extrusionOk="0">
                      <a:moveTo>
                        <a:pt x="0" y="1"/>
                      </a:move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4"/>
                      </a:cubicBezTo>
                      <a:cubicBezTo>
                        <a:pt x="2" y="14"/>
                        <a:pt x="3" y="14"/>
                        <a:pt x="3" y="13"/>
                      </a:cubicBezTo>
                      <a:cubicBezTo>
                        <a:pt x="3" y="9"/>
                        <a:pt x="3" y="5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14"/>
                <p:cNvSpPr/>
                <p:nvPr/>
              </p:nvSpPr>
              <p:spPr>
                <a:xfrm>
                  <a:off x="706928" y="4174506"/>
                  <a:ext cx="27791" cy="6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2" extrusionOk="0">
                      <a:moveTo>
                        <a:pt x="3" y="11"/>
                      </a:moveTo>
                      <a:cubicBezTo>
                        <a:pt x="4" y="8"/>
                        <a:pt x="5" y="5"/>
                        <a:pt x="6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2" y="4"/>
                        <a:pt x="1" y="7"/>
                        <a:pt x="1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2" y="12"/>
                        <a:pt x="3" y="12"/>
                        <a:pt x="3" y="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14"/>
                <p:cNvSpPr/>
                <p:nvPr/>
              </p:nvSpPr>
              <p:spPr>
                <a:xfrm>
                  <a:off x="618924" y="4169874"/>
                  <a:ext cx="27791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3" extrusionOk="0">
                      <a:moveTo>
                        <a:pt x="0" y="2"/>
                      </a:moveTo>
                      <a:cubicBezTo>
                        <a:pt x="1" y="5"/>
                        <a:pt x="2" y="8"/>
                        <a:pt x="2" y="11"/>
                      </a:cubicBezTo>
                      <a:cubicBezTo>
                        <a:pt x="2" y="12"/>
                        <a:pt x="3" y="13"/>
                        <a:pt x="4" y="12"/>
                      </a:cubicBezTo>
                      <a:cubicBezTo>
                        <a:pt x="5" y="12"/>
                        <a:pt x="5" y="11"/>
                        <a:pt x="5" y="11"/>
                      </a:cubicBezTo>
                      <a:cubicBezTo>
                        <a:pt x="4" y="8"/>
                        <a:pt x="4" y="5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1" name="Google Shape;741;p14"/>
              <p:cNvGrpSpPr/>
              <p:nvPr/>
            </p:nvGrpSpPr>
            <p:grpSpPr>
              <a:xfrm>
                <a:off x="4588315" y="4695580"/>
                <a:ext cx="55581" cy="83372"/>
                <a:chOff x="1568440" y="4924855"/>
                <a:chExt cx="55581" cy="83372"/>
              </a:xfrm>
            </p:grpSpPr>
            <p:sp>
              <p:nvSpPr>
                <p:cNvPr id="742" name="Google Shape;742;p14"/>
                <p:cNvSpPr/>
                <p:nvPr/>
              </p:nvSpPr>
              <p:spPr>
                <a:xfrm>
                  <a:off x="1568440" y="4952646"/>
                  <a:ext cx="13895" cy="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1" extrusionOk="0">
                      <a:moveTo>
                        <a:pt x="3" y="10"/>
                      </a:moveTo>
                      <a:cubicBezTo>
                        <a:pt x="3" y="7"/>
                        <a:pt x="3" y="4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4"/>
                        <a:pt x="0" y="7"/>
                        <a:pt x="0" y="10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2" y="11"/>
                        <a:pt x="3" y="11"/>
                        <a:pt x="3" y="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1605495" y="4924855"/>
                  <a:ext cx="18527" cy="74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15" extrusionOk="0">
                      <a:moveTo>
                        <a:pt x="0" y="2"/>
                      </a:move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7"/>
                        <a:pt x="1" y="10"/>
                        <a:pt x="1" y="13"/>
                      </a:cubicBezTo>
                      <a:cubicBezTo>
                        <a:pt x="2" y="14"/>
                        <a:pt x="2" y="15"/>
                        <a:pt x="3" y="14"/>
                      </a:cubicBezTo>
                      <a:cubicBezTo>
                        <a:pt x="4" y="14"/>
                        <a:pt x="4" y="13"/>
                        <a:pt x="4" y="13"/>
                      </a:cubicBezTo>
                      <a:cubicBezTo>
                        <a:pt x="3" y="10"/>
                        <a:pt x="3" y="7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4" name="Google Shape;744;p14"/>
              <p:cNvGrpSpPr/>
              <p:nvPr/>
            </p:nvGrpSpPr>
            <p:grpSpPr>
              <a:xfrm>
                <a:off x="232235" y="3277734"/>
                <a:ext cx="69477" cy="106531"/>
                <a:chOff x="-1437590" y="4151347"/>
                <a:chExt cx="69477" cy="106531"/>
              </a:xfrm>
            </p:grpSpPr>
            <p:sp>
              <p:nvSpPr>
                <p:cNvPr id="745" name="Google Shape;745;p14"/>
                <p:cNvSpPr/>
                <p:nvPr/>
              </p:nvSpPr>
              <p:spPr>
                <a:xfrm>
                  <a:off x="-1437590" y="4183769"/>
                  <a:ext cx="32423" cy="74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5" extrusionOk="0">
                      <a:moveTo>
                        <a:pt x="1" y="2"/>
                      </a:moveTo>
                      <a:cubicBezTo>
                        <a:pt x="1" y="6"/>
                        <a:pt x="2" y="10"/>
                        <a:pt x="3" y="13"/>
                      </a:cubicBezTo>
                      <a:cubicBezTo>
                        <a:pt x="3" y="14"/>
                        <a:pt x="4" y="15"/>
                        <a:pt x="5" y="14"/>
                      </a:cubicBezTo>
                      <a:cubicBezTo>
                        <a:pt x="6" y="14"/>
                        <a:pt x="6" y="14"/>
                        <a:pt x="6" y="13"/>
                      </a:cubicBezTo>
                      <a:cubicBezTo>
                        <a:pt x="5" y="9"/>
                        <a:pt x="4" y="5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14"/>
                <p:cNvSpPr/>
                <p:nvPr/>
              </p:nvSpPr>
              <p:spPr>
                <a:xfrm>
                  <a:off x="-1382008" y="4151347"/>
                  <a:ext cx="13895" cy="97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20" extrusionOk="0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0" y="11"/>
                        <a:pt x="0" y="15"/>
                        <a:pt x="0" y="18"/>
                      </a:cubicBezTo>
                      <a:cubicBezTo>
                        <a:pt x="0" y="19"/>
                        <a:pt x="1" y="20"/>
                        <a:pt x="2" y="20"/>
                      </a:cubicBezTo>
                      <a:cubicBezTo>
                        <a:pt x="3" y="19"/>
                        <a:pt x="3" y="19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6"/>
                        <a:pt x="3" y="3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747" name="Google Shape;747;p14"/>
          <p:cNvGrpSpPr/>
          <p:nvPr/>
        </p:nvGrpSpPr>
        <p:grpSpPr>
          <a:xfrm>
            <a:off x="8430734" y="571498"/>
            <a:ext cx="870101" cy="775661"/>
            <a:chOff x="8430734" y="571498"/>
            <a:chExt cx="870101" cy="775661"/>
          </a:xfrm>
        </p:grpSpPr>
        <p:sp>
          <p:nvSpPr>
            <p:cNvPr id="748" name="Google Shape;748;p14"/>
            <p:cNvSpPr/>
            <p:nvPr/>
          </p:nvSpPr>
          <p:spPr>
            <a:xfrm>
              <a:off x="8606103" y="659182"/>
              <a:ext cx="586812" cy="647508"/>
            </a:xfrm>
            <a:custGeom>
              <a:avLst/>
              <a:gdLst/>
              <a:ahLst/>
              <a:cxnLst/>
              <a:rect l="l" t="t" r="r" b="b"/>
              <a:pathLst>
                <a:path w="87" h="96" extrusionOk="0">
                  <a:moveTo>
                    <a:pt x="87" y="96"/>
                  </a:moveTo>
                  <a:lnTo>
                    <a:pt x="0" y="96"/>
                  </a:lnTo>
                  <a:lnTo>
                    <a:pt x="0" y="55"/>
                  </a:lnTo>
                  <a:lnTo>
                    <a:pt x="42" y="0"/>
                  </a:lnTo>
                  <a:lnTo>
                    <a:pt x="87" y="55"/>
                  </a:lnTo>
                  <a:lnTo>
                    <a:pt x="8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8606103" y="659182"/>
              <a:ext cx="586812" cy="647508"/>
            </a:xfrm>
            <a:custGeom>
              <a:avLst/>
              <a:gdLst/>
              <a:ahLst/>
              <a:cxnLst/>
              <a:rect l="l" t="t" r="r" b="b"/>
              <a:pathLst>
                <a:path w="87" h="96" extrusionOk="0">
                  <a:moveTo>
                    <a:pt x="87" y="96"/>
                  </a:moveTo>
                  <a:lnTo>
                    <a:pt x="0" y="96"/>
                  </a:lnTo>
                  <a:lnTo>
                    <a:pt x="0" y="55"/>
                  </a:lnTo>
                  <a:lnTo>
                    <a:pt x="42" y="0"/>
                  </a:lnTo>
                  <a:lnTo>
                    <a:pt x="87" y="55"/>
                  </a:lnTo>
                  <a:lnTo>
                    <a:pt x="87" y="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8687043" y="1097599"/>
              <a:ext cx="94500" cy="9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9017547" y="1097599"/>
              <a:ext cx="94500" cy="9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8855667" y="841293"/>
              <a:ext cx="81900" cy="81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8491439" y="571498"/>
              <a:ext cx="809396" cy="485631"/>
            </a:xfrm>
            <a:custGeom>
              <a:avLst/>
              <a:gdLst/>
              <a:ahLst/>
              <a:cxnLst/>
              <a:rect l="l" t="t" r="r" b="b"/>
              <a:pathLst>
                <a:path w="120" h="72" extrusionOk="0">
                  <a:moveTo>
                    <a:pt x="14" y="72"/>
                  </a:moveTo>
                  <a:lnTo>
                    <a:pt x="0" y="72"/>
                  </a:lnTo>
                  <a:lnTo>
                    <a:pt x="61" y="0"/>
                  </a:lnTo>
                  <a:lnTo>
                    <a:pt x="120" y="72"/>
                  </a:lnTo>
                  <a:lnTo>
                    <a:pt x="106" y="72"/>
                  </a:lnTo>
                  <a:lnTo>
                    <a:pt x="59" y="16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8821942" y="1084109"/>
              <a:ext cx="134899" cy="222581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8430734" y="1151558"/>
              <a:ext cx="323759" cy="195602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46" y="20"/>
                  </a:moveTo>
                  <a:cubicBezTo>
                    <a:pt x="46" y="17"/>
                    <a:pt x="44" y="15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9"/>
                    <a:pt x="39" y="5"/>
                    <a:pt x="35" y="5"/>
                  </a:cubicBezTo>
                  <a:cubicBezTo>
                    <a:pt x="33" y="5"/>
                    <a:pt x="32" y="5"/>
                    <a:pt x="31" y="6"/>
                  </a:cubicBezTo>
                  <a:cubicBezTo>
                    <a:pt x="30" y="3"/>
                    <a:pt x="27" y="0"/>
                    <a:pt x="24" y="0"/>
                  </a:cubicBezTo>
                  <a:cubicBezTo>
                    <a:pt x="21" y="0"/>
                    <a:pt x="19" y="2"/>
                    <a:pt x="17" y="4"/>
                  </a:cubicBezTo>
                  <a:cubicBezTo>
                    <a:pt x="16" y="3"/>
                    <a:pt x="14" y="2"/>
                    <a:pt x="13" y="2"/>
                  </a:cubicBezTo>
                  <a:cubicBezTo>
                    <a:pt x="8" y="2"/>
                    <a:pt x="5" y="6"/>
                    <a:pt x="5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2" y="13"/>
                    <a:pt x="0" y="17"/>
                    <a:pt x="0" y="20"/>
                  </a:cubicBezTo>
                  <a:cubicBezTo>
                    <a:pt x="0" y="24"/>
                    <a:pt x="3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33" y="28"/>
                    <a:pt x="39" y="28"/>
                  </a:cubicBezTo>
                  <a:cubicBezTo>
                    <a:pt x="45" y="28"/>
                    <a:pt x="46" y="24"/>
                    <a:pt x="4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15"/>
          <p:cNvSpPr/>
          <p:nvPr/>
        </p:nvSpPr>
        <p:spPr>
          <a:xfrm rot="5400000">
            <a:off x="4119339" y="2669551"/>
            <a:ext cx="9175324" cy="3570776"/>
          </a:xfrm>
          <a:custGeom>
            <a:avLst/>
            <a:gdLst/>
            <a:ahLst/>
            <a:cxnLst/>
            <a:rect l="l" t="t" r="r" b="b"/>
            <a:pathLst>
              <a:path w="17879" h="6958" extrusionOk="0">
                <a:moveTo>
                  <a:pt x="13092" y="6958"/>
                </a:moveTo>
                <a:lnTo>
                  <a:pt x="13092" y="6958"/>
                </a:lnTo>
                <a:cubicBezTo>
                  <a:pt x="12507" y="6958"/>
                  <a:pt x="12033" y="6484"/>
                  <a:pt x="12033" y="5899"/>
                </a:cubicBezTo>
                <a:cubicBezTo>
                  <a:pt x="12033" y="1108"/>
                  <a:pt x="12033" y="1108"/>
                  <a:pt x="12033" y="1108"/>
                </a:cubicBezTo>
                <a:cubicBezTo>
                  <a:pt x="12033" y="667"/>
                  <a:pt x="11673" y="307"/>
                  <a:pt x="11231" y="307"/>
                </a:cubicBezTo>
                <a:cubicBezTo>
                  <a:pt x="10785" y="307"/>
                  <a:pt x="10431" y="667"/>
                  <a:pt x="10431" y="1108"/>
                </a:cubicBezTo>
                <a:cubicBezTo>
                  <a:pt x="10431" y="1390"/>
                  <a:pt x="10431" y="1390"/>
                  <a:pt x="10431" y="1390"/>
                </a:cubicBezTo>
                <a:cubicBezTo>
                  <a:pt x="10431" y="1822"/>
                  <a:pt x="10080" y="2172"/>
                  <a:pt x="9649" y="2172"/>
                </a:cubicBezTo>
                <a:cubicBezTo>
                  <a:pt x="6747" y="2172"/>
                  <a:pt x="6747" y="2172"/>
                  <a:pt x="6747" y="2172"/>
                </a:cubicBezTo>
                <a:cubicBezTo>
                  <a:pt x="6488" y="2172"/>
                  <a:pt x="6277" y="2384"/>
                  <a:pt x="6277" y="2642"/>
                </a:cubicBezTo>
                <a:cubicBezTo>
                  <a:pt x="6277" y="3275"/>
                  <a:pt x="5759" y="3793"/>
                  <a:pt x="5121" y="3793"/>
                </a:cubicBezTo>
                <a:cubicBezTo>
                  <a:pt x="0" y="3793"/>
                  <a:pt x="0" y="3793"/>
                  <a:pt x="0" y="3793"/>
                </a:cubicBezTo>
                <a:cubicBezTo>
                  <a:pt x="0" y="3487"/>
                  <a:pt x="0" y="3487"/>
                  <a:pt x="0" y="3487"/>
                </a:cubicBezTo>
                <a:cubicBezTo>
                  <a:pt x="5121" y="3487"/>
                  <a:pt x="5121" y="3487"/>
                  <a:pt x="5121" y="3487"/>
                </a:cubicBezTo>
                <a:cubicBezTo>
                  <a:pt x="5587" y="3487"/>
                  <a:pt x="5965" y="3108"/>
                  <a:pt x="5965" y="2642"/>
                </a:cubicBezTo>
                <a:cubicBezTo>
                  <a:pt x="5965" y="2211"/>
                  <a:pt x="6315" y="1861"/>
                  <a:pt x="6747" y="1861"/>
                </a:cubicBezTo>
                <a:cubicBezTo>
                  <a:pt x="9649" y="1861"/>
                  <a:pt x="9649" y="1861"/>
                  <a:pt x="9649" y="1861"/>
                </a:cubicBezTo>
                <a:cubicBezTo>
                  <a:pt x="9908" y="1861"/>
                  <a:pt x="10119" y="1650"/>
                  <a:pt x="10119" y="1390"/>
                </a:cubicBezTo>
                <a:cubicBezTo>
                  <a:pt x="10119" y="1108"/>
                  <a:pt x="10119" y="1108"/>
                  <a:pt x="10119" y="1108"/>
                </a:cubicBezTo>
                <a:cubicBezTo>
                  <a:pt x="10119" y="499"/>
                  <a:pt x="10618" y="0"/>
                  <a:pt x="11231" y="0"/>
                </a:cubicBezTo>
                <a:cubicBezTo>
                  <a:pt x="11841" y="0"/>
                  <a:pt x="12339" y="499"/>
                  <a:pt x="12339" y="1108"/>
                </a:cubicBezTo>
                <a:cubicBezTo>
                  <a:pt x="12339" y="5899"/>
                  <a:pt x="12339" y="5899"/>
                  <a:pt x="12339" y="5899"/>
                </a:cubicBezTo>
                <a:cubicBezTo>
                  <a:pt x="12339" y="6311"/>
                  <a:pt x="12675" y="6652"/>
                  <a:pt x="13092" y="6652"/>
                </a:cubicBezTo>
                <a:cubicBezTo>
                  <a:pt x="13505" y="6652"/>
                  <a:pt x="13841" y="6311"/>
                  <a:pt x="13841" y="5899"/>
                </a:cubicBezTo>
                <a:cubicBezTo>
                  <a:pt x="13841" y="2273"/>
                  <a:pt x="13841" y="2273"/>
                  <a:pt x="13841" y="2273"/>
                </a:cubicBezTo>
                <a:cubicBezTo>
                  <a:pt x="13841" y="1846"/>
                  <a:pt x="14191" y="1496"/>
                  <a:pt x="14622" y="1496"/>
                </a:cubicBezTo>
                <a:cubicBezTo>
                  <a:pt x="17879" y="1496"/>
                  <a:pt x="17879" y="1496"/>
                  <a:pt x="17879" y="1496"/>
                </a:cubicBezTo>
                <a:cubicBezTo>
                  <a:pt x="17879" y="1803"/>
                  <a:pt x="17879" y="1803"/>
                  <a:pt x="17879" y="1803"/>
                </a:cubicBezTo>
                <a:cubicBezTo>
                  <a:pt x="14622" y="1803"/>
                  <a:pt x="14622" y="1803"/>
                  <a:pt x="14622" y="1803"/>
                </a:cubicBezTo>
                <a:cubicBezTo>
                  <a:pt x="14359" y="1803"/>
                  <a:pt x="14148" y="2014"/>
                  <a:pt x="14148" y="2273"/>
                </a:cubicBezTo>
                <a:cubicBezTo>
                  <a:pt x="14148" y="5899"/>
                  <a:pt x="14148" y="5899"/>
                  <a:pt x="14148" y="5899"/>
                </a:cubicBezTo>
                <a:cubicBezTo>
                  <a:pt x="14148" y="6484"/>
                  <a:pt x="13673" y="6958"/>
                  <a:pt x="13092" y="69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15"/>
          <p:cNvGrpSpPr/>
          <p:nvPr/>
        </p:nvGrpSpPr>
        <p:grpSpPr>
          <a:xfrm>
            <a:off x="1814254" y="4686305"/>
            <a:ext cx="5301617" cy="649185"/>
            <a:chOff x="382429" y="4125905"/>
            <a:chExt cx="5301617" cy="649185"/>
          </a:xfrm>
        </p:grpSpPr>
        <p:grpSp>
          <p:nvGrpSpPr>
            <p:cNvPr id="760" name="Google Shape;760;p15"/>
            <p:cNvGrpSpPr/>
            <p:nvPr/>
          </p:nvGrpSpPr>
          <p:grpSpPr>
            <a:xfrm>
              <a:off x="1016922" y="4661835"/>
              <a:ext cx="101899" cy="78740"/>
              <a:chOff x="-900303" y="4211560"/>
              <a:chExt cx="101899" cy="78740"/>
            </a:xfrm>
          </p:grpSpPr>
          <p:sp>
            <p:nvSpPr>
              <p:cNvPr id="761" name="Google Shape;761;p15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5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5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4" name="Google Shape;764;p15"/>
            <p:cNvGrpSpPr/>
            <p:nvPr/>
          </p:nvGrpSpPr>
          <p:grpSpPr>
            <a:xfrm>
              <a:off x="2022855" y="4616730"/>
              <a:ext cx="50950" cy="69477"/>
              <a:chOff x="-400070" y="4702530"/>
              <a:chExt cx="50950" cy="69477"/>
            </a:xfrm>
          </p:grpSpPr>
          <p:sp>
            <p:nvSpPr>
              <p:cNvPr id="765" name="Google Shape;765;p15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5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7" name="Google Shape;767;p15"/>
            <p:cNvGrpSpPr/>
            <p:nvPr/>
          </p:nvGrpSpPr>
          <p:grpSpPr>
            <a:xfrm>
              <a:off x="5568252" y="4125905"/>
              <a:ext cx="115795" cy="69477"/>
              <a:chOff x="-1400536" y="4600630"/>
              <a:chExt cx="115795" cy="69477"/>
            </a:xfrm>
          </p:grpSpPr>
          <p:sp>
            <p:nvSpPr>
              <p:cNvPr id="768" name="Google Shape;768;p15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5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5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5179123" y="4705613"/>
              <a:ext cx="115795" cy="69477"/>
              <a:chOff x="-1326427" y="5151813"/>
              <a:chExt cx="115795" cy="69477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5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5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Google Shape;775;p15"/>
            <p:cNvGrpSpPr/>
            <p:nvPr/>
          </p:nvGrpSpPr>
          <p:grpSpPr>
            <a:xfrm>
              <a:off x="2610849" y="4524078"/>
              <a:ext cx="101899" cy="101899"/>
              <a:chOff x="81636" y="4369041"/>
              <a:chExt cx="101899" cy="101899"/>
            </a:xfrm>
          </p:grpSpPr>
          <p:sp>
            <p:nvSpPr>
              <p:cNvPr id="776" name="Google Shape;776;p15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5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5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9" name="Google Shape;779;p15"/>
            <p:cNvGrpSpPr/>
            <p:nvPr/>
          </p:nvGrpSpPr>
          <p:grpSpPr>
            <a:xfrm>
              <a:off x="3379974" y="4652565"/>
              <a:ext cx="55581" cy="97268"/>
              <a:chOff x="294699" y="4572840"/>
              <a:chExt cx="55581" cy="97268"/>
            </a:xfrm>
          </p:grpSpPr>
          <p:sp>
            <p:nvSpPr>
              <p:cNvPr id="780" name="Google Shape;780;p15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5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2" name="Google Shape;782;p15"/>
            <p:cNvGrpSpPr/>
            <p:nvPr/>
          </p:nvGrpSpPr>
          <p:grpSpPr>
            <a:xfrm>
              <a:off x="382429" y="4465177"/>
              <a:ext cx="106531" cy="111163"/>
              <a:chOff x="-571446" y="5434352"/>
              <a:chExt cx="106531" cy="111163"/>
            </a:xfrm>
          </p:grpSpPr>
          <p:sp>
            <p:nvSpPr>
              <p:cNvPr id="783" name="Google Shape;783;p15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5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1321481" y="4306396"/>
              <a:ext cx="60213" cy="83372"/>
              <a:chOff x="-877144" y="4790534"/>
              <a:chExt cx="60213" cy="83372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3672649" y="4311023"/>
              <a:ext cx="115795" cy="74109"/>
              <a:chOff x="618924" y="4160610"/>
              <a:chExt cx="115795" cy="7410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5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3" name="Google Shape;793;p15"/>
            <p:cNvGrpSpPr/>
            <p:nvPr/>
          </p:nvGrpSpPr>
          <p:grpSpPr>
            <a:xfrm>
              <a:off x="4200040" y="4396705"/>
              <a:ext cx="55581" cy="83372"/>
              <a:chOff x="1568440" y="4924855"/>
              <a:chExt cx="55581" cy="83372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6" name="Google Shape;796;p15"/>
          <p:cNvGrpSpPr/>
          <p:nvPr/>
        </p:nvGrpSpPr>
        <p:grpSpPr>
          <a:xfrm>
            <a:off x="8189872" y="4268598"/>
            <a:ext cx="964531" cy="843110"/>
            <a:chOff x="8283972" y="3769048"/>
            <a:chExt cx="964531" cy="843110"/>
          </a:xfrm>
        </p:grpSpPr>
        <p:sp>
          <p:nvSpPr>
            <p:cNvPr id="797" name="Google Shape;797;p15"/>
            <p:cNvSpPr/>
            <p:nvPr/>
          </p:nvSpPr>
          <p:spPr>
            <a:xfrm>
              <a:off x="8589231" y="3805981"/>
              <a:ext cx="323759" cy="195601"/>
            </a:xfrm>
            <a:custGeom>
              <a:avLst/>
              <a:gdLst/>
              <a:ahLst/>
              <a:cxnLst/>
              <a:rect l="l" t="t" r="r" b="b"/>
              <a:pathLst>
                <a:path w="46" h="27" extrusionOk="0">
                  <a:moveTo>
                    <a:pt x="46" y="19"/>
                  </a:moveTo>
                  <a:cubicBezTo>
                    <a:pt x="46" y="17"/>
                    <a:pt x="45" y="14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4" y="5"/>
                    <a:pt x="33" y="5"/>
                    <a:pt x="31" y="5"/>
                  </a:cubicBezTo>
                  <a:cubicBezTo>
                    <a:pt x="31" y="2"/>
                    <a:pt x="28" y="0"/>
                    <a:pt x="24" y="0"/>
                  </a:cubicBezTo>
                  <a:cubicBezTo>
                    <a:pt x="21" y="0"/>
                    <a:pt x="19" y="1"/>
                    <a:pt x="18" y="3"/>
                  </a:cubicBezTo>
                  <a:cubicBezTo>
                    <a:pt x="16" y="2"/>
                    <a:pt x="15" y="2"/>
                    <a:pt x="13" y="2"/>
                  </a:cubicBezTo>
                  <a:cubicBezTo>
                    <a:pt x="9" y="2"/>
                    <a:pt x="5" y="5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2" y="13"/>
                    <a:pt x="0" y="16"/>
                    <a:pt x="0" y="20"/>
                  </a:cubicBezTo>
                  <a:cubicBezTo>
                    <a:pt x="0" y="24"/>
                    <a:pt x="3" y="27"/>
                    <a:pt x="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33" y="27"/>
                    <a:pt x="39" y="27"/>
                  </a:cubicBezTo>
                  <a:cubicBezTo>
                    <a:pt x="45" y="27"/>
                    <a:pt x="46" y="24"/>
                    <a:pt x="46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8459341" y="3856732"/>
              <a:ext cx="586812" cy="647508"/>
            </a:xfrm>
            <a:custGeom>
              <a:avLst/>
              <a:gdLst/>
              <a:ahLst/>
              <a:cxnLst/>
              <a:rect l="l" t="t" r="r" b="b"/>
              <a:pathLst>
                <a:path w="87" h="96" extrusionOk="0">
                  <a:moveTo>
                    <a:pt x="87" y="96"/>
                  </a:moveTo>
                  <a:lnTo>
                    <a:pt x="0" y="96"/>
                  </a:lnTo>
                  <a:lnTo>
                    <a:pt x="0" y="55"/>
                  </a:lnTo>
                  <a:lnTo>
                    <a:pt x="42" y="0"/>
                  </a:lnTo>
                  <a:lnTo>
                    <a:pt x="87" y="55"/>
                  </a:lnTo>
                  <a:lnTo>
                    <a:pt x="8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8459341" y="3856732"/>
              <a:ext cx="586812" cy="647508"/>
            </a:xfrm>
            <a:custGeom>
              <a:avLst/>
              <a:gdLst/>
              <a:ahLst/>
              <a:cxnLst/>
              <a:rect l="l" t="t" r="r" b="b"/>
              <a:pathLst>
                <a:path w="87" h="96" extrusionOk="0">
                  <a:moveTo>
                    <a:pt x="87" y="96"/>
                  </a:moveTo>
                  <a:lnTo>
                    <a:pt x="0" y="96"/>
                  </a:lnTo>
                  <a:lnTo>
                    <a:pt x="0" y="55"/>
                  </a:lnTo>
                  <a:lnTo>
                    <a:pt x="42" y="0"/>
                  </a:lnTo>
                  <a:lnTo>
                    <a:pt x="87" y="55"/>
                  </a:lnTo>
                  <a:lnTo>
                    <a:pt x="87" y="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8540281" y="4295149"/>
              <a:ext cx="94500" cy="9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8870784" y="4295149"/>
              <a:ext cx="94500" cy="9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8708905" y="4038843"/>
              <a:ext cx="81900" cy="81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8344676" y="3769048"/>
              <a:ext cx="809396" cy="485631"/>
            </a:xfrm>
            <a:custGeom>
              <a:avLst/>
              <a:gdLst/>
              <a:ahLst/>
              <a:cxnLst/>
              <a:rect l="l" t="t" r="r" b="b"/>
              <a:pathLst>
                <a:path w="120" h="72" extrusionOk="0">
                  <a:moveTo>
                    <a:pt x="14" y="72"/>
                  </a:moveTo>
                  <a:lnTo>
                    <a:pt x="0" y="72"/>
                  </a:lnTo>
                  <a:lnTo>
                    <a:pt x="61" y="0"/>
                  </a:lnTo>
                  <a:lnTo>
                    <a:pt x="120" y="72"/>
                  </a:lnTo>
                  <a:lnTo>
                    <a:pt x="106" y="72"/>
                  </a:lnTo>
                  <a:lnTo>
                    <a:pt x="59" y="16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8675180" y="4281659"/>
              <a:ext cx="134899" cy="222581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8924744" y="4416556"/>
              <a:ext cx="323759" cy="195601"/>
            </a:xfrm>
            <a:custGeom>
              <a:avLst/>
              <a:gdLst/>
              <a:ahLst/>
              <a:cxnLst/>
              <a:rect l="l" t="t" r="r" b="b"/>
              <a:pathLst>
                <a:path w="46" h="27" extrusionOk="0">
                  <a:moveTo>
                    <a:pt x="46" y="19"/>
                  </a:moveTo>
                  <a:cubicBezTo>
                    <a:pt x="46" y="17"/>
                    <a:pt x="45" y="14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4" y="5"/>
                    <a:pt x="33" y="5"/>
                    <a:pt x="31" y="5"/>
                  </a:cubicBezTo>
                  <a:cubicBezTo>
                    <a:pt x="31" y="2"/>
                    <a:pt x="28" y="0"/>
                    <a:pt x="24" y="0"/>
                  </a:cubicBezTo>
                  <a:cubicBezTo>
                    <a:pt x="21" y="0"/>
                    <a:pt x="19" y="1"/>
                    <a:pt x="18" y="3"/>
                  </a:cubicBezTo>
                  <a:cubicBezTo>
                    <a:pt x="16" y="2"/>
                    <a:pt x="15" y="2"/>
                    <a:pt x="13" y="2"/>
                  </a:cubicBezTo>
                  <a:cubicBezTo>
                    <a:pt x="9" y="2"/>
                    <a:pt x="5" y="5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2" y="13"/>
                    <a:pt x="0" y="16"/>
                    <a:pt x="0" y="20"/>
                  </a:cubicBezTo>
                  <a:cubicBezTo>
                    <a:pt x="0" y="24"/>
                    <a:pt x="3" y="27"/>
                    <a:pt x="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33" y="27"/>
                    <a:pt x="39" y="27"/>
                  </a:cubicBezTo>
                  <a:cubicBezTo>
                    <a:pt x="45" y="27"/>
                    <a:pt x="46" y="24"/>
                    <a:pt x="46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8283972" y="4349108"/>
              <a:ext cx="323759" cy="195602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46" y="20"/>
                  </a:moveTo>
                  <a:cubicBezTo>
                    <a:pt x="46" y="17"/>
                    <a:pt x="44" y="15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9"/>
                    <a:pt x="39" y="5"/>
                    <a:pt x="35" y="5"/>
                  </a:cubicBezTo>
                  <a:cubicBezTo>
                    <a:pt x="33" y="5"/>
                    <a:pt x="32" y="5"/>
                    <a:pt x="31" y="6"/>
                  </a:cubicBezTo>
                  <a:cubicBezTo>
                    <a:pt x="30" y="3"/>
                    <a:pt x="27" y="0"/>
                    <a:pt x="24" y="0"/>
                  </a:cubicBezTo>
                  <a:cubicBezTo>
                    <a:pt x="21" y="0"/>
                    <a:pt x="19" y="2"/>
                    <a:pt x="17" y="4"/>
                  </a:cubicBezTo>
                  <a:cubicBezTo>
                    <a:pt x="16" y="3"/>
                    <a:pt x="14" y="2"/>
                    <a:pt x="13" y="2"/>
                  </a:cubicBezTo>
                  <a:cubicBezTo>
                    <a:pt x="8" y="2"/>
                    <a:pt x="5" y="6"/>
                    <a:pt x="5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2" y="13"/>
                    <a:pt x="0" y="17"/>
                    <a:pt x="0" y="20"/>
                  </a:cubicBezTo>
                  <a:cubicBezTo>
                    <a:pt x="0" y="24"/>
                    <a:pt x="3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33" y="28"/>
                    <a:pt x="39" y="28"/>
                  </a:cubicBezTo>
                  <a:cubicBezTo>
                    <a:pt x="45" y="28"/>
                    <a:pt x="46" y="24"/>
                    <a:pt x="4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15"/>
          <p:cNvGrpSpPr/>
          <p:nvPr/>
        </p:nvGrpSpPr>
        <p:grpSpPr>
          <a:xfrm>
            <a:off x="10397" y="4582440"/>
            <a:ext cx="1814253" cy="580791"/>
            <a:chOff x="59847" y="4775427"/>
            <a:chExt cx="1814253" cy="580791"/>
          </a:xfrm>
        </p:grpSpPr>
        <p:sp>
          <p:nvSpPr>
            <p:cNvPr id="808" name="Google Shape;808;p15"/>
            <p:cNvSpPr/>
            <p:nvPr/>
          </p:nvSpPr>
          <p:spPr>
            <a:xfrm>
              <a:off x="781444" y="4775427"/>
              <a:ext cx="1092655" cy="580791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59847" y="4841603"/>
              <a:ext cx="1092664" cy="448440"/>
            </a:xfrm>
            <a:custGeom>
              <a:avLst/>
              <a:gdLst/>
              <a:ahLst/>
              <a:cxnLst/>
              <a:rect l="l" t="t" r="r" b="b"/>
              <a:pathLst>
                <a:path w="235" h="176" extrusionOk="0">
                  <a:moveTo>
                    <a:pt x="0" y="176"/>
                  </a:moveTo>
                  <a:cubicBezTo>
                    <a:pt x="0" y="176"/>
                    <a:pt x="56" y="0"/>
                    <a:pt x="120" y="0"/>
                  </a:cubicBezTo>
                  <a:cubicBezTo>
                    <a:pt x="183" y="0"/>
                    <a:pt x="235" y="175"/>
                    <a:pt x="235" y="175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15"/>
          <p:cNvGrpSpPr/>
          <p:nvPr/>
        </p:nvGrpSpPr>
        <p:grpSpPr>
          <a:xfrm>
            <a:off x="10395" y="70318"/>
            <a:ext cx="629286" cy="772793"/>
            <a:chOff x="1322800" y="5127200"/>
            <a:chExt cx="2361300" cy="2898700"/>
          </a:xfrm>
        </p:grpSpPr>
        <p:sp>
          <p:nvSpPr>
            <p:cNvPr id="811" name="Google Shape;811;p15"/>
            <p:cNvSpPr/>
            <p:nvPr/>
          </p:nvSpPr>
          <p:spPr>
            <a:xfrm>
              <a:off x="2023034" y="5127200"/>
              <a:ext cx="961200" cy="943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1675188" y="6133749"/>
              <a:ext cx="1656300" cy="680100"/>
            </a:xfrm>
            <a:prstGeom prst="trapezoid">
              <a:avLst>
                <a:gd name="adj" fmla="val 5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1322800" y="6876898"/>
              <a:ext cx="2361300" cy="680100"/>
            </a:xfrm>
            <a:prstGeom prst="trapezoid">
              <a:avLst>
                <a:gd name="adj" fmla="val 586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2269875" y="7557000"/>
              <a:ext cx="472500" cy="46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sap"/>
              <a:buNone/>
              <a:defRPr sz="2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9" r:id="rId7"/>
    <p:sldLayoutId id="2147483660" r:id="rId8"/>
    <p:sldLayoutId id="2147483661" r:id="rId9"/>
    <p:sldLayoutId id="2147483674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77221723006811?via%3Dihu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chrome-extension://efaidnbmnnnibpcajpcglclefindmkaj/https:/core.ac.uk/download/pdf/48649151.pdf" TargetMode="External"/><Relationship Id="rId5" Type="http://schemas.openxmlformats.org/officeDocument/2006/relationships/hyperlink" Target="https://www.mard.gov.vn/Pages/bao-cao-thong-ke.aspx" TargetMode="External"/><Relationship Id="rId4" Type="http://schemas.openxmlformats.org/officeDocument/2006/relationships/hyperlink" Target="https://www.ncbi.nlm.nih.gov/pmc/articles/PMC646602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35"/>
          <p:cNvSpPr txBox="1">
            <a:spLocks noGrp="1"/>
          </p:cNvSpPr>
          <p:nvPr>
            <p:ph type="ctrTitle"/>
          </p:nvPr>
        </p:nvSpPr>
        <p:spPr>
          <a:xfrm>
            <a:off x="0" y="2195663"/>
            <a:ext cx="6475744" cy="152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GB" sz="2800" i="0" dirty="0">
                <a:solidFill>
                  <a:srgbClr val="1F1F1F"/>
                </a:solidFill>
                <a:effectLst/>
                <a:latin typeface="Inter" panose="020B0604020202020204" charset="0"/>
                <a:ea typeface="Inter" panose="020B0604020202020204" charset="0"/>
              </a:rPr>
              <a:t>Formulation and solution technique for agricultural waste collection and transport network design</a:t>
            </a:r>
          </a:p>
        </p:txBody>
      </p:sp>
      <p:sp>
        <p:nvSpPr>
          <p:cNvPr id="2205" name="Google Shape;2205;p35"/>
          <p:cNvSpPr txBox="1">
            <a:spLocks noGrp="1"/>
          </p:cNvSpPr>
          <p:nvPr>
            <p:ph type="subTitle" idx="1"/>
          </p:nvPr>
        </p:nvSpPr>
        <p:spPr>
          <a:xfrm>
            <a:off x="123450" y="3939504"/>
            <a:ext cx="6004925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Trung Hieu Tran, Thu Ba T. Nguyen, Hoa Sen T. Le, Duc Chinh Phung</a:t>
            </a:r>
            <a:endParaRPr dirty="0"/>
          </a:p>
        </p:txBody>
      </p:sp>
      <p:grpSp>
        <p:nvGrpSpPr>
          <p:cNvPr id="2206" name="Google Shape;2206;p35"/>
          <p:cNvGrpSpPr/>
          <p:nvPr/>
        </p:nvGrpSpPr>
        <p:grpSpPr>
          <a:xfrm>
            <a:off x="6890062" y="2771516"/>
            <a:ext cx="418930" cy="580893"/>
            <a:chOff x="10299747" y="3268474"/>
            <a:chExt cx="1988275" cy="2756966"/>
          </a:xfrm>
        </p:grpSpPr>
        <p:sp>
          <p:nvSpPr>
            <p:cNvPr id="2207" name="Google Shape;2207;p35"/>
            <p:cNvSpPr/>
            <p:nvPr/>
          </p:nvSpPr>
          <p:spPr>
            <a:xfrm>
              <a:off x="11027414" y="5431001"/>
              <a:ext cx="430451" cy="594439"/>
            </a:xfrm>
            <a:custGeom>
              <a:avLst/>
              <a:gdLst/>
              <a:ahLst/>
              <a:cxnLst/>
              <a:rect l="l" t="t" r="r" b="b"/>
              <a:pathLst>
                <a:path w="40" h="56" extrusionOk="0">
                  <a:moveTo>
                    <a:pt x="15" y="0"/>
                  </a:moveTo>
                  <a:cubicBezTo>
                    <a:pt x="15" y="1"/>
                    <a:pt x="11" y="32"/>
                    <a:pt x="11" y="32"/>
                  </a:cubicBezTo>
                  <a:cubicBezTo>
                    <a:pt x="11" y="32"/>
                    <a:pt x="0" y="41"/>
                    <a:pt x="3" y="41"/>
                  </a:cubicBezTo>
                  <a:cubicBezTo>
                    <a:pt x="5" y="40"/>
                    <a:pt x="11" y="37"/>
                    <a:pt x="11" y="37"/>
                  </a:cubicBezTo>
                  <a:cubicBezTo>
                    <a:pt x="11" y="37"/>
                    <a:pt x="25" y="56"/>
                    <a:pt x="29" y="55"/>
                  </a:cubicBezTo>
                  <a:cubicBezTo>
                    <a:pt x="32" y="55"/>
                    <a:pt x="22" y="43"/>
                    <a:pt x="22" y="43"/>
                  </a:cubicBezTo>
                  <a:cubicBezTo>
                    <a:pt x="22" y="43"/>
                    <a:pt x="36" y="52"/>
                    <a:pt x="38" y="51"/>
                  </a:cubicBezTo>
                  <a:cubicBezTo>
                    <a:pt x="40" y="50"/>
                    <a:pt x="24" y="40"/>
                    <a:pt x="24" y="40"/>
                  </a:cubicBezTo>
                  <a:cubicBezTo>
                    <a:pt x="24" y="40"/>
                    <a:pt x="33" y="43"/>
                    <a:pt x="34" y="42"/>
                  </a:cubicBezTo>
                  <a:cubicBezTo>
                    <a:pt x="36" y="41"/>
                    <a:pt x="13" y="31"/>
                    <a:pt x="13" y="31"/>
                  </a:cubicBezTo>
                  <a:cubicBezTo>
                    <a:pt x="18" y="1"/>
                    <a:pt x="18" y="1"/>
                    <a:pt x="18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11519358" y="5431001"/>
              <a:ext cx="399705" cy="502198"/>
            </a:xfrm>
            <a:custGeom>
              <a:avLst/>
              <a:gdLst/>
              <a:ahLst/>
              <a:cxnLst/>
              <a:rect l="l" t="t" r="r" b="b"/>
              <a:pathLst>
                <a:path w="38" h="47" extrusionOk="0">
                  <a:moveTo>
                    <a:pt x="8" y="1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0" y="37"/>
                    <a:pt x="4" y="37"/>
                  </a:cubicBezTo>
                  <a:cubicBezTo>
                    <a:pt x="8" y="36"/>
                    <a:pt x="10" y="35"/>
                    <a:pt x="10" y="35"/>
                  </a:cubicBezTo>
                  <a:cubicBezTo>
                    <a:pt x="10" y="35"/>
                    <a:pt x="27" y="47"/>
                    <a:pt x="28" y="47"/>
                  </a:cubicBezTo>
                  <a:cubicBezTo>
                    <a:pt x="29" y="46"/>
                    <a:pt x="18" y="37"/>
                    <a:pt x="18" y="37"/>
                  </a:cubicBezTo>
                  <a:cubicBezTo>
                    <a:pt x="18" y="37"/>
                    <a:pt x="33" y="46"/>
                    <a:pt x="35" y="45"/>
                  </a:cubicBezTo>
                  <a:cubicBezTo>
                    <a:pt x="38" y="44"/>
                    <a:pt x="22" y="35"/>
                    <a:pt x="22" y="35"/>
                  </a:cubicBezTo>
                  <a:cubicBezTo>
                    <a:pt x="22" y="35"/>
                    <a:pt x="35" y="40"/>
                    <a:pt x="36" y="38"/>
                  </a:cubicBezTo>
                  <a:cubicBezTo>
                    <a:pt x="37" y="36"/>
                    <a:pt x="11" y="29"/>
                    <a:pt x="11" y="2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10299747" y="3586191"/>
              <a:ext cx="1937031" cy="1896055"/>
            </a:xfrm>
            <a:custGeom>
              <a:avLst/>
              <a:gdLst/>
              <a:ahLst/>
              <a:cxnLst/>
              <a:rect l="l" t="t" r="r" b="b"/>
              <a:pathLst>
                <a:path w="183" h="178" extrusionOk="0">
                  <a:moveTo>
                    <a:pt x="10" y="80"/>
                  </a:moveTo>
                  <a:cubicBezTo>
                    <a:pt x="10" y="80"/>
                    <a:pt x="17" y="87"/>
                    <a:pt x="17" y="96"/>
                  </a:cubicBezTo>
                  <a:cubicBezTo>
                    <a:pt x="18" y="105"/>
                    <a:pt x="37" y="177"/>
                    <a:pt x="100" y="178"/>
                  </a:cubicBezTo>
                  <a:cubicBezTo>
                    <a:pt x="163" y="178"/>
                    <a:pt x="178" y="123"/>
                    <a:pt x="180" y="106"/>
                  </a:cubicBezTo>
                  <a:cubicBezTo>
                    <a:pt x="183" y="89"/>
                    <a:pt x="172" y="55"/>
                    <a:pt x="172" y="45"/>
                  </a:cubicBezTo>
                  <a:cubicBezTo>
                    <a:pt x="171" y="36"/>
                    <a:pt x="174" y="21"/>
                    <a:pt x="174" y="21"/>
                  </a:cubicBezTo>
                  <a:cubicBezTo>
                    <a:pt x="180" y="13"/>
                    <a:pt x="180" y="13"/>
                    <a:pt x="180" y="13"/>
                  </a:cubicBezTo>
                  <a:cubicBezTo>
                    <a:pt x="180" y="13"/>
                    <a:pt x="179" y="5"/>
                    <a:pt x="169" y="3"/>
                  </a:cubicBezTo>
                  <a:cubicBezTo>
                    <a:pt x="158" y="0"/>
                    <a:pt x="137" y="12"/>
                    <a:pt x="128" y="38"/>
                  </a:cubicBezTo>
                  <a:cubicBezTo>
                    <a:pt x="119" y="63"/>
                    <a:pt x="116" y="78"/>
                    <a:pt x="93" y="79"/>
                  </a:cubicBezTo>
                  <a:cubicBezTo>
                    <a:pt x="70" y="81"/>
                    <a:pt x="44" y="71"/>
                    <a:pt x="31" y="61"/>
                  </a:cubicBezTo>
                  <a:cubicBezTo>
                    <a:pt x="18" y="52"/>
                    <a:pt x="10" y="52"/>
                    <a:pt x="7" y="49"/>
                  </a:cubicBezTo>
                  <a:cubicBezTo>
                    <a:pt x="4" y="45"/>
                    <a:pt x="0" y="54"/>
                    <a:pt x="0" y="59"/>
                  </a:cubicBezTo>
                  <a:cubicBezTo>
                    <a:pt x="0" y="64"/>
                    <a:pt x="2" y="64"/>
                    <a:pt x="4" y="67"/>
                  </a:cubicBezTo>
                  <a:cubicBezTo>
                    <a:pt x="5" y="69"/>
                    <a:pt x="6" y="76"/>
                    <a:pt x="10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11847321" y="3268474"/>
              <a:ext cx="440700" cy="430456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3" y="23"/>
                  </a:moveTo>
                  <a:cubicBezTo>
                    <a:pt x="3" y="23"/>
                    <a:pt x="12" y="36"/>
                    <a:pt x="20" y="38"/>
                  </a:cubicBezTo>
                  <a:cubicBezTo>
                    <a:pt x="28" y="40"/>
                    <a:pt x="38" y="26"/>
                    <a:pt x="39" y="16"/>
                  </a:cubicBezTo>
                  <a:cubicBezTo>
                    <a:pt x="41" y="6"/>
                    <a:pt x="39" y="4"/>
                    <a:pt x="36" y="5"/>
                  </a:cubicBezTo>
                  <a:cubicBezTo>
                    <a:pt x="33" y="7"/>
                    <a:pt x="33" y="13"/>
                    <a:pt x="29" y="12"/>
                  </a:cubicBezTo>
                  <a:cubicBezTo>
                    <a:pt x="26" y="12"/>
                    <a:pt x="28" y="0"/>
                    <a:pt x="23" y="1"/>
                  </a:cubicBezTo>
                  <a:cubicBezTo>
                    <a:pt x="19" y="2"/>
                    <a:pt x="19" y="12"/>
                    <a:pt x="15" y="11"/>
                  </a:cubicBezTo>
                  <a:cubicBezTo>
                    <a:pt x="11" y="11"/>
                    <a:pt x="3" y="5"/>
                    <a:pt x="1" y="10"/>
                  </a:cubicBezTo>
                  <a:cubicBezTo>
                    <a:pt x="0" y="14"/>
                    <a:pt x="3" y="21"/>
                    <a:pt x="3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12011303" y="3801419"/>
              <a:ext cx="215226" cy="358713"/>
            </a:xfrm>
            <a:custGeom>
              <a:avLst/>
              <a:gdLst/>
              <a:ahLst/>
              <a:cxnLst/>
              <a:rect l="l" t="t" r="r" b="b"/>
              <a:pathLst>
                <a:path w="21" h="34" extrusionOk="0">
                  <a:moveTo>
                    <a:pt x="9" y="1"/>
                  </a:moveTo>
                  <a:cubicBezTo>
                    <a:pt x="9" y="1"/>
                    <a:pt x="0" y="32"/>
                    <a:pt x="11" y="33"/>
                  </a:cubicBezTo>
                  <a:cubicBezTo>
                    <a:pt x="21" y="34"/>
                    <a:pt x="20" y="12"/>
                    <a:pt x="18" y="3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12103542" y="3729677"/>
              <a:ext cx="143484" cy="174232"/>
            </a:xfrm>
            <a:custGeom>
              <a:avLst/>
              <a:gdLst/>
              <a:ahLst/>
              <a:cxnLst/>
              <a:rect l="l" t="t" r="r" b="b"/>
              <a:pathLst>
                <a:path w="14" h="17" extrusionOk="0">
                  <a:moveTo>
                    <a:pt x="10" y="0"/>
                  </a:moveTo>
                  <a:cubicBezTo>
                    <a:pt x="10" y="0"/>
                    <a:pt x="6" y="1"/>
                    <a:pt x="0" y="8"/>
                  </a:cubicBezTo>
                  <a:cubicBezTo>
                    <a:pt x="0" y="8"/>
                    <a:pt x="9" y="17"/>
                    <a:pt x="12" y="15"/>
                  </a:cubicBezTo>
                  <a:cubicBezTo>
                    <a:pt x="14" y="12"/>
                    <a:pt x="10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10719949" y="4467600"/>
              <a:ext cx="1055631" cy="553443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59" y="52"/>
                  </a:moveTo>
                  <a:cubicBezTo>
                    <a:pt x="55" y="52"/>
                    <a:pt x="51" y="52"/>
                    <a:pt x="48" y="50"/>
                  </a:cubicBezTo>
                  <a:cubicBezTo>
                    <a:pt x="45" y="49"/>
                    <a:pt x="42" y="47"/>
                    <a:pt x="39" y="46"/>
                  </a:cubicBezTo>
                  <a:cubicBezTo>
                    <a:pt x="33" y="43"/>
                    <a:pt x="27" y="41"/>
                    <a:pt x="22" y="37"/>
                  </a:cubicBezTo>
                  <a:cubicBezTo>
                    <a:pt x="13" y="32"/>
                    <a:pt x="0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1" y="16"/>
                    <a:pt x="2" y="17"/>
                  </a:cubicBezTo>
                  <a:cubicBezTo>
                    <a:pt x="2" y="17"/>
                    <a:pt x="15" y="30"/>
                    <a:pt x="23" y="35"/>
                  </a:cubicBezTo>
                  <a:cubicBezTo>
                    <a:pt x="28" y="39"/>
                    <a:pt x="34" y="41"/>
                    <a:pt x="40" y="44"/>
                  </a:cubicBezTo>
                  <a:cubicBezTo>
                    <a:pt x="43" y="45"/>
                    <a:pt x="46" y="47"/>
                    <a:pt x="49" y="48"/>
                  </a:cubicBezTo>
                  <a:cubicBezTo>
                    <a:pt x="56" y="52"/>
                    <a:pt x="67" y="50"/>
                    <a:pt x="71" y="48"/>
                  </a:cubicBezTo>
                  <a:cubicBezTo>
                    <a:pt x="72" y="47"/>
                    <a:pt x="73" y="45"/>
                    <a:pt x="73" y="44"/>
                  </a:cubicBezTo>
                  <a:cubicBezTo>
                    <a:pt x="73" y="43"/>
                    <a:pt x="74" y="41"/>
                    <a:pt x="76" y="41"/>
                  </a:cubicBezTo>
                  <a:cubicBezTo>
                    <a:pt x="77" y="41"/>
                    <a:pt x="78" y="42"/>
                    <a:pt x="79" y="43"/>
                  </a:cubicBezTo>
                  <a:cubicBezTo>
                    <a:pt x="80" y="44"/>
                    <a:pt x="80" y="45"/>
                    <a:pt x="81" y="44"/>
                  </a:cubicBezTo>
                  <a:cubicBezTo>
                    <a:pt x="83" y="43"/>
                    <a:pt x="83" y="43"/>
                    <a:pt x="83" y="42"/>
                  </a:cubicBezTo>
                  <a:cubicBezTo>
                    <a:pt x="84" y="41"/>
                    <a:pt x="84" y="40"/>
                    <a:pt x="86" y="39"/>
                  </a:cubicBezTo>
                  <a:cubicBezTo>
                    <a:pt x="87" y="39"/>
                    <a:pt x="88" y="39"/>
                    <a:pt x="89" y="38"/>
                  </a:cubicBezTo>
                  <a:cubicBezTo>
                    <a:pt x="90" y="38"/>
                    <a:pt x="90" y="38"/>
                    <a:pt x="91" y="38"/>
                  </a:cubicBezTo>
                  <a:cubicBezTo>
                    <a:pt x="91" y="37"/>
                    <a:pt x="92" y="37"/>
                    <a:pt x="92" y="36"/>
                  </a:cubicBezTo>
                  <a:cubicBezTo>
                    <a:pt x="93" y="35"/>
                    <a:pt x="94" y="34"/>
                    <a:pt x="95" y="32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7"/>
                    <a:pt x="97" y="14"/>
                    <a:pt x="91" y="1"/>
                  </a:cubicBezTo>
                  <a:cubicBezTo>
                    <a:pt x="91" y="1"/>
                    <a:pt x="91" y="0"/>
                    <a:pt x="92" y="0"/>
                  </a:cubicBezTo>
                  <a:cubicBezTo>
                    <a:pt x="92" y="0"/>
                    <a:pt x="93" y="0"/>
                    <a:pt x="93" y="1"/>
                  </a:cubicBezTo>
                  <a:cubicBezTo>
                    <a:pt x="99" y="14"/>
                    <a:pt x="98" y="27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35"/>
                    <a:pt x="95" y="37"/>
                    <a:pt x="94" y="38"/>
                  </a:cubicBezTo>
                  <a:cubicBezTo>
                    <a:pt x="93" y="38"/>
                    <a:pt x="93" y="39"/>
                    <a:pt x="93" y="39"/>
                  </a:cubicBezTo>
                  <a:cubicBezTo>
                    <a:pt x="92" y="41"/>
                    <a:pt x="90" y="41"/>
                    <a:pt x="89" y="41"/>
                  </a:cubicBezTo>
                  <a:cubicBezTo>
                    <a:pt x="88" y="41"/>
                    <a:pt x="88" y="41"/>
                    <a:pt x="87" y="41"/>
                  </a:cubicBezTo>
                  <a:cubicBezTo>
                    <a:pt x="86" y="41"/>
                    <a:pt x="86" y="42"/>
                    <a:pt x="85" y="43"/>
                  </a:cubicBezTo>
                  <a:cubicBezTo>
                    <a:pt x="85" y="44"/>
                    <a:pt x="84" y="45"/>
                    <a:pt x="82" y="46"/>
                  </a:cubicBezTo>
                  <a:cubicBezTo>
                    <a:pt x="80" y="47"/>
                    <a:pt x="78" y="46"/>
                    <a:pt x="77" y="44"/>
                  </a:cubicBezTo>
                  <a:cubicBezTo>
                    <a:pt x="76" y="44"/>
                    <a:pt x="76" y="43"/>
                    <a:pt x="76" y="43"/>
                  </a:cubicBezTo>
                  <a:cubicBezTo>
                    <a:pt x="76" y="43"/>
                    <a:pt x="75" y="44"/>
                    <a:pt x="75" y="44"/>
                  </a:cubicBezTo>
                  <a:cubicBezTo>
                    <a:pt x="75" y="46"/>
                    <a:pt x="74" y="48"/>
                    <a:pt x="72" y="50"/>
                  </a:cubicBezTo>
                  <a:cubicBezTo>
                    <a:pt x="69" y="51"/>
                    <a:pt x="64" y="52"/>
                    <a:pt x="59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10883930" y="4570090"/>
              <a:ext cx="81991" cy="61494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3" y="4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cubicBezTo>
                    <a:pt x="7" y="4"/>
                    <a:pt x="8" y="5"/>
                    <a:pt x="7" y="5"/>
                  </a:cubicBezTo>
                  <a:cubicBezTo>
                    <a:pt x="7" y="6"/>
                    <a:pt x="7" y="6"/>
                    <a:pt x="6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10986419" y="4570090"/>
              <a:ext cx="71742" cy="51245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6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5" y="2"/>
                    <a:pt x="6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11027414" y="4631583"/>
              <a:ext cx="71742" cy="61494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2" y="5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3" y="3"/>
                    <a:pt x="6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5"/>
                    <a:pt x="6" y="6"/>
                    <a:pt x="6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10842935" y="4467600"/>
              <a:ext cx="102488" cy="71743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7" y="3"/>
                    <a:pt x="8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6"/>
                    <a:pt x="8" y="6"/>
                    <a:pt x="8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10986419" y="4488098"/>
              <a:ext cx="71742" cy="61494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4" y="4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1"/>
                    <a:pt x="5" y="2"/>
                    <a:pt x="6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5"/>
                    <a:pt x="6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10699451" y="4447103"/>
              <a:ext cx="102488" cy="81992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5" y="6"/>
                    <a:pt x="1" y="2"/>
                    <a:pt x="1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7" y="4"/>
                    <a:pt x="9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7"/>
                    <a:pt x="9" y="7"/>
                    <a:pt x="9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10750695" y="4395858"/>
              <a:ext cx="81991" cy="51245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4"/>
                    <a:pt x="7" y="4"/>
                  </a:cubicBezTo>
                  <a:cubicBezTo>
                    <a:pt x="7" y="5"/>
                    <a:pt x="7" y="5"/>
                    <a:pt x="6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11683340" y="5256769"/>
              <a:ext cx="112737" cy="61494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1" y="6"/>
                  </a:move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2" y="4"/>
                    <a:pt x="6" y="2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0" y="1"/>
                    <a:pt x="10" y="1"/>
                    <a:pt x="9" y="2"/>
                  </a:cubicBezTo>
                  <a:cubicBezTo>
                    <a:pt x="7" y="4"/>
                    <a:pt x="2" y="6"/>
                    <a:pt x="2" y="6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11714086" y="5185026"/>
              <a:ext cx="71742" cy="61494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2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11816575" y="5164528"/>
              <a:ext cx="61493" cy="71743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5"/>
                    <a:pt x="2" y="3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1"/>
                    <a:pt x="6" y="1"/>
                    <a:pt x="5" y="2"/>
                  </a:cubicBezTo>
                  <a:cubicBezTo>
                    <a:pt x="4" y="4"/>
                    <a:pt x="2" y="7"/>
                    <a:pt x="2" y="7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11806326" y="5082537"/>
              <a:ext cx="71742" cy="71743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2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6"/>
                    <a:pt x="1" y="5"/>
                  </a:cubicBezTo>
                  <a:cubicBezTo>
                    <a:pt x="2" y="4"/>
                    <a:pt x="5" y="2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6" y="4"/>
                    <a:pt x="3" y="7"/>
                    <a:pt x="2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11898565" y="5082537"/>
              <a:ext cx="61493" cy="71743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1" y="7"/>
                  </a:moveTo>
                  <a:cubicBezTo>
                    <a:pt x="0" y="7"/>
                    <a:pt x="0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3" y="3"/>
                    <a:pt x="4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5"/>
                    <a:pt x="2" y="7"/>
                    <a:pt x="1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11919063" y="4990296"/>
              <a:ext cx="61493" cy="71743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2" y="3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3"/>
                    <a:pt x="3" y="6"/>
                    <a:pt x="2" y="7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11980556" y="5021043"/>
              <a:ext cx="71742" cy="92240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5"/>
                    <a:pt x="3" y="2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4"/>
                    <a:pt x="2" y="8"/>
                    <a:pt x="2" y="8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8" name="Google Shape;2228;p35"/>
          <p:cNvGrpSpPr/>
          <p:nvPr/>
        </p:nvGrpSpPr>
        <p:grpSpPr>
          <a:xfrm>
            <a:off x="363862" y="709576"/>
            <a:ext cx="2455557" cy="940730"/>
            <a:chOff x="232237" y="8592"/>
            <a:chExt cx="2938324" cy="1125813"/>
          </a:xfrm>
        </p:grpSpPr>
        <p:grpSp>
          <p:nvGrpSpPr>
            <p:cNvPr id="2229" name="Google Shape;2229;p35"/>
            <p:cNvGrpSpPr/>
            <p:nvPr/>
          </p:nvGrpSpPr>
          <p:grpSpPr>
            <a:xfrm>
              <a:off x="1042687" y="8592"/>
              <a:ext cx="1317424" cy="1125806"/>
              <a:chOff x="9314465" y="3099780"/>
              <a:chExt cx="910138" cy="777759"/>
            </a:xfrm>
          </p:grpSpPr>
          <p:sp>
            <p:nvSpPr>
              <p:cNvPr id="2230" name="Google Shape;2230;p35"/>
              <p:cNvSpPr/>
              <p:nvPr/>
            </p:nvSpPr>
            <p:spPr>
              <a:xfrm>
                <a:off x="9364108" y="3132877"/>
                <a:ext cx="810850" cy="744663"/>
              </a:xfrm>
              <a:custGeom>
                <a:avLst/>
                <a:gdLst/>
                <a:ahLst/>
                <a:cxnLst/>
                <a:rect l="l" t="t" r="r" b="b"/>
                <a:pathLst>
                  <a:path w="98" h="90" extrusionOk="0">
                    <a:moveTo>
                      <a:pt x="98" y="45"/>
                    </a:moveTo>
                    <a:lnTo>
                      <a:pt x="83" y="13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16" y="13"/>
                    </a:lnTo>
                    <a:lnTo>
                      <a:pt x="0" y="45"/>
                    </a:lnTo>
                    <a:lnTo>
                      <a:pt x="0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98" y="90"/>
                    </a:lnTo>
                    <a:lnTo>
                      <a:pt x="98" y="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35"/>
              <p:cNvSpPr/>
              <p:nvPr/>
            </p:nvSpPr>
            <p:spPr>
              <a:xfrm>
                <a:off x="9364108" y="3819621"/>
                <a:ext cx="0" cy="0"/>
              </a:xfrm>
              <a:prstGeom prst="rect">
                <a:avLst/>
              </a:prstGeom>
              <a:solidFill>
                <a:srgbClr val="ED2A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35"/>
              <p:cNvSpPr/>
              <p:nvPr/>
            </p:nvSpPr>
            <p:spPr>
              <a:xfrm>
                <a:off x="9364108" y="3728607"/>
                <a:ext cx="0" cy="0"/>
              </a:xfrm>
              <a:prstGeom prst="rect">
                <a:avLst/>
              </a:prstGeom>
              <a:solidFill>
                <a:srgbClr val="ED2A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35"/>
              <p:cNvSpPr/>
              <p:nvPr/>
            </p:nvSpPr>
            <p:spPr>
              <a:xfrm>
                <a:off x="9364108" y="3645867"/>
                <a:ext cx="0" cy="0"/>
              </a:xfrm>
              <a:prstGeom prst="rect">
                <a:avLst/>
              </a:prstGeom>
              <a:solidFill>
                <a:srgbClr val="ED2A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35"/>
              <p:cNvSpPr/>
              <p:nvPr/>
            </p:nvSpPr>
            <p:spPr>
              <a:xfrm>
                <a:off x="9364108" y="3546578"/>
                <a:ext cx="0" cy="0"/>
              </a:xfrm>
              <a:prstGeom prst="rect">
                <a:avLst/>
              </a:prstGeom>
              <a:solidFill>
                <a:srgbClr val="ED2A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35"/>
              <p:cNvSpPr/>
              <p:nvPr/>
            </p:nvSpPr>
            <p:spPr>
              <a:xfrm>
                <a:off x="9364108" y="3455564"/>
                <a:ext cx="0" cy="0"/>
              </a:xfrm>
              <a:prstGeom prst="rect">
                <a:avLst/>
              </a:prstGeom>
              <a:solidFill>
                <a:srgbClr val="ED2A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35"/>
              <p:cNvSpPr/>
              <p:nvPr/>
            </p:nvSpPr>
            <p:spPr>
              <a:xfrm>
                <a:off x="9364108" y="3356275"/>
                <a:ext cx="0" cy="0"/>
              </a:xfrm>
              <a:prstGeom prst="rect">
                <a:avLst/>
              </a:prstGeom>
              <a:solidFill>
                <a:srgbClr val="ED2A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35"/>
              <p:cNvSpPr/>
              <p:nvPr/>
            </p:nvSpPr>
            <p:spPr>
              <a:xfrm>
                <a:off x="9364108" y="3265261"/>
                <a:ext cx="0" cy="0"/>
              </a:xfrm>
              <a:prstGeom prst="rect">
                <a:avLst/>
              </a:prstGeom>
              <a:solidFill>
                <a:srgbClr val="ED2A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35"/>
              <p:cNvSpPr/>
              <p:nvPr/>
            </p:nvSpPr>
            <p:spPr>
              <a:xfrm>
                <a:off x="9364108" y="3174247"/>
                <a:ext cx="0" cy="0"/>
              </a:xfrm>
              <a:prstGeom prst="rect">
                <a:avLst/>
              </a:prstGeom>
              <a:solidFill>
                <a:srgbClr val="ED2A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35"/>
              <p:cNvSpPr/>
              <p:nvPr/>
            </p:nvSpPr>
            <p:spPr>
              <a:xfrm>
                <a:off x="9504766" y="3579674"/>
                <a:ext cx="546083" cy="297865"/>
              </a:xfrm>
              <a:custGeom>
                <a:avLst/>
                <a:gdLst/>
                <a:ahLst/>
                <a:cxnLst/>
                <a:rect l="l" t="t" r="r" b="b"/>
                <a:pathLst>
                  <a:path w="66" h="36" extrusionOk="0">
                    <a:moveTo>
                      <a:pt x="62" y="6"/>
                    </a:moveTo>
                    <a:lnTo>
                      <a:pt x="62" y="32"/>
                    </a:lnTo>
                    <a:lnTo>
                      <a:pt x="5" y="32"/>
                    </a:lnTo>
                    <a:lnTo>
                      <a:pt x="5" y="6"/>
                    </a:lnTo>
                    <a:lnTo>
                      <a:pt x="62" y="6"/>
                    </a:lnTo>
                    <a:close/>
                    <a:moveTo>
                      <a:pt x="66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6" y="36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2240;p35"/>
              <p:cNvSpPr/>
              <p:nvPr/>
            </p:nvSpPr>
            <p:spPr>
              <a:xfrm>
                <a:off x="9504766" y="3579674"/>
                <a:ext cx="546083" cy="297865"/>
              </a:xfrm>
              <a:custGeom>
                <a:avLst/>
                <a:gdLst/>
                <a:ahLst/>
                <a:cxnLst/>
                <a:rect l="l" t="t" r="r" b="b"/>
                <a:pathLst>
                  <a:path w="66" h="36" extrusionOk="0">
                    <a:moveTo>
                      <a:pt x="62" y="6"/>
                    </a:moveTo>
                    <a:lnTo>
                      <a:pt x="62" y="32"/>
                    </a:lnTo>
                    <a:lnTo>
                      <a:pt x="5" y="32"/>
                    </a:lnTo>
                    <a:lnTo>
                      <a:pt x="5" y="6"/>
                    </a:lnTo>
                    <a:lnTo>
                      <a:pt x="62" y="6"/>
                    </a:lnTo>
                    <a:moveTo>
                      <a:pt x="66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6" y="36"/>
                    </a:lnTo>
                    <a:lnTo>
                      <a:pt x="66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1" name="Google Shape;2241;p35"/>
              <p:cNvSpPr/>
              <p:nvPr/>
            </p:nvSpPr>
            <p:spPr>
              <a:xfrm>
                <a:off x="9736438" y="362104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2242;p35"/>
              <p:cNvSpPr/>
              <p:nvPr/>
            </p:nvSpPr>
            <p:spPr>
              <a:xfrm>
                <a:off x="9786081" y="3604496"/>
                <a:ext cx="256493" cy="264769"/>
              </a:xfrm>
              <a:custGeom>
                <a:avLst/>
                <a:gdLst/>
                <a:ahLst/>
                <a:cxnLst/>
                <a:rect l="l" t="t" r="r" b="b"/>
                <a:pathLst>
                  <a:path w="31" h="32" extrusionOk="0">
                    <a:moveTo>
                      <a:pt x="28" y="32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31" y="30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35"/>
              <p:cNvSpPr/>
              <p:nvPr/>
            </p:nvSpPr>
            <p:spPr>
              <a:xfrm>
                <a:off x="9521314" y="3604496"/>
                <a:ext cx="239945" cy="264769"/>
              </a:xfrm>
              <a:custGeom>
                <a:avLst/>
                <a:gdLst/>
                <a:ahLst/>
                <a:cxnLst/>
                <a:rect l="l" t="t" r="r" b="b"/>
                <a:pathLst>
                  <a:path w="29" h="32" extrusionOk="0">
                    <a:moveTo>
                      <a:pt x="27" y="32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29" y="29"/>
                    </a:lnTo>
                    <a:lnTo>
                      <a:pt x="27" y="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35"/>
              <p:cNvSpPr/>
              <p:nvPr/>
            </p:nvSpPr>
            <p:spPr>
              <a:xfrm>
                <a:off x="9777807" y="3604496"/>
                <a:ext cx="264767" cy="264769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3" y="32"/>
                    </a:moveTo>
                    <a:lnTo>
                      <a:pt x="0" y="29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" y="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5" name="Google Shape;2245;p35"/>
              <p:cNvSpPr/>
              <p:nvPr/>
            </p:nvSpPr>
            <p:spPr>
              <a:xfrm>
                <a:off x="9513044" y="3587956"/>
                <a:ext cx="292153" cy="264767"/>
              </a:xfrm>
              <a:custGeom>
                <a:avLst/>
                <a:gdLst/>
                <a:ahLst/>
                <a:cxnLst/>
                <a:rect l="l" t="t" r="r" b="b"/>
                <a:pathLst>
                  <a:path w="32" h="29" extrusionOk="0">
                    <a:moveTo>
                      <a:pt x="2" y="29"/>
                    </a:moveTo>
                    <a:lnTo>
                      <a:pt x="0" y="27"/>
                    </a:lnTo>
                    <a:lnTo>
                      <a:pt x="29" y="0"/>
                    </a:lnTo>
                    <a:lnTo>
                      <a:pt x="32" y="3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35"/>
              <p:cNvSpPr/>
              <p:nvPr/>
            </p:nvSpPr>
            <p:spPr>
              <a:xfrm>
                <a:off x="9488218" y="3422468"/>
                <a:ext cx="0" cy="0"/>
              </a:xfrm>
              <a:prstGeom prst="rect">
                <a:avLst/>
              </a:pr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35"/>
              <p:cNvSpPr/>
              <p:nvPr/>
            </p:nvSpPr>
            <p:spPr>
              <a:xfrm>
                <a:off x="9479944" y="3414194"/>
                <a:ext cx="132384" cy="10756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3" extrusionOk="0">
                    <a:moveTo>
                      <a:pt x="16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3"/>
                    </a:lnTo>
                    <a:close/>
                    <a:moveTo>
                      <a:pt x="2" y="11"/>
                    </a:moveTo>
                    <a:lnTo>
                      <a:pt x="14" y="11"/>
                    </a:lnTo>
                    <a:lnTo>
                      <a:pt x="14" y="2"/>
                    </a:lnTo>
                    <a:lnTo>
                      <a:pt x="2" y="2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8" name="Google Shape;2248;p35"/>
              <p:cNvSpPr/>
              <p:nvPr/>
            </p:nvSpPr>
            <p:spPr>
              <a:xfrm>
                <a:off x="9546136" y="3422468"/>
                <a:ext cx="0" cy="9101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49" name="Google Shape;2249;p35"/>
              <p:cNvCxnSpPr/>
              <p:nvPr/>
            </p:nvCxnSpPr>
            <p:spPr>
              <a:xfrm>
                <a:off x="9546136" y="3422468"/>
                <a:ext cx="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250" name="Google Shape;2250;p35"/>
              <p:cNvSpPr/>
              <p:nvPr/>
            </p:nvSpPr>
            <p:spPr>
              <a:xfrm>
                <a:off x="9537862" y="342246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35"/>
              <p:cNvSpPr/>
              <p:nvPr/>
            </p:nvSpPr>
            <p:spPr>
              <a:xfrm>
                <a:off x="9488218" y="3463838"/>
                <a:ext cx="1158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20000" extrusionOk="0">
                    <a:moveTo>
                      <a:pt x="14" y="0"/>
                    </a:move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52" name="Google Shape;2252;p35"/>
              <p:cNvCxnSpPr/>
              <p:nvPr/>
            </p:nvCxnSpPr>
            <p:spPr>
              <a:xfrm>
                <a:off x="9604054" y="3463838"/>
                <a:ext cx="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253" name="Google Shape;2253;p35"/>
              <p:cNvSpPr/>
              <p:nvPr/>
            </p:nvSpPr>
            <p:spPr>
              <a:xfrm>
                <a:off x="9488218" y="346383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35"/>
              <p:cNvSpPr/>
              <p:nvPr/>
            </p:nvSpPr>
            <p:spPr>
              <a:xfrm>
                <a:off x="9719890" y="3422468"/>
                <a:ext cx="0" cy="0"/>
              </a:xfrm>
              <a:prstGeom prst="rect">
                <a:avLst/>
              </a:pr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35"/>
              <p:cNvSpPr/>
              <p:nvPr/>
            </p:nvSpPr>
            <p:spPr>
              <a:xfrm>
                <a:off x="9711616" y="3414194"/>
                <a:ext cx="140658" cy="107562"/>
              </a:xfrm>
              <a:custGeom>
                <a:avLst/>
                <a:gdLst/>
                <a:ahLst/>
                <a:cxnLst/>
                <a:rect l="l" t="t" r="r" b="b"/>
                <a:pathLst>
                  <a:path w="17" h="13" extrusionOk="0">
                    <a:moveTo>
                      <a:pt x="17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3"/>
                    </a:lnTo>
                    <a:close/>
                    <a:moveTo>
                      <a:pt x="2" y="11"/>
                    </a:moveTo>
                    <a:lnTo>
                      <a:pt x="14" y="11"/>
                    </a:lnTo>
                    <a:lnTo>
                      <a:pt x="14" y="2"/>
                    </a:lnTo>
                    <a:lnTo>
                      <a:pt x="2" y="2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2256;p35"/>
              <p:cNvSpPr/>
              <p:nvPr/>
            </p:nvSpPr>
            <p:spPr>
              <a:xfrm>
                <a:off x="9777807" y="3422468"/>
                <a:ext cx="0" cy="9101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57" name="Google Shape;2257;p35"/>
              <p:cNvCxnSpPr/>
              <p:nvPr/>
            </p:nvCxnSpPr>
            <p:spPr>
              <a:xfrm>
                <a:off x="9777807" y="3422468"/>
                <a:ext cx="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258" name="Google Shape;2258;p35"/>
              <p:cNvSpPr/>
              <p:nvPr/>
            </p:nvSpPr>
            <p:spPr>
              <a:xfrm>
                <a:off x="9777807" y="342246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35"/>
              <p:cNvSpPr/>
              <p:nvPr/>
            </p:nvSpPr>
            <p:spPr>
              <a:xfrm>
                <a:off x="9728164" y="3463838"/>
                <a:ext cx="10756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0000" extrusionOk="0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60" name="Google Shape;2260;p35"/>
              <p:cNvCxnSpPr/>
              <p:nvPr/>
            </p:nvCxnSpPr>
            <p:spPr>
              <a:xfrm>
                <a:off x="9835725" y="3463838"/>
                <a:ext cx="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261" name="Google Shape;2261;p35"/>
              <p:cNvSpPr/>
              <p:nvPr/>
            </p:nvSpPr>
            <p:spPr>
              <a:xfrm>
                <a:off x="9728164" y="346383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35"/>
              <p:cNvSpPr/>
              <p:nvPr/>
            </p:nvSpPr>
            <p:spPr>
              <a:xfrm>
                <a:off x="9719890" y="3256987"/>
                <a:ext cx="0" cy="0"/>
              </a:xfrm>
              <a:prstGeom prst="rect">
                <a:avLst/>
              </a:pr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2263;p35"/>
              <p:cNvSpPr/>
              <p:nvPr/>
            </p:nvSpPr>
            <p:spPr>
              <a:xfrm>
                <a:off x="9711616" y="3248713"/>
                <a:ext cx="132384" cy="11583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4" extrusionOk="0">
                    <a:moveTo>
                      <a:pt x="16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4"/>
                    </a:lnTo>
                    <a:close/>
                    <a:moveTo>
                      <a:pt x="2" y="11"/>
                    </a:moveTo>
                    <a:lnTo>
                      <a:pt x="14" y="11"/>
                    </a:lnTo>
                    <a:lnTo>
                      <a:pt x="14" y="2"/>
                    </a:lnTo>
                    <a:lnTo>
                      <a:pt x="2" y="2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4" name="Google Shape;2264;p35"/>
              <p:cNvSpPr/>
              <p:nvPr/>
            </p:nvSpPr>
            <p:spPr>
              <a:xfrm>
                <a:off x="9777807" y="3265261"/>
                <a:ext cx="0" cy="827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65" name="Google Shape;2265;p35"/>
              <p:cNvCxnSpPr/>
              <p:nvPr/>
            </p:nvCxnSpPr>
            <p:spPr>
              <a:xfrm>
                <a:off x="9777807" y="3265261"/>
                <a:ext cx="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266" name="Google Shape;2266;p35"/>
              <p:cNvSpPr/>
              <p:nvPr/>
            </p:nvSpPr>
            <p:spPr>
              <a:xfrm>
                <a:off x="9769534" y="326526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7" name="Google Shape;2267;p35"/>
              <p:cNvSpPr/>
              <p:nvPr/>
            </p:nvSpPr>
            <p:spPr>
              <a:xfrm>
                <a:off x="9719890" y="3306631"/>
                <a:ext cx="1158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" h="120000" extrusionOk="0">
                    <a:moveTo>
                      <a:pt x="14" y="0"/>
                    </a:move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68" name="Google Shape;2268;p35"/>
              <p:cNvCxnSpPr/>
              <p:nvPr/>
            </p:nvCxnSpPr>
            <p:spPr>
              <a:xfrm>
                <a:off x="9835725" y="3306631"/>
                <a:ext cx="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269" name="Google Shape;2269;p35"/>
              <p:cNvSpPr/>
              <p:nvPr/>
            </p:nvSpPr>
            <p:spPr>
              <a:xfrm>
                <a:off x="9719890" y="3298357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0" name="Google Shape;2270;p35"/>
              <p:cNvSpPr/>
              <p:nvPr/>
            </p:nvSpPr>
            <p:spPr>
              <a:xfrm>
                <a:off x="9951561" y="3422468"/>
                <a:ext cx="0" cy="0"/>
              </a:xfrm>
              <a:prstGeom prst="rect">
                <a:avLst/>
              </a:pr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35"/>
              <p:cNvSpPr/>
              <p:nvPr/>
            </p:nvSpPr>
            <p:spPr>
              <a:xfrm>
                <a:off x="9943287" y="3414194"/>
                <a:ext cx="140658" cy="107562"/>
              </a:xfrm>
              <a:custGeom>
                <a:avLst/>
                <a:gdLst/>
                <a:ahLst/>
                <a:cxnLst/>
                <a:rect l="l" t="t" r="r" b="b"/>
                <a:pathLst>
                  <a:path w="17" h="13" extrusionOk="0">
                    <a:moveTo>
                      <a:pt x="17" y="13"/>
                    </a:moveTo>
                    <a:lnTo>
                      <a:pt x="0" y="13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3"/>
                    </a:lnTo>
                    <a:close/>
                    <a:moveTo>
                      <a:pt x="2" y="11"/>
                    </a:moveTo>
                    <a:lnTo>
                      <a:pt x="15" y="11"/>
                    </a:lnTo>
                    <a:lnTo>
                      <a:pt x="15" y="2"/>
                    </a:lnTo>
                    <a:lnTo>
                      <a:pt x="2" y="2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35"/>
              <p:cNvSpPr/>
              <p:nvPr/>
            </p:nvSpPr>
            <p:spPr>
              <a:xfrm>
                <a:off x="10009479" y="3422468"/>
                <a:ext cx="0" cy="9101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73" name="Google Shape;2273;p35"/>
              <p:cNvCxnSpPr/>
              <p:nvPr/>
            </p:nvCxnSpPr>
            <p:spPr>
              <a:xfrm>
                <a:off x="10009479" y="3422468"/>
                <a:ext cx="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274" name="Google Shape;2274;p35"/>
              <p:cNvSpPr/>
              <p:nvPr/>
            </p:nvSpPr>
            <p:spPr>
              <a:xfrm>
                <a:off x="10009479" y="3422468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35"/>
              <p:cNvSpPr/>
              <p:nvPr/>
            </p:nvSpPr>
            <p:spPr>
              <a:xfrm>
                <a:off x="9959835" y="3463838"/>
                <a:ext cx="10756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0000" extrusionOk="0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63F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76" name="Google Shape;2276;p35"/>
              <p:cNvCxnSpPr/>
              <p:nvPr/>
            </p:nvCxnSpPr>
            <p:spPr>
              <a:xfrm>
                <a:off x="10067397" y="3463838"/>
                <a:ext cx="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277" name="Google Shape;2277;p35"/>
              <p:cNvSpPr/>
              <p:nvPr/>
            </p:nvSpPr>
            <p:spPr>
              <a:xfrm>
                <a:off x="9959835" y="3463838"/>
                <a:ext cx="0" cy="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35"/>
              <p:cNvSpPr/>
              <p:nvPr/>
            </p:nvSpPr>
            <p:spPr>
              <a:xfrm>
                <a:off x="9314465" y="3099780"/>
                <a:ext cx="910138" cy="43025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2" extrusionOk="0">
                    <a:moveTo>
                      <a:pt x="6" y="52"/>
                    </a:moveTo>
                    <a:lnTo>
                      <a:pt x="0" y="49"/>
                    </a:lnTo>
                    <a:lnTo>
                      <a:pt x="17" y="14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1"/>
                    </a:lnTo>
                    <a:lnTo>
                      <a:pt x="93" y="14"/>
                    </a:lnTo>
                    <a:lnTo>
                      <a:pt x="110" y="49"/>
                    </a:lnTo>
                    <a:lnTo>
                      <a:pt x="105" y="52"/>
                    </a:lnTo>
                    <a:lnTo>
                      <a:pt x="88" y="19"/>
                    </a:lnTo>
                    <a:lnTo>
                      <a:pt x="55" y="7"/>
                    </a:lnTo>
                    <a:lnTo>
                      <a:pt x="22" y="19"/>
                    </a:lnTo>
                    <a:lnTo>
                      <a:pt x="6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9" name="Google Shape;2279;p35"/>
            <p:cNvGrpSpPr/>
            <p:nvPr/>
          </p:nvGrpSpPr>
          <p:grpSpPr>
            <a:xfrm>
              <a:off x="2388262" y="173776"/>
              <a:ext cx="782299" cy="960629"/>
              <a:chOff x="1322800" y="5127200"/>
              <a:chExt cx="2361300" cy="2898700"/>
            </a:xfrm>
          </p:grpSpPr>
          <p:sp>
            <p:nvSpPr>
              <p:cNvPr id="2280" name="Google Shape;2280;p35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1" name="Google Shape;2281;p35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2" name="Google Shape;2282;p35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3" name="Google Shape;2283;p35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284" name="Google Shape;2284;p35"/>
            <p:cNvGrpSpPr/>
            <p:nvPr/>
          </p:nvGrpSpPr>
          <p:grpSpPr>
            <a:xfrm>
              <a:off x="232237" y="173776"/>
              <a:ext cx="782299" cy="960629"/>
              <a:chOff x="1322800" y="5127200"/>
              <a:chExt cx="2361300" cy="2898700"/>
            </a:xfrm>
          </p:grpSpPr>
          <p:sp>
            <p:nvSpPr>
              <p:cNvPr id="2285" name="Google Shape;2285;p35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6" name="Google Shape;2286;p35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7" name="Google Shape;2287;p35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8" name="Google Shape;2288;p35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2289" name="Google Shape;2289;p35"/>
          <p:cNvSpPr/>
          <p:nvPr/>
        </p:nvSpPr>
        <p:spPr>
          <a:xfrm>
            <a:off x="-83700" y="0"/>
            <a:ext cx="9778785" cy="3805626"/>
          </a:xfrm>
          <a:custGeom>
            <a:avLst/>
            <a:gdLst/>
            <a:ahLst/>
            <a:cxnLst/>
            <a:rect l="l" t="t" r="r" b="b"/>
            <a:pathLst>
              <a:path w="17879" h="6958" extrusionOk="0">
                <a:moveTo>
                  <a:pt x="13092" y="6958"/>
                </a:moveTo>
                <a:lnTo>
                  <a:pt x="13092" y="6958"/>
                </a:lnTo>
                <a:cubicBezTo>
                  <a:pt x="12507" y="6958"/>
                  <a:pt x="12033" y="6484"/>
                  <a:pt x="12033" y="5899"/>
                </a:cubicBezTo>
                <a:cubicBezTo>
                  <a:pt x="12033" y="1108"/>
                  <a:pt x="12033" y="1108"/>
                  <a:pt x="12033" y="1108"/>
                </a:cubicBezTo>
                <a:cubicBezTo>
                  <a:pt x="12033" y="667"/>
                  <a:pt x="11673" y="307"/>
                  <a:pt x="11231" y="307"/>
                </a:cubicBezTo>
                <a:cubicBezTo>
                  <a:pt x="10785" y="307"/>
                  <a:pt x="10431" y="667"/>
                  <a:pt x="10431" y="1108"/>
                </a:cubicBezTo>
                <a:cubicBezTo>
                  <a:pt x="10431" y="1390"/>
                  <a:pt x="10431" y="1390"/>
                  <a:pt x="10431" y="1390"/>
                </a:cubicBezTo>
                <a:cubicBezTo>
                  <a:pt x="10431" y="1822"/>
                  <a:pt x="10080" y="2172"/>
                  <a:pt x="9649" y="2172"/>
                </a:cubicBezTo>
                <a:cubicBezTo>
                  <a:pt x="6747" y="2172"/>
                  <a:pt x="6747" y="2172"/>
                  <a:pt x="6747" y="2172"/>
                </a:cubicBezTo>
                <a:cubicBezTo>
                  <a:pt x="6488" y="2172"/>
                  <a:pt x="6277" y="2384"/>
                  <a:pt x="6277" y="2642"/>
                </a:cubicBezTo>
                <a:cubicBezTo>
                  <a:pt x="6277" y="3275"/>
                  <a:pt x="5759" y="3793"/>
                  <a:pt x="5121" y="3793"/>
                </a:cubicBezTo>
                <a:cubicBezTo>
                  <a:pt x="0" y="3793"/>
                  <a:pt x="0" y="3793"/>
                  <a:pt x="0" y="3793"/>
                </a:cubicBezTo>
                <a:cubicBezTo>
                  <a:pt x="0" y="3487"/>
                  <a:pt x="0" y="3487"/>
                  <a:pt x="0" y="3487"/>
                </a:cubicBezTo>
                <a:cubicBezTo>
                  <a:pt x="5121" y="3487"/>
                  <a:pt x="5121" y="3487"/>
                  <a:pt x="5121" y="3487"/>
                </a:cubicBezTo>
                <a:cubicBezTo>
                  <a:pt x="5587" y="3487"/>
                  <a:pt x="5965" y="3108"/>
                  <a:pt x="5965" y="2642"/>
                </a:cubicBezTo>
                <a:cubicBezTo>
                  <a:pt x="5965" y="2211"/>
                  <a:pt x="6315" y="1861"/>
                  <a:pt x="6747" y="1861"/>
                </a:cubicBezTo>
                <a:cubicBezTo>
                  <a:pt x="9649" y="1861"/>
                  <a:pt x="9649" y="1861"/>
                  <a:pt x="9649" y="1861"/>
                </a:cubicBezTo>
                <a:cubicBezTo>
                  <a:pt x="9908" y="1861"/>
                  <a:pt x="10119" y="1650"/>
                  <a:pt x="10119" y="1390"/>
                </a:cubicBezTo>
                <a:cubicBezTo>
                  <a:pt x="10119" y="1108"/>
                  <a:pt x="10119" y="1108"/>
                  <a:pt x="10119" y="1108"/>
                </a:cubicBezTo>
                <a:cubicBezTo>
                  <a:pt x="10119" y="499"/>
                  <a:pt x="10618" y="0"/>
                  <a:pt x="11231" y="0"/>
                </a:cubicBezTo>
                <a:cubicBezTo>
                  <a:pt x="11841" y="0"/>
                  <a:pt x="12339" y="499"/>
                  <a:pt x="12339" y="1108"/>
                </a:cubicBezTo>
                <a:cubicBezTo>
                  <a:pt x="12339" y="5899"/>
                  <a:pt x="12339" y="5899"/>
                  <a:pt x="12339" y="5899"/>
                </a:cubicBezTo>
                <a:cubicBezTo>
                  <a:pt x="12339" y="6311"/>
                  <a:pt x="12675" y="6652"/>
                  <a:pt x="13092" y="6652"/>
                </a:cubicBezTo>
                <a:cubicBezTo>
                  <a:pt x="13505" y="6652"/>
                  <a:pt x="13841" y="6311"/>
                  <a:pt x="13841" y="5899"/>
                </a:cubicBezTo>
                <a:cubicBezTo>
                  <a:pt x="13841" y="2273"/>
                  <a:pt x="13841" y="2273"/>
                  <a:pt x="13841" y="2273"/>
                </a:cubicBezTo>
                <a:cubicBezTo>
                  <a:pt x="13841" y="1846"/>
                  <a:pt x="14191" y="1496"/>
                  <a:pt x="14622" y="1496"/>
                </a:cubicBezTo>
                <a:cubicBezTo>
                  <a:pt x="17879" y="1496"/>
                  <a:pt x="17879" y="1496"/>
                  <a:pt x="17879" y="1496"/>
                </a:cubicBezTo>
                <a:cubicBezTo>
                  <a:pt x="17879" y="1803"/>
                  <a:pt x="17879" y="1803"/>
                  <a:pt x="17879" y="1803"/>
                </a:cubicBezTo>
                <a:cubicBezTo>
                  <a:pt x="14622" y="1803"/>
                  <a:pt x="14622" y="1803"/>
                  <a:pt x="14622" y="1803"/>
                </a:cubicBezTo>
                <a:cubicBezTo>
                  <a:pt x="14359" y="1803"/>
                  <a:pt x="14148" y="2014"/>
                  <a:pt x="14148" y="2273"/>
                </a:cubicBezTo>
                <a:cubicBezTo>
                  <a:pt x="14148" y="5899"/>
                  <a:pt x="14148" y="5899"/>
                  <a:pt x="14148" y="5899"/>
                </a:cubicBezTo>
                <a:cubicBezTo>
                  <a:pt x="14148" y="6484"/>
                  <a:pt x="13673" y="6958"/>
                  <a:pt x="13092" y="69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0" name="Google Shape;2290;p35"/>
          <p:cNvGrpSpPr/>
          <p:nvPr/>
        </p:nvGrpSpPr>
        <p:grpSpPr>
          <a:xfrm>
            <a:off x="3900607" y="300314"/>
            <a:ext cx="1134674" cy="542377"/>
            <a:chOff x="3509232" y="148002"/>
            <a:chExt cx="1134674" cy="542377"/>
          </a:xfrm>
        </p:grpSpPr>
        <p:grpSp>
          <p:nvGrpSpPr>
            <p:cNvPr id="2291" name="Google Shape;2291;p35"/>
            <p:cNvGrpSpPr/>
            <p:nvPr/>
          </p:nvGrpSpPr>
          <p:grpSpPr>
            <a:xfrm>
              <a:off x="4051979" y="148002"/>
              <a:ext cx="591926" cy="542177"/>
              <a:chOff x="4189192" y="4133502"/>
              <a:chExt cx="591926" cy="542177"/>
            </a:xfrm>
          </p:grpSpPr>
          <p:sp>
            <p:nvSpPr>
              <p:cNvPr id="2292" name="Google Shape;2292;p35"/>
              <p:cNvSpPr/>
              <p:nvPr/>
            </p:nvSpPr>
            <p:spPr>
              <a:xfrm>
                <a:off x="4268779" y="4198165"/>
                <a:ext cx="432753" cy="477513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3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3" name="Google Shape;2293;p35"/>
              <p:cNvSpPr/>
              <p:nvPr/>
            </p:nvSpPr>
            <p:spPr>
              <a:xfrm>
                <a:off x="4333443" y="4521481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4" name="Google Shape;2294;p35"/>
              <p:cNvSpPr/>
              <p:nvPr/>
            </p:nvSpPr>
            <p:spPr>
              <a:xfrm>
                <a:off x="4457797" y="4332466"/>
                <a:ext cx="549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5" name="Google Shape;2295;p35"/>
              <p:cNvSpPr/>
              <p:nvPr/>
            </p:nvSpPr>
            <p:spPr>
              <a:xfrm>
                <a:off x="4189192" y="4133502"/>
                <a:ext cx="591926" cy="36310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4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6" y="73"/>
                    </a:lnTo>
                    <a:lnTo>
                      <a:pt x="59" y="17"/>
                    </a:lnTo>
                    <a:lnTo>
                      <a:pt x="14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6" name="Google Shape;2296;p35"/>
              <p:cNvSpPr/>
              <p:nvPr/>
            </p:nvSpPr>
            <p:spPr>
              <a:xfrm>
                <a:off x="4432926" y="4511533"/>
                <a:ext cx="94509" cy="164145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5"/>
                      <a:pt x="15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7" name="Google Shape;2297;p35"/>
              <p:cNvSpPr/>
              <p:nvPr/>
            </p:nvSpPr>
            <p:spPr>
              <a:xfrm>
                <a:off x="4570993" y="4521481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8" name="Google Shape;2298;p35"/>
            <p:cNvGrpSpPr/>
            <p:nvPr/>
          </p:nvGrpSpPr>
          <p:grpSpPr>
            <a:xfrm flipH="1">
              <a:off x="3509232" y="160116"/>
              <a:ext cx="418964" cy="530262"/>
              <a:chOff x="1091485" y="3609090"/>
              <a:chExt cx="542700" cy="686868"/>
            </a:xfrm>
          </p:grpSpPr>
          <p:sp>
            <p:nvSpPr>
              <p:cNvPr id="2299" name="Google Shape;2299;p35"/>
              <p:cNvSpPr/>
              <p:nvPr/>
            </p:nvSpPr>
            <p:spPr>
              <a:xfrm>
                <a:off x="1270563" y="3609090"/>
                <a:ext cx="94800" cy="16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0" name="Google Shape;2300;p35"/>
              <p:cNvSpPr/>
              <p:nvPr/>
            </p:nvSpPr>
            <p:spPr>
              <a:xfrm>
                <a:off x="1106415" y="3922458"/>
                <a:ext cx="507600" cy="37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1" name="Google Shape;2301;p35"/>
              <p:cNvSpPr/>
              <p:nvPr/>
            </p:nvSpPr>
            <p:spPr>
              <a:xfrm>
                <a:off x="1161131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35"/>
              <p:cNvSpPr/>
              <p:nvPr/>
            </p:nvSpPr>
            <p:spPr>
              <a:xfrm>
                <a:off x="1459581" y="4036862"/>
                <a:ext cx="1044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35"/>
              <p:cNvSpPr/>
              <p:nvPr/>
            </p:nvSpPr>
            <p:spPr>
              <a:xfrm>
                <a:off x="1106415" y="3713546"/>
                <a:ext cx="507600" cy="2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4" name="Google Shape;2304;p35"/>
              <p:cNvSpPr/>
              <p:nvPr/>
            </p:nvSpPr>
            <p:spPr>
              <a:xfrm>
                <a:off x="1091485" y="3906470"/>
                <a:ext cx="542700" cy="65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05" name="Google Shape;2305;p35"/>
          <p:cNvGrpSpPr/>
          <p:nvPr/>
        </p:nvGrpSpPr>
        <p:grpSpPr>
          <a:xfrm>
            <a:off x="6541996" y="3911677"/>
            <a:ext cx="1211392" cy="1075617"/>
            <a:chOff x="2992634" y="5179227"/>
            <a:chExt cx="1025560" cy="910537"/>
          </a:xfrm>
        </p:grpSpPr>
        <p:sp>
          <p:nvSpPr>
            <p:cNvPr id="2306" name="Google Shape;2306;p35"/>
            <p:cNvSpPr/>
            <p:nvPr/>
          </p:nvSpPr>
          <p:spPr>
            <a:xfrm>
              <a:off x="3720744" y="5179227"/>
              <a:ext cx="165459" cy="27337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8" y="8"/>
                  </a:moveTo>
                  <a:cubicBezTo>
                    <a:pt x="18" y="7"/>
                    <a:pt x="19" y="6"/>
                    <a:pt x="19" y="6"/>
                  </a:cubicBezTo>
                  <a:cubicBezTo>
                    <a:pt x="19" y="4"/>
                    <a:pt x="17" y="2"/>
                    <a:pt x="15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3" y="2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2" y="16"/>
                    <a:pt x="3" y="17"/>
                    <a:pt x="5" y="17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6" y="16"/>
                    <a:pt x="16" y="15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8" y="13"/>
                    <a:pt x="19" y="11"/>
                    <a:pt x="19" y="9"/>
                  </a:cubicBezTo>
                  <a:cubicBezTo>
                    <a:pt x="19" y="9"/>
                    <a:pt x="18" y="8"/>
                    <a:pt x="1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2992634" y="5832876"/>
              <a:ext cx="190219" cy="8274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5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3778662" y="5443996"/>
              <a:ext cx="57918" cy="223192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3"/>
                  </a:moveTo>
                  <a:cubicBezTo>
                    <a:pt x="7" y="25"/>
                    <a:pt x="5" y="26"/>
                    <a:pt x="3" y="26"/>
                  </a:cubicBez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lnTo>
                    <a:pt x="7" y="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3158113" y="5261968"/>
              <a:ext cx="785946" cy="579306"/>
            </a:xfrm>
            <a:custGeom>
              <a:avLst/>
              <a:gdLst/>
              <a:ahLst/>
              <a:cxnLst/>
              <a:rect l="l" t="t" r="r" b="b"/>
              <a:pathLst>
                <a:path w="92" h="67" extrusionOk="0">
                  <a:moveTo>
                    <a:pt x="90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6"/>
                    <a:pt x="1" y="4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6"/>
                    <a:pt x="42" y="67"/>
                    <a:pt x="43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1" y="67"/>
                    <a:pt x="92" y="66"/>
                    <a:pt x="92" y="65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7"/>
                    <a:pt x="91" y="36"/>
                    <a:pt x="90" y="36"/>
                  </a:cubicBezTo>
                  <a:close/>
                  <a:moveTo>
                    <a:pt x="40" y="8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3513894" y="5832876"/>
              <a:ext cx="0" cy="0"/>
            </a:xfrm>
            <a:prstGeom prst="rect">
              <a:avLst/>
            </a:prstGeom>
            <a:solidFill>
              <a:srgbClr val="BE20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3116743" y="5626025"/>
              <a:ext cx="454966" cy="463553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lose/>
                  <a:moveTo>
                    <a:pt x="27" y="38"/>
                  </a:moveTo>
                  <a:cubicBezTo>
                    <a:pt x="21" y="38"/>
                    <a:pt x="16" y="33"/>
                    <a:pt x="16" y="27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7" y="21"/>
                    <a:pt x="37" y="27"/>
                  </a:cubicBezTo>
                  <a:cubicBezTo>
                    <a:pt x="37" y="33"/>
                    <a:pt x="33" y="38"/>
                    <a:pt x="27" y="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3621456" y="5750136"/>
              <a:ext cx="339233" cy="339629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lose/>
                  <a:moveTo>
                    <a:pt x="20" y="27"/>
                  </a:moveTo>
                  <a:cubicBezTo>
                    <a:pt x="16" y="27"/>
                    <a:pt x="12" y="24"/>
                    <a:pt x="12" y="19"/>
                  </a:cubicBezTo>
                  <a:cubicBezTo>
                    <a:pt x="12" y="15"/>
                    <a:pt x="16" y="11"/>
                    <a:pt x="20" y="11"/>
                  </a:cubicBezTo>
                  <a:cubicBezTo>
                    <a:pt x="25" y="11"/>
                    <a:pt x="28" y="15"/>
                    <a:pt x="28" y="19"/>
                  </a:cubicBezTo>
                  <a:cubicBezTo>
                    <a:pt x="28" y="24"/>
                    <a:pt x="25" y="27"/>
                    <a:pt x="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3034004" y="5568107"/>
              <a:ext cx="621045" cy="289757"/>
            </a:xfrm>
            <a:custGeom>
              <a:avLst/>
              <a:gdLst/>
              <a:ahLst/>
              <a:cxnLst/>
              <a:rect l="l" t="t" r="r" b="b"/>
              <a:pathLst>
                <a:path w="72" h="34" extrusionOk="0">
                  <a:moveTo>
                    <a:pt x="5" y="34"/>
                  </a:moveTo>
                  <a:cubicBezTo>
                    <a:pt x="7" y="34"/>
                    <a:pt x="8" y="32"/>
                    <a:pt x="9" y="30"/>
                  </a:cubicBezTo>
                  <a:cubicBezTo>
                    <a:pt x="12" y="18"/>
                    <a:pt x="23" y="9"/>
                    <a:pt x="36" y="9"/>
                  </a:cubicBezTo>
                  <a:cubicBezTo>
                    <a:pt x="48" y="9"/>
                    <a:pt x="58" y="17"/>
                    <a:pt x="62" y="30"/>
                  </a:cubicBezTo>
                  <a:cubicBezTo>
                    <a:pt x="63" y="32"/>
                    <a:pt x="66" y="33"/>
                    <a:pt x="68" y="32"/>
                  </a:cubicBezTo>
                  <a:cubicBezTo>
                    <a:pt x="70" y="32"/>
                    <a:pt x="72" y="29"/>
                    <a:pt x="71" y="27"/>
                  </a:cubicBezTo>
                  <a:cubicBezTo>
                    <a:pt x="66" y="11"/>
                    <a:pt x="52" y="0"/>
                    <a:pt x="36" y="0"/>
                  </a:cubicBezTo>
                  <a:cubicBezTo>
                    <a:pt x="20" y="0"/>
                    <a:pt x="5" y="12"/>
                    <a:pt x="1" y="28"/>
                  </a:cubicBezTo>
                  <a:cubicBezTo>
                    <a:pt x="0" y="30"/>
                    <a:pt x="1" y="33"/>
                    <a:pt x="4" y="33"/>
                  </a:cubicBezTo>
                  <a:cubicBezTo>
                    <a:pt x="4" y="34"/>
                    <a:pt x="4" y="34"/>
                    <a:pt x="5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3571812" y="5692217"/>
              <a:ext cx="446382" cy="207016"/>
            </a:xfrm>
            <a:custGeom>
              <a:avLst/>
              <a:gdLst/>
              <a:ahLst/>
              <a:cxnLst/>
              <a:rect l="l" t="t" r="r" b="b"/>
              <a:pathLst>
                <a:path w="52" h="24" extrusionOk="0">
                  <a:moveTo>
                    <a:pt x="4" y="24"/>
                  </a:moveTo>
                  <a:cubicBezTo>
                    <a:pt x="5" y="24"/>
                    <a:pt x="6" y="23"/>
                    <a:pt x="7" y="22"/>
                  </a:cubicBezTo>
                  <a:cubicBezTo>
                    <a:pt x="9" y="13"/>
                    <a:pt x="17" y="7"/>
                    <a:pt x="26" y="7"/>
                  </a:cubicBezTo>
                  <a:cubicBezTo>
                    <a:pt x="35" y="7"/>
                    <a:pt x="42" y="13"/>
                    <a:pt x="45" y="21"/>
                  </a:cubicBezTo>
                  <a:cubicBezTo>
                    <a:pt x="45" y="23"/>
                    <a:pt x="48" y="24"/>
                    <a:pt x="49" y="23"/>
                  </a:cubicBezTo>
                  <a:cubicBezTo>
                    <a:pt x="51" y="23"/>
                    <a:pt x="52" y="21"/>
                    <a:pt x="52" y="20"/>
                  </a:cubicBezTo>
                  <a:cubicBezTo>
                    <a:pt x="48" y="8"/>
                    <a:pt x="38" y="0"/>
                    <a:pt x="26" y="0"/>
                  </a:cubicBezTo>
                  <a:cubicBezTo>
                    <a:pt x="14" y="0"/>
                    <a:pt x="4" y="9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lnTo>
                    <a:pt x="4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3134879" y="5239206"/>
              <a:ext cx="446382" cy="33096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2"/>
                  </a:moveTo>
                  <a:cubicBezTo>
                    <a:pt x="52" y="3"/>
                    <a:pt x="51" y="4"/>
                    <a:pt x="5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3753840" y="5435722"/>
              <a:ext cx="99205" cy="4137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2"/>
                  </a:moveTo>
                  <a:cubicBezTo>
                    <a:pt x="11" y="4"/>
                    <a:pt x="10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3249127" y="5758410"/>
              <a:ext cx="0" cy="0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3720744" y="5849424"/>
              <a:ext cx="0" cy="0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3216031" y="5336434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0" name="Google Shape;2320;p35"/>
          <p:cNvGrpSpPr/>
          <p:nvPr/>
        </p:nvGrpSpPr>
        <p:grpSpPr>
          <a:xfrm>
            <a:off x="8057820" y="1290086"/>
            <a:ext cx="1944385" cy="1987635"/>
            <a:chOff x="7418570" y="1076986"/>
            <a:chExt cx="1944385" cy="1987635"/>
          </a:xfrm>
        </p:grpSpPr>
        <p:grpSp>
          <p:nvGrpSpPr>
            <p:cNvPr id="2321" name="Google Shape;2321;p35"/>
            <p:cNvGrpSpPr/>
            <p:nvPr/>
          </p:nvGrpSpPr>
          <p:grpSpPr>
            <a:xfrm>
              <a:off x="7418570" y="2849496"/>
              <a:ext cx="1944385" cy="215125"/>
              <a:chOff x="7327833" y="4754609"/>
              <a:chExt cx="1944385" cy="215125"/>
            </a:xfrm>
          </p:grpSpPr>
          <p:sp>
            <p:nvSpPr>
              <p:cNvPr id="2322" name="Google Shape;2322;p35"/>
              <p:cNvSpPr/>
              <p:nvPr/>
            </p:nvSpPr>
            <p:spPr>
              <a:xfrm>
                <a:off x="7327833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3" name="Google Shape;2323;p35"/>
              <p:cNvSpPr/>
              <p:nvPr/>
            </p:nvSpPr>
            <p:spPr>
              <a:xfrm>
                <a:off x="7427121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4" name="Google Shape;2324;p35"/>
              <p:cNvSpPr/>
              <p:nvPr/>
            </p:nvSpPr>
            <p:spPr>
              <a:xfrm>
                <a:off x="7542956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5" name="Google Shape;2325;p35"/>
              <p:cNvSpPr/>
              <p:nvPr/>
            </p:nvSpPr>
            <p:spPr>
              <a:xfrm>
                <a:off x="7642244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6" name="Google Shape;2326;p35"/>
              <p:cNvSpPr/>
              <p:nvPr/>
            </p:nvSpPr>
            <p:spPr>
              <a:xfrm>
                <a:off x="7741532" y="4754609"/>
                <a:ext cx="49644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7" name="Google Shape;2327;p35"/>
              <p:cNvSpPr/>
              <p:nvPr/>
            </p:nvSpPr>
            <p:spPr>
              <a:xfrm>
                <a:off x="7791176" y="4911815"/>
                <a:ext cx="0" cy="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8" name="Google Shape;2328;p35"/>
              <p:cNvSpPr/>
              <p:nvPr/>
            </p:nvSpPr>
            <p:spPr>
              <a:xfrm>
                <a:off x="7824272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9" name="Google Shape;2329;p35"/>
              <p:cNvSpPr/>
              <p:nvPr/>
            </p:nvSpPr>
            <p:spPr>
              <a:xfrm>
                <a:off x="7923560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0" name="Google Shape;2330;p35"/>
              <p:cNvSpPr/>
              <p:nvPr/>
            </p:nvSpPr>
            <p:spPr>
              <a:xfrm>
                <a:off x="8031121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1" name="Google Shape;2331;p35"/>
              <p:cNvSpPr/>
              <p:nvPr/>
            </p:nvSpPr>
            <p:spPr>
              <a:xfrm>
                <a:off x="8138683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2" name="Google Shape;2332;p35"/>
              <p:cNvSpPr/>
              <p:nvPr/>
            </p:nvSpPr>
            <p:spPr>
              <a:xfrm>
                <a:off x="8246245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>
                <a:off x="8312437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>
                <a:off x="8419998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>
                <a:off x="8527560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>
                <a:off x="8626848" y="4754609"/>
                <a:ext cx="49644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8742684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8" name="Google Shape;2338;p35"/>
              <p:cNvSpPr/>
              <p:nvPr/>
            </p:nvSpPr>
            <p:spPr>
              <a:xfrm>
                <a:off x="8808875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9" name="Google Shape;2339;p35"/>
              <p:cNvSpPr/>
              <p:nvPr/>
            </p:nvSpPr>
            <p:spPr>
              <a:xfrm>
                <a:off x="8916437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9023999" y="4754609"/>
                <a:ext cx="33096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9123287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25" extrusionOk="0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>
                <a:off x="9230848" y="4754609"/>
                <a:ext cx="41370" cy="215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25" extrusionOk="0">
                    <a:moveTo>
                      <a:pt x="5" y="2"/>
                    </a:moveTo>
                    <a:cubicBezTo>
                      <a:pt x="5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3" name="Google Shape;2343;p35"/>
            <p:cNvGrpSpPr/>
            <p:nvPr/>
          </p:nvGrpSpPr>
          <p:grpSpPr>
            <a:xfrm>
              <a:off x="7493929" y="1076986"/>
              <a:ext cx="653698" cy="1723021"/>
              <a:chOff x="-2338898" y="1540970"/>
              <a:chExt cx="1700125" cy="4481200"/>
            </a:xfrm>
          </p:grpSpPr>
          <p:sp>
            <p:nvSpPr>
              <p:cNvPr id="2344" name="Google Shape;2344;p35"/>
              <p:cNvSpPr/>
              <p:nvPr/>
            </p:nvSpPr>
            <p:spPr>
              <a:xfrm>
                <a:off x="-2338898" y="2747851"/>
                <a:ext cx="629676" cy="3274319"/>
              </a:xfrm>
              <a:custGeom>
                <a:avLst/>
                <a:gdLst/>
                <a:ahLst/>
                <a:cxnLst/>
                <a:rect l="l" t="t" r="r" b="b"/>
                <a:pathLst>
                  <a:path w="58" h="301" extrusionOk="0">
                    <a:moveTo>
                      <a:pt x="3" y="301"/>
                    </a:moveTo>
                    <a:cubicBezTo>
                      <a:pt x="3" y="301"/>
                      <a:pt x="3" y="301"/>
                      <a:pt x="3" y="301"/>
                    </a:cubicBezTo>
                    <a:cubicBezTo>
                      <a:pt x="1" y="301"/>
                      <a:pt x="0" y="299"/>
                      <a:pt x="0" y="297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1"/>
                      <a:pt x="53" y="0"/>
                      <a:pt x="54" y="0"/>
                    </a:cubicBezTo>
                    <a:cubicBezTo>
                      <a:pt x="56" y="0"/>
                      <a:pt x="58" y="2"/>
                      <a:pt x="57" y="4"/>
                    </a:cubicBezTo>
                    <a:cubicBezTo>
                      <a:pt x="7" y="299"/>
                      <a:pt x="7" y="299"/>
                      <a:pt x="7" y="299"/>
                    </a:cubicBezTo>
                    <a:cubicBezTo>
                      <a:pt x="6" y="300"/>
                      <a:pt x="5" y="301"/>
                      <a:pt x="3" y="3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>
                <a:off x="-1404878" y="2726861"/>
                <a:ext cx="629676" cy="3284816"/>
              </a:xfrm>
              <a:custGeom>
                <a:avLst/>
                <a:gdLst/>
                <a:ahLst/>
                <a:cxnLst/>
                <a:rect l="l" t="t" r="r" b="b"/>
                <a:pathLst>
                  <a:path w="58" h="301" extrusionOk="0">
                    <a:moveTo>
                      <a:pt x="54" y="301"/>
                    </a:moveTo>
                    <a:cubicBezTo>
                      <a:pt x="52" y="301"/>
                      <a:pt x="51" y="300"/>
                      <a:pt x="51" y="29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3"/>
                    </a:cubicBezTo>
                    <a:cubicBezTo>
                      <a:pt x="57" y="297"/>
                      <a:pt x="57" y="297"/>
                      <a:pt x="57" y="297"/>
                    </a:cubicBezTo>
                    <a:cubicBezTo>
                      <a:pt x="58" y="299"/>
                      <a:pt x="56" y="301"/>
                      <a:pt x="55" y="301"/>
                    </a:cubicBezTo>
                    <a:lnTo>
                      <a:pt x="54" y="3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>
                <a:off x="-1835157" y="3052194"/>
                <a:ext cx="692644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7" extrusionOk="0">
                    <a:moveTo>
                      <a:pt x="60" y="77"/>
                    </a:moveTo>
                    <a:cubicBezTo>
                      <a:pt x="59" y="77"/>
                      <a:pt x="58" y="76"/>
                      <a:pt x="58" y="7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3"/>
                      <a:pt x="64" y="75"/>
                      <a:pt x="63" y="76"/>
                    </a:cubicBezTo>
                    <a:cubicBezTo>
                      <a:pt x="62" y="77"/>
                      <a:pt x="61" y="77"/>
                      <a:pt x="60" y="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7" name="Google Shape;2347;p35"/>
              <p:cNvSpPr/>
              <p:nvPr/>
            </p:nvSpPr>
            <p:spPr>
              <a:xfrm>
                <a:off x="-1992576" y="3104667"/>
                <a:ext cx="734622" cy="8500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78" extrusionOk="0">
                    <a:moveTo>
                      <a:pt x="4" y="78"/>
                    </a:moveTo>
                    <a:cubicBezTo>
                      <a:pt x="3" y="78"/>
                      <a:pt x="2" y="77"/>
                      <a:pt x="2" y="77"/>
                    </a:cubicBezTo>
                    <a:cubicBezTo>
                      <a:pt x="0" y="76"/>
                      <a:pt x="0" y="74"/>
                      <a:pt x="1" y="7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2" y="0"/>
                      <a:pt x="64" y="0"/>
                      <a:pt x="66" y="1"/>
                    </a:cubicBezTo>
                    <a:cubicBezTo>
                      <a:pt x="67" y="2"/>
                      <a:pt x="67" y="5"/>
                      <a:pt x="66" y="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6" y="77"/>
                      <a:pt x="5" y="78"/>
                      <a:pt x="4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>
                <a:off x="-1982081" y="4080666"/>
                <a:ext cx="1059955" cy="1070450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93" y="98"/>
                    </a:moveTo>
                    <a:cubicBezTo>
                      <a:pt x="93" y="98"/>
                      <a:pt x="92" y="98"/>
                      <a:pt x="91" y="9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2"/>
                      <a:pt x="1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96" y="93"/>
                      <a:pt x="96" y="93"/>
                      <a:pt x="96" y="93"/>
                    </a:cubicBezTo>
                    <a:cubicBezTo>
                      <a:pt x="97" y="94"/>
                      <a:pt x="97" y="96"/>
                      <a:pt x="96" y="97"/>
                    </a:cubicBezTo>
                    <a:cubicBezTo>
                      <a:pt x="95" y="98"/>
                      <a:pt x="94" y="98"/>
                      <a:pt x="93" y="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>
                <a:off x="-2191973" y="4080666"/>
                <a:ext cx="1101934" cy="10704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98" extrusionOk="0">
                    <a:moveTo>
                      <a:pt x="4" y="98"/>
                    </a:moveTo>
                    <a:cubicBezTo>
                      <a:pt x="3" y="98"/>
                      <a:pt x="2" y="98"/>
                      <a:pt x="2" y="97"/>
                    </a:cubicBezTo>
                    <a:cubicBezTo>
                      <a:pt x="0" y="96"/>
                      <a:pt x="0" y="94"/>
                      <a:pt x="2" y="93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7" y="0"/>
                      <a:pt x="99" y="0"/>
                      <a:pt x="100" y="1"/>
                    </a:cubicBezTo>
                    <a:cubicBezTo>
                      <a:pt x="102" y="2"/>
                      <a:pt x="101" y="5"/>
                      <a:pt x="100" y="6"/>
                    </a:cubicBezTo>
                    <a:cubicBezTo>
                      <a:pt x="6" y="97"/>
                      <a:pt x="6" y="97"/>
                      <a:pt x="6" y="97"/>
                    </a:cubicBezTo>
                    <a:cubicBezTo>
                      <a:pt x="6" y="98"/>
                      <a:pt x="5" y="98"/>
                      <a:pt x="4" y="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35"/>
              <p:cNvSpPr/>
              <p:nvPr/>
            </p:nvSpPr>
            <p:spPr>
              <a:xfrm>
                <a:off x="-2202468" y="5256063"/>
                <a:ext cx="1311825" cy="8395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" extrusionOk="0">
                    <a:moveTo>
                      <a:pt x="117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9" y="0"/>
                      <a:pt x="121" y="2"/>
                      <a:pt x="121" y="4"/>
                    </a:cubicBezTo>
                    <a:cubicBezTo>
                      <a:pt x="121" y="6"/>
                      <a:pt x="119" y="7"/>
                      <a:pt x="117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1" name="Google Shape;2351;p35"/>
              <p:cNvSpPr/>
              <p:nvPr/>
            </p:nvSpPr>
            <p:spPr>
              <a:xfrm>
                <a:off x="-1982081" y="3954731"/>
                <a:ext cx="860557" cy="73462"/>
              </a:xfrm>
              <a:custGeom>
                <a:avLst/>
                <a:gdLst/>
                <a:ahLst/>
                <a:cxnLst/>
                <a:rect l="l" t="t" r="r" b="b"/>
                <a:pathLst>
                  <a:path w="79" h="7" extrusionOk="0">
                    <a:moveTo>
                      <a:pt x="76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3"/>
                    </a:cubicBezTo>
                    <a:cubicBezTo>
                      <a:pt x="79" y="5"/>
                      <a:pt x="77" y="7"/>
                      <a:pt x="76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p35"/>
              <p:cNvSpPr/>
              <p:nvPr/>
            </p:nvSpPr>
            <p:spPr>
              <a:xfrm>
                <a:off x="-2066038" y="2684883"/>
                <a:ext cx="1059955" cy="136430"/>
              </a:xfrm>
              <a:custGeom>
                <a:avLst/>
                <a:gdLst/>
                <a:ahLst/>
                <a:cxnLst/>
                <a:rect l="l" t="t" r="r" b="b"/>
                <a:pathLst>
                  <a:path w="97" h="12" extrusionOk="0">
                    <a:moveTo>
                      <a:pt x="95" y="1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6" y="0"/>
                      <a:pt x="97" y="1"/>
                      <a:pt x="97" y="2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2"/>
                      <a:pt x="95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>
                <a:off x="-1551803" y="2170647"/>
                <a:ext cx="21900" cy="513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>
                <a:off x="-1551803" y="2055206"/>
                <a:ext cx="892041" cy="41978"/>
              </a:xfrm>
              <a:custGeom>
                <a:avLst/>
                <a:gdLst/>
                <a:ahLst/>
                <a:cxnLst/>
                <a:rect l="l" t="t" r="r" b="b"/>
                <a:pathLst>
                  <a:path w="85" h="4" extrusionOk="0">
                    <a:moveTo>
                      <a:pt x="85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85" y="2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>
                <a:off x="-890643" y="2013228"/>
                <a:ext cx="251870" cy="251871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>
                <a:off x="-1961092" y="1677400"/>
                <a:ext cx="808084" cy="808085"/>
              </a:xfrm>
              <a:custGeom>
                <a:avLst/>
                <a:gdLst/>
                <a:ahLst/>
                <a:cxnLst/>
                <a:rect l="l" t="t" r="r" b="b"/>
                <a:pathLst>
                  <a:path w="74" h="74" extrusionOk="0">
                    <a:moveTo>
                      <a:pt x="37" y="74"/>
                    </a:moveTo>
                    <a:cubicBezTo>
                      <a:pt x="17" y="74"/>
                      <a:pt x="0" y="57"/>
                      <a:pt x="0" y="37"/>
                    </a:cubicBezTo>
                    <a:cubicBezTo>
                      <a:pt x="0" y="17"/>
                      <a:pt x="17" y="0"/>
                      <a:pt x="37" y="0"/>
                    </a:cubicBezTo>
                    <a:cubicBezTo>
                      <a:pt x="57" y="0"/>
                      <a:pt x="74" y="17"/>
                      <a:pt x="74" y="37"/>
                    </a:cubicBezTo>
                    <a:cubicBezTo>
                      <a:pt x="74" y="57"/>
                      <a:pt x="57" y="74"/>
                      <a:pt x="37" y="74"/>
                    </a:cubicBezTo>
                    <a:close/>
                    <a:moveTo>
                      <a:pt x="37" y="2"/>
                    </a:moveTo>
                    <a:cubicBezTo>
                      <a:pt x="18" y="2"/>
                      <a:pt x="3" y="18"/>
                      <a:pt x="3" y="37"/>
                    </a:cubicBezTo>
                    <a:cubicBezTo>
                      <a:pt x="3" y="56"/>
                      <a:pt x="18" y="72"/>
                      <a:pt x="37" y="72"/>
                    </a:cubicBezTo>
                    <a:cubicBezTo>
                      <a:pt x="56" y="72"/>
                      <a:pt x="72" y="56"/>
                      <a:pt x="72" y="37"/>
                    </a:cubicBezTo>
                    <a:cubicBezTo>
                      <a:pt x="72" y="18"/>
                      <a:pt x="56" y="2"/>
                      <a:pt x="3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>
                <a:off x="-1646254" y="1540970"/>
                <a:ext cx="209892" cy="35681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4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15" y="34"/>
                    </a:lnTo>
                    <a:lnTo>
                      <a:pt x="6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35"/>
              <p:cNvSpPr/>
              <p:nvPr/>
            </p:nvSpPr>
            <p:spPr>
              <a:xfrm>
                <a:off x="-1646254" y="2296582"/>
                <a:ext cx="209892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20" h="33" extrusionOk="0">
                    <a:moveTo>
                      <a:pt x="20" y="33"/>
                    </a:moveTo>
                    <a:lnTo>
                      <a:pt x="0" y="33"/>
                    </a:lnTo>
                    <a:lnTo>
                      <a:pt x="6" y="0"/>
                    </a:lnTo>
                    <a:lnTo>
                      <a:pt x="15" y="0"/>
                    </a:lnTo>
                    <a:lnTo>
                      <a:pt x="20" y="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35"/>
              <p:cNvSpPr/>
              <p:nvPr/>
            </p:nvSpPr>
            <p:spPr>
              <a:xfrm>
                <a:off x="-1436362" y="1635422"/>
                <a:ext cx="356816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" extrusionOk="0">
                    <a:moveTo>
                      <a:pt x="21" y="0"/>
                    </a:moveTo>
                    <a:lnTo>
                      <a:pt x="34" y="13"/>
                    </a:lnTo>
                    <a:lnTo>
                      <a:pt x="7" y="33"/>
                    </a:lnTo>
                    <a:lnTo>
                      <a:pt x="0" y="2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35"/>
              <p:cNvSpPr/>
              <p:nvPr/>
            </p:nvSpPr>
            <p:spPr>
              <a:xfrm>
                <a:off x="-2003071" y="2202131"/>
                <a:ext cx="356816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" extrusionOk="0">
                    <a:moveTo>
                      <a:pt x="14" y="33"/>
                    </a:moveTo>
                    <a:lnTo>
                      <a:pt x="0" y="19"/>
                    </a:lnTo>
                    <a:lnTo>
                      <a:pt x="27" y="0"/>
                    </a:lnTo>
                    <a:lnTo>
                      <a:pt x="34" y="6"/>
                    </a:lnTo>
                    <a:lnTo>
                      <a:pt x="14" y="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>
                <a:off x="-1331416" y="1992238"/>
                <a:ext cx="346322" cy="199398"/>
              </a:xfrm>
              <a:custGeom>
                <a:avLst/>
                <a:gdLst/>
                <a:ahLst/>
                <a:cxnLst/>
                <a:rect l="l" t="t" r="r" b="b"/>
                <a:pathLst>
                  <a:path w="33" h="19" extrusionOk="0">
                    <a:moveTo>
                      <a:pt x="33" y="0"/>
                    </a:moveTo>
                    <a:lnTo>
                      <a:pt x="33" y="19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35"/>
              <p:cNvSpPr/>
              <p:nvPr/>
            </p:nvSpPr>
            <p:spPr>
              <a:xfrm>
                <a:off x="-2087027" y="1992238"/>
                <a:ext cx="346322" cy="199398"/>
              </a:xfrm>
              <a:custGeom>
                <a:avLst/>
                <a:gdLst/>
                <a:ahLst/>
                <a:cxnLst/>
                <a:rect l="l" t="t" r="r" b="b"/>
                <a:pathLst>
                  <a:path w="33" h="19" extrusionOk="0">
                    <a:moveTo>
                      <a:pt x="0" y="19"/>
                    </a:moveTo>
                    <a:lnTo>
                      <a:pt x="0" y="0"/>
                    </a:lnTo>
                    <a:lnTo>
                      <a:pt x="33" y="5"/>
                    </a:lnTo>
                    <a:lnTo>
                      <a:pt x="33" y="14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35"/>
              <p:cNvSpPr/>
              <p:nvPr/>
            </p:nvSpPr>
            <p:spPr>
              <a:xfrm>
                <a:off x="-1436362" y="2202131"/>
                <a:ext cx="356816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" extrusionOk="0">
                    <a:moveTo>
                      <a:pt x="34" y="19"/>
                    </a:moveTo>
                    <a:lnTo>
                      <a:pt x="21" y="33"/>
                    </a:lnTo>
                    <a:lnTo>
                      <a:pt x="0" y="6"/>
                    </a:lnTo>
                    <a:lnTo>
                      <a:pt x="7" y="0"/>
                    </a:lnTo>
                    <a:lnTo>
                      <a:pt x="34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-2003071" y="1635422"/>
                <a:ext cx="356816" cy="34632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" extrusionOk="0">
                    <a:moveTo>
                      <a:pt x="0" y="13"/>
                    </a:moveTo>
                    <a:lnTo>
                      <a:pt x="14" y="0"/>
                    </a:lnTo>
                    <a:lnTo>
                      <a:pt x="34" y="27"/>
                    </a:lnTo>
                    <a:lnTo>
                      <a:pt x="27" y="3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>
                <a:off x="-1646254" y="1971249"/>
                <a:ext cx="210300" cy="200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66" name="Google Shape;2366;p35"/>
          <p:cNvGrpSpPr/>
          <p:nvPr/>
        </p:nvGrpSpPr>
        <p:grpSpPr>
          <a:xfrm>
            <a:off x="7985645" y="3933593"/>
            <a:ext cx="629286" cy="772793"/>
            <a:chOff x="1322800" y="5127200"/>
            <a:chExt cx="2361300" cy="2898700"/>
          </a:xfrm>
        </p:grpSpPr>
        <p:sp>
          <p:nvSpPr>
            <p:cNvPr id="2367" name="Google Shape;2367;p35"/>
            <p:cNvSpPr/>
            <p:nvPr/>
          </p:nvSpPr>
          <p:spPr>
            <a:xfrm>
              <a:off x="2023034" y="5127200"/>
              <a:ext cx="961200" cy="943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1675188" y="6133749"/>
              <a:ext cx="1656300" cy="680100"/>
            </a:xfrm>
            <a:prstGeom prst="trapezoid">
              <a:avLst>
                <a:gd name="adj" fmla="val 5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1322800" y="6876898"/>
              <a:ext cx="2361300" cy="680100"/>
            </a:xfrm>
            <a:prstGeom prst="trapezoid">
              <a:avLst>
                <a:gd name="adj" fmla="val 586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2269875" y="7557000"/>
              <a:ext cx="472500" cy="46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A10164-320A-FDE6-6866-D522CEA5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, 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73F62F-2F12-BA41-A513-C1BC5D3A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, 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9D65D-A130-AFA6-1AFE-44C4CB8B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, 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49012B-8C61-E6F7-7641-52E6D42B893B}"/>
              </a:ext>
            </a:extLst>
          </p:cNvPr>
          <p:cNvSpPr txBox="1"/>
          <p:nvPr/>
        </p:nvSpPr>
        <p:spPr>
          <a:xfrm>
            <a:off x="123450" y="4452056"/>
            <a:ext cx="216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DSSC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student</a:t>
            </a:r>
            <a:r>
              <a:rPr lang="it-IT" dirty="0"/>
              <a:t> Pietro Morichetti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Formulation</a:t>
            </a:r>
            <a:endParaRPr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24BF051-8E7B-42A7-DA5B-5B98501B4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9312" y="1420776"/>
            <a:ext cx="4905375" cy="9810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7EEEFB1-5863-88AE-83BF-AEC6A4E8C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2804902"/>
            <a:ext cx="4400550" cy="2019300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D0F61C2-407D-E92D-8EE7-029A3B3F20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3925" y="2804902"/>
            <a:ext cx="4238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8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Formulation</a:t>
            </a:r>
            <a:endParaRPr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59BCBD3F-9ECC-7350-2A88-D6AD8189C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326069"/>
            <a:ext cx="4267200" cy="20859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38E6138-A947-F220-A529-93AE65D9962B}"/>
              </a:ext>
            </a:extLst>
          </p:cNvPr>
          <p:cNvSpPr/>
          <p:nvPr/>
        </p:nvSpPr>
        <p:spPr>
          <a:xfrm>
            <a:off x="1031358" y="1244010"/>
            <a:ext cx="2289692" cy="489098"/>
          </a:xfrm>
          <a:prstGeom prst="rect">
            <a:avLst/>
          </a:prstGeom>
          <a:noFill/>
          <a:ln w="19050">
            <a:solidFill>
              <a:srgbClr val="AA7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EC17C82-B266-9B71-9FE2-AB8D68AD7695}"/>
              </a:ext>
            </a:extLst>
          </p:cNvPr>
          <p:cNvSpPr/>
          <p:nvPr/>
        </p:nvSpPr>
        <p:spPr>
          <a:xfrm>
            <a:off x="720000" y="2167039"/>
            <a:ext cx="3147150" cy="404711"/>
          </a:xfrm>
          <a:prstGeom prst="rect">
            <a:avLst/>
          </a:prstGeom>
          <a:noFill/>
          <a:ln w="19050">
            <a:solidFill>
              <a:srgbClr val="AA7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BCDAE1A-0C85-609E-D7B6-5E4C463E4983}"/>
              </a:ext>
            </a:extLst>
          </p:cNvPr>
          <p:cNvSpPr/>
          <p:nvPr/>
        </p:nvSpPr>
        <p:spPr>
          <a:xfrm>
            <a:off x="3427154" y="1243295"/>
            <a:ext cx="1560046" cy="48909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82C8504-C784-9969-B594-2ED6085C81B4}"/>
              </a:ext>
            </a:extLst>
          </p:cNvPr>
          <p:cNvSpPr/>
          <p:nvPr/>
        </p:nvSpPr>
        <p:spPr>
          <a:xfrm>
            <a:off x="714479" y="2597898"/>
            <a:ext cx="1560046" cy="85602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91FEB26-BDE6-870E-A319-5317E3350B51}"/>
              </a:ext>
            </a:extLst>
          </p:cNvPr>
          <p:cNvSpPr/>
          <p:nvPr/>
        </p:nvSpPr>
        <p:spPr>
          <a:xfrm>
            <a:off x="3975602" y="3052375"/>
            <a:ext cx="4987645" cy="89951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0D315E4-8067-6754-2BB3-22F7EEFB034F}"/>
              </a:ext>
            </a:extLst>
          </p:cNvPr>
          <p:cNvSpPr/>
          <p:nvPr/>
        </p:nvSpPr>
        <p:spPr>
          <a:xfrm>
            <a:off x="714479" y="1746419"/>
            <a:ext cx="2499946" cy="4047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904D3B-8DE9-7AF1-9995-364E5C0DD850}"/>
              </a:ext>
            </a:extLst>
          </p:cNvPr>
          <p:cNvSpPr/>
          <p:nvPr/>
        </p:nvSpPr>
        <p:spPr>
          <a:xfrm>
            <a:off x="714479" y="4055952"/>
            <a:ext cx="316879" cy="84786"/>
          </a:xfrm>
          <a:prstGeom prst="rect">
            <a:avLst/>
          </a:prstGeom>
          <a:solidFill>
            <a:srgbClr val="AA72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A8CD85D-AEAE-C837-3C4A-C4C280C47196}"/>
              </a:ext>
            </a:extLst>
          </p:cNvPr>
          <p:cNvSpPr/>
          <p:nvPr/>
        </p:nvSpPr>
        <p:spPr>
          <a:xfrm>
            <a:off x="714479" y="4417346"/>
            <a:ext cx="316879" cy="847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78A05C5-5E9D-5735-261D-A8C9DCEF3001}"/>
              </a:ext>
            </a:extLst>
          </p:cNvPr>
          <p:cNvSpPr/>
          <p:nvPr/>
        </p:nvSpPr>
        <p:spPr>
          <a:xfrm>
            <a:off x="714478" y="4742772"/>
            <a:ext cx="316879" cy="84786"/>
          </a:xfrm>
          <a:prstGeom prst="rect">
            <a:avLst/>
          </a:prstGeom>
          <a:solidFill>
            <a:srgbClr val="E088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19A9445-597B-656B-46F8-8563781A3829}"/>
              </a:ext>
            </a:extLst>
          </p:cNvPr>
          <p:cNvSpPr txBox="1"/>
          <p:nvPr/>
        </p:nvSpPr>
        <p:spPr>
          <a:xfrm>
            <a:off x="1156992" y="3951891"/>
            <a:ext cx="2459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Inter" panose="020B0604020202020204" charset="0"/>
                <a:ea typeface="Inter" panose="020B0604020202020204" charset="0"/>
              </a:rPr>
              <a:t>Capacitated</a:t>
            </a:r>
            <a:r>
              <a:rPr lang="it-IT" sz="1100" dirty="0">
                <a:latin typeface="Inter" panose="020B0604020202020204" charset="0"/>
                <a:ea typeface="Inter" panose="020B0604020202020204" charset="0"/>
              </a:rPr>
              <a:t> facility location </a:t>
            </a:r>
            <a:r>
              <a:rPr lang="it-IT" sz="1100" dirty="0" err="1">
                <a:latin typeface="Inter" panose="020B0604020202020204" charset="0"/>
                <a:ea typeface="Inter" panose="020B0604020202020204" charset="0"/>
              </a:rPr>
              <a:t>cstrs</a:t>
            </a:r>
            <a:r>
              <a:rPr lang="it-IT" sz="1100" dirty="0">
                <a:latin typeface="Inter" panose="020B0604020202020204" charset="0"/>
                <a:ea typeface="Inter" panose="020B0604020202020204" charset="0"/>
              </a:rPr>
              <a:t>.</a:t>
            </a:r>
            <a:endParaRPr lang="en-GB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0FA21A1-66B3-5D1B-FF62-354F86656D00}"/>
              </a:ext>
            </a:extLst>
          </p:cNvPr>
          <p:cNvSpPr txBox="1"/>
          <p:nvPr/>
        </p:nvSpPr>
        <p:spPr>
          <a:xfrm>
            <a:off x="1154232" y="4314158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Inter" panose="020B0604020202020204" charset="0"/>
                <a:ea typeface="Inter" panose="020B0604020202020204" charset="0"/>
              </a:rPr>
              <a:t>TSP </a:t>
            </a:r>
            <a:r>
              <a:rPr lang="it-IT" sz="1100" dirty="0" err="1">
                <a:latin typeface="Inter" panose="020B0604020202020204" charset="0"/>
                <a:ea typeface="Inter" panose="020B0604020202020204" charset="0"/>
              </a:rPr>
              <a:t>adjusted</a:t>
            </a:r>
            <a:r>
              <a:rPr lang="it-IT" sz="1100" dirty="0">
                <a:latin typeface="Inter" panose="020B0604020202020204" charset="0"/>
                <a:ea typeface="Inter" panose="020B0604020202020204" charset="0"/>
              </a:rPr>
              <a:t> for CVRP </a:t>
            </a:r>
            <a:r>
              <a:rPr lang="it-IT" sz="1100" dirty="0" err="1">
                <a:latin typeface="Inter" panose="020B0604020202020204" charset="0"/>
                <a:ea typeface="Inter" panose="020B0604020202020204" charset="0"/>
              </a:rPr>
              <a:t>cstrs</a:t>
            </a:r>
            <a:r>
              <a:rPr lang="it-IT" sz="1100" dirty="0">
                <a:latin typeface="Inter" panose="020B0604020202020204" charset="0"/>
                <a:ea typeface="Inter" panose="020B0604020202020204" charset="0"/>
              </a:rPr>
              <a:t>.</a:t>
            </a:r>
            <a:endParaRPr lang="en-GB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53A5797-2799-6925-663E-7B984545FB09}"/>
              </a:ext>
            </a:extLst>
          </p:cNvPr>
          <p:cNvSpPr txBox="1"/>
          <p:nvPr/>
        </p:nvSpPr>
        <p:spPr>
          <a:xfrm>
            <a:off x="1154231" y="4654360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Inter" panose="020B0604020202020204" charset="0"/>
                <a:ea typeface="Inter" panose="020B0604020202020204" charset="0"/>
              </a:rPr>
              <a:t>Assignment</a:t>
            </a:r>
            <a:r>
              <a:rPr lang="it-IT" sz="11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sz="1100" dirty="0" err="1">
                <a:latin typeface="Inter" panose="020B0604020202020204" charset="0"/>
                <a:ea typeface="Inter" panose="020B0604020202020204" charset="0"/>
              </a:rPr>
              <a:t>cstrs</a:t>
            </a:r>
            <a:r>
              <a:rPr lang="it-IT" sz="1100" dirty="0">
                <a:latin typeface="Inter" panose="020B0604020202020204" charset="0"/>
                <a:ea typeface="Inter" panose="020B0604020202020204" charset="0"/>
              </a:rPr>
              <a:t>.</a:t>
            </a:r>
            <a:endParaRPr lang="en-GB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F99607-AA1F-5EDA-E81E-276A4B20F33F}"/>
              </a:ext>
            </a:extLst>
          </p:cNvPr>
          <p:cNvSpPr txBox="1"/>
          <p:nvPr/>
        </p:nvSpPr>
        <p:spPr>
          <a:xfrm>
            <a:off x="614820" y="3671933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u="sng" dirty="0">
                <a:latin typeface="Inter" panose="020B0604020202020204" charset="0"/>
                <a:ea typeface="Inter" panose="020B0604020202020204" charset="0"/>
              </a:rPr>
              <a:t>Legenda</a:t>
            </a:r>
            <a:endParaRPr lang="en-GB" sz="1100" u="sng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D5660580-8C4C-5265-8181-D28A0A396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5602" y="2190072"/>
            <a:ext cx="498764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Formulation</a:t>
            </a:r>
            <a:endParaRPr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6C96F35-7FC1-6DB1-4EE7-86AEB3239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6016" b="64427"/>
          <a:stretch/>
        </p:blipFill>
        <p:spPr>
          <a:xfrm>
            <a:off x="720000" y="1731456"/>
            <a:ext cx="3370225" cy="840294"/>
          </a:xfrm>
          <a:prstGeom prst="rect">
            <a:avLst/>
          </a:prstGeom>
        </p:spPr>
      </p:pic>
      <p:grpSp>
        <p:nvGrpSpPr>
          <p:cNvPr id="3311" name="Gruppo 3310">
            <a:extLst>
              <a:ext uri="{FF2B5EF4-FFF2-40B4-BE49-F238E27FC236}">
                <a16:creationId xmlns:a16="http://schemas.microsoft.com/office/drawing/2014/main" id="{460E2EA4-2F73-5DF6-A65F-F3295BBC5E1B}"/>
              </a:ext>
            </a:extLst>
          </p:cNvPr>
          <p:cNvGrpSpPr/>
          <p:nvPr/>
        </p:nvGrpSpPr>
        <p:grpSpPr>
          <a:xfrm>
            <a:off x="1666702" y="1367444"/>
            <a:ext cx="651164" cy="411480"/>
            <a:chOff x="1666702" y="1367444"/>
            <a:chExt cx="651164" cy="411480"/>
          </a:xfrm>
        </p:grpSpPr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38564A4-72E5-6C49-F447-AF37373EFF94}"/>
                </a:ext>
              </a:extLst>
            </p:cNvPr>
            <p:cNvCxnSpPr>
              <a:cxnSpLocks/>
            </p:cNvCxnSpPr>
            <p:nvPr/>
          </p:nvCxnSpPr>
          <p:spPr>
            <a:xfrm>
              <a:off x="1666702" y="1666702"/>
              <a:ext cx="6483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8" name="Connettore diritto 3297">
              <a:extLst>
                <a:ext uri="{FF2B5EF4-FFF2-40B4-BE49-F238E27FC236}">
                  <a16:creationId xmlns:a16="http://schemas.microsoft.com/office/drawing/2014/main" id="{5F202110-A9E0-C00F-6E26-D3DD508FC7F2}"/>
                </a:ext>
              </a:extLst>
            </p:cNvPr>
            <p:cNvCxnSpPr>
              <a:cxnSpLocks/>
            </p:cNvCxnSpPr>
            <p:nvPr/>
          </p:nvCxnSpPr>
          <p:spPr>
            <a:xfrm>
              <a:off x="1670858" y="1662546"/>
              <a:ext cx="0" cy="116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1" name="Connettore diritto 3300">
              <a:extLst>
                <a:ext uri="{FF2B5EF4-FFF2-40B4-BE49-F238E27FC236}">
                  <a16:creationId xmlns:a16="http://schemas.microsoft.com/office/drawing/2014/main" id="{EFA7D739-2A46-460C-2AB1-AEF056D6A676}"/>
                </a:ext>
              </a:extLst>
            </p:cNvPr>
            <p:cNvCxnSpPr>
              <a:cxnSpLocks/>
            </p:cNvCxnSpPr>
            <p:nvPr/>
          </p:nvCxnSpPr>
          <p:spPr>
            <a:xfrm>
              <a:off x="2317866" y="1658390"/>
              <a:ext cx="0" cy="116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2" name="Connettore diritto 3301">
              <a:extLst>
                <a:ext uri="{FF2B5EF4-FFF2-40B4-BE49-F238E27FC236}">
                  <a16:creationId xmlns:a16="http://schemas.microsoft.com/office/drawing/2014/main" id="{D7F68BE1-D051-9289-D1B1-53ABCD8B9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356" y="1367444"/>
              <a:ext cx="5542" cy="29094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09" name="CasellaDiTesto 3308">
            <a:extLst>
              <a:ext uri="{FF2B5EF4-FFF2-40B4-BE49-F238E27FC236}">
                <a16:creationId xmlns:a16="http://schemas.microsoft.com/office/drawing/2014/main" id="{EC053458-0FF1-CC3B-F057-AC0CD91D9948}"/>
              </a:ext>
            </a:extLst>
          </p:cNvPr>
          <p:cNvSpPr txBox="1"/>
          <p:nvPr/>
        </p:nvSpPr>
        <p:spPr>
          <a:xfrm>
            <a:off x="3059084" y="1213555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Product of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decision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variables</a:t>
            </a:r>
            <a:endParaRPr lang="en-GB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310" name="Freccia a destra 3309">
            <a:extLst>
              <a:ext uri="{FF2B5EF4-FFF2-40B4-BE49-F238E27FC236}">
                <a16:creationId xmlns:a16="http://schemas.microsoft.com/office/drawing/2014/main" id="{CDCA41DB-6E3D-A58B-D907-E4E684456727}"/>
              </a:ext>
            </a:extLst>
          </p:cNvPr>
          <p:cNvSpPr/>
          <p:nvPr/>
        </p:nvSpPr>
        <p:spPr>
          <a:xfrm>
            <a:off x="4388935" y="1924050"/>
            <a:ext cx="664842" cy="3077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3" name="Connettore 2 3312">
            <a:extLst>
              <a:ext uri="{FF2B5EF4-FFF2-40B4-BE49-F238E27FC236}">
                <a16:creationId xmlns:a16="http://schemas.microsoft.com/office/drawing/2014/main" id="{041854AA-A0BF-434B-6790-AC56207C5FC5}"/>
              </a:ext>
            </a:extLst>
          </p:cNvPr>
          <p:cNvCxnSpPr/>
          <p:nvPr/>
        </p:nvCxnSpPr>
        <p:spPr>
          <a:xfrm>
            <a:off x="1985356" y="1367444"/>
            <a:ext cx="911753" cy="0"/>
          </a:xfrm>
          <a:prstGeom prst="straightConnector1">
            <a:avLst/>
          </a:prstGeom>
          <a:ln w="19050">
            <a:solidFill>
              <a:srgbClr val="5A3F4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4" name="CasellaDiTesto 3313">
            <a:extLst>
              <a:ext uri="{FF2B5EF4-FFF2-40B4-BE49-F238E27FC236}">
                <a16:creationId xmlns:a16="http://schemas.microsoft.com/office/drawing/2014/main" id="{B3A1BFE4-7137-0AC9-1574-A866251C7CAA}"/>
              </a:ext>
            </a:extLst>
          </p:cNvPr>
          <p:cNvSpPr txBox="1"/>
          <p:nvPr/>
        </p:nvSpPr>
        <p:spPr>
          <a:xfrm>
            <a:off x="5352487" y="1924049"/>
            <a:ext cx="210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Inter" panose="020B0604020202020204" charset="0"/>
                <a:ea typeface="Inter" panose="020B0604020202020204" charset="0"/>
              </a:rPr>
              <a:t>Non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-linear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constrains</a:t>
            </a:r>
            <a:endParaRPr lang="en-GB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3316" name="Elemento grafico 3315">
            <a:extLst>
              <a:ext uri="{FF2B5EF4-FFF2-40B4-BE49-F238E27FC236}">
                <a16:creationId xmlns:a16="http://schemas.microsoft.com/office/drawing/2014/main" id="{403C78C0-AE5D-5479-C6DA-FCB6F971D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825" y="3760398"/>
            <a:ext cx="4067175" cy="1000125"/>
          </a:xfrm>
          <a:prstGeom prst="rect">
            <a:avLst/>
          </a:prstGeom>
        </p:spPr>
      </p:pic>
      <p:pic>
        <p:nvPicPr>
          <p:cNvPr id="3318" name="Elemento grafico 3317">
            <a:extLst>
              <a:ext uri="{FF2B5EF4-FFF2-40B4-BE49-F238E27FC236}">
                <a16:creationId xmlns:a16="http://schemas.microsoft.com/office/drawing/2014/main" id="{DB3922C6-CC01-D527-23B6-35C7E38447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1356" y="3738030"/>
            <a:ext cx="4057650" cy="1009650"/>
          </a:xfrm>
          <a:prstGeom prst="rect">
            <a:avLst/>
          </a:prstGeom>
        </p:spPr>
      </p:pic>
      <p:pic>
        <p:nvPicPr>
          <p:cNvPr id="3321" name="Elemento grafico 3320">
            <a:extLst>
              <a:ext uri="{FF2B5EF4-FFF2-40B4-BE49-F238E27FC236}">
                <a16:creationId xmlns:a16="http://schemas.microsoft.com/office/drawing/2014/main" id="{CEF8FD7C-4683-67DB-DB6D-A278993987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596" y="3306357"/>
            <a:ext cx="3095625" cy="161925"/>
          </a:xfrm>
          <a:prstGeom prst="rect">
            <a:avLst/>
          </a:prstGeom>
        </p:spPr>
      </p:pic>
      <p:pic>
        <p:nvPicPr>
          <p:cNvPr id="3323" name="Elemento grafico 3322">
            <a:extLst>
              <a:ext uri="{FF2B5EF4-FFF2-40B4-BE49-F238E27FC236}">
                <a16:creationId xmlns:a16="http://schemas.microsoft.com/office/drawing/2014/main" id="{5A02BE1D-878C-2DE7-3D1D-212CFAF6CA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1949" y="3287307"/>
            <a:ext cx="3086100" cy="180975"/>
          </a:xfrm>
          <a:prstGeom prst="rect">
            <a:avLst/>
          </a:prstGeom>
        </p:spPr>
      </p:pic>
      <p:sp>
        <p:nvSpPr>
          <p:cNvPr id="3324" name="CasellaDiTesto 3323">
            <a:extLst>
              <a:ext uri="{FF2B5EF4-FFF2-40B4-BE49-F238E27FC236}">
                <a16:creationId xmlns:a16="http://schemas.microsoft.com/office/drawing/2014/main" id="{7C03DE15-3DA8-8B73-80E7-F2CEBD35F440}"/>
              </a:ext>
            </a:extLst>
          </p:cNvPr>
          <p:cNvSpPr txBox="1"/>
          <p:nvPr/>
        </p:nvSpPr>
        <p:spPr>
          <a:xfrm>
            <a:off x="2645509" y="2812544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Inter" panose="020B0604020202020204" charset="0"/>
                <a:ea typeface="Inter" panose="020B0604020202020204" charset="0"/>
              </a:rPr>
              <a:t>Linearization</a:t>
            </a:r>
            <a:r>
              <a:rPr lang="it-IT" b="1" dirty="0">
                <a:latin typeface="Inter" panose="020B0604020202020204" charset="0"/>
                <a:ea typeface="Inter" panose="020B0604020202020204" charset="0"/>
              </a:rPr>
              <a:t> of non-linear </a:t>
            </a:r>
            <a:r>
              <a:rPr lang="it-IT" b="1" dirty="0" err="1">
                <a:latin typeface="Inter" panose="020B0604020202020204" charset="0"/>
                <a:ea typeface="Inter" panose="020B0604020202020204" charset="0"/>
              </a:rPr>
              <a:t>constrains</a:t>
            </a:r>
            <a:endParaRPr lang="en-GB" b="1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6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39"/>
          <p:cNvSpPr txBox="1">
            <a:spLocks noGrp="1"/>
          </p:cNvSpPr>
          <p:nvPr>
            <p:ph type="title"/>
          </p:nvPr>
        </p:nvSpPr>
        <p:spPr>
          <a:xfrm>
            <a:off x="765966" y="2576332"/>
            <a:ext cx="48537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studies &amp;</a:t>
            </a:r>
            <a:br>
              <a:rPr lang="en" dirty="0"/>
            </a:br>
            <a:r>
              <a:rPr lang="en" dirty="0"/>
              <a:t>Scalability analysis</a:t>
            </a:r>
            <a:endParaRPr dirty="0"/>
          </a:p>
        </p:txBody>
      </p:sp>
      <p:sp>
        <p:nvSpPr>
          <p:cNvPr id="2531" name="Google Shape;2531;p39"/>
          <p:cNvSpPr txBox="1">
            <a:spLocks noGrp="1"/>
          </p:cNvSpPr>
          <p:nvPr>
            <p:ph type="title" idx="2"/>
          </p:nvPr>
        </p:nvSpPr>
        <p:spPr>
          <a:xfrm>
            <a:off x="845525" y="1019850"/>
            <a:ext cx="964500" cy="9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32" name="Google Shape;2532;p39"/>
          <p:cNvSpPr txBox="1">
            <a:spLocks noGrp="1"/>
          </p:cNvSpPr>
          <p:nvPr>
            <p:ph type="subTitle" idx="1"/>
          </p:nvPr>
        </p:nvSpPr>
        <p:spPr>
          <a:xfrm>
            <a:off x="780291" y="3349692"/>
            <a:ext cx="4853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LARP optimal solution</a:t>
            </a:r>
            <a:endParaRPr dirty="0"/>
          </a:p>
        </p:txBody>
      </p:sp>
      <p:grpSp>
        <p:nvGrpSpPr>
          <p:cNvPr id="2533" name="Google Shape;2533;p39"/>
          <p:cNvGrpSpPr/>
          <p:nvPr/>
        </p:nvGrpSpPr>
        <p:grpSpPr>
          <a:xfrm>
            <a:off x="7047515" y="728529"/>
            <a:ext cx="964618" cy="1085904"/>
            <a:chOff x="10708015" y="1871783"/>
            <a:chExt cx="2463275" cy="2773700"/>
          </a:xfrm>
        </p:grpSpPr>
        <p:sp>
          <p:nvSpPr>
            <p:cNvPr id="2534" name="Google Shape;2534;p39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  <a:close/>
                </a:path>
              </a:pathLst>
            </a:custGeom>
            <a:solidFill>
              <a:srgbClr val="FFB85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11308309" y="3838212"/>
              <a:ext cx="2700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12301899" y="3838212"/>
              <a:ext cx="2898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11763705" y="2699753"/>
              <a:ext cx="332100" cy="33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11680905" y="3714016"/>
              <a:ext cx="434696" cy="683075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20" y="10"/>
                  </a:move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11432511" y="4045205"/>
              <a:ext cx="972890" cy="600279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46" y="20"/>
                  </a:moveTo>
                  <a:cubicBezTo>
                    <a:pt x="46" y="17"/>
                    <a:pt x="45" y="15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9"/>
                    <a:pt x="39" y="5"/>
                    <a:pt x="35" y="5"/>
                  </a:cubicBezTo>
                  <a:cubicBezTo>
                    <a:pt x="34" y="5"/>
                    <a:pt x="33" y="6"/>
                    <a:pt x="32" y="6"/>
                  </a:cubicBezTo>
                  <a:cubicBezTo>
                    <a:pt x="31" y="3"/>
                    <a:pt x="28" y="0"/>
                    <a:pt x="24" y="0"/>
                  </a:cubicBezTo>
                  <a:cubicBezTo>
                    <a:pt x="21" y="0"/>
                    <a:pt x="19" y="2"/>
                    <a:pt x="18" y="4"/>
                  </a:cubicBezTo>
                  <a:cubicBezTo>
                    <a:pt x="16" y="3"/>
                    <a:pt x="15" y="2"/>
                    <a:pt x="13" y="2"/>
                  </a:cubicBezTo>
                  <a:cubicBezTo>
                    <a:pt x="9" y="2"/>
                    <a:pt x="5" y="6"/>
                    <a:pt x="5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5"/>
                    <a:pt x="3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33" y="28"/>
                    <a:pt x="39" y="28"/>
                  </a:cubicBezTo>
                  <a:cubicBezTo>
                    <a:pt x="45" y="28"/>
                    <a:pt x="46" y="24"/>
                    <a:pt x="4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9" name="Google Shape;2549;p39"/>
          <p:cNvGrpSpPr/>
          <p:nvPr/>
        </p:nvGrpSpPr>
        <p:grpSpPr>
          <a:xfrm>
            <a:off x="261604" y="3274409"/>
            <a:ext cx="6081733" cy="1212030"/>
            <a:chOff x="382429" y="3563059"/>
            <a:chExt cx="6081733" cy="1212030"/>
          </a:xfrm>
        </p:grpSpPr>
        <p:grpSp>
          <p:nvGrpSpPr>
            <p:cNvPr id="2550" name="Google Shape;2550;p39"/>
            <p:cNvGrpSpPr/>
            <p:nvPr/>
          </p:nvGrpSpPr>
          <p:grpSpPr>
            <a:xfrm>
              <a:off x="1016922" y="4661835"/>
              <a:ext cx="101899" cy="78740"/>
              <a:chOff x="-900303" y="4211560"/>
              <a:chExt cx="101899" cy="78740"/>
            </a:xfrm>
          </p:grpSpPr>
          <p:sp>
            <p:nvSpPr>
              <p:cNvPr id="2551" name="Google Shape;2551;p39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9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9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4" name="Google Shape;2554;p39"/>
            <p:cNvGrpSpPr/>
            <p:nvPr/>
          </p:nvGrpSpPr>
          <p:grpSpPr>
            <a:xfrm>
              <a:off x="2022855" y="4616730"/>
              <a:ext cx="50950" cy="69477"/>
              <a:chOff x="-400070" y="4702530"/>
              <a:chExt cx="50950" cy="69477"/>
            </a:xfrm>
          </p:grpSpPr>
          <p:sp>
            <p:nvSpPr>
              <p:cNvPr id="2555" name="Google Shape;2555;p39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9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7" name="Google Shape;2557;p39"/>
            <p:cNvGrpSpPr/>
            <p:nvPr/>
          </p:nvGrpSpPr>
          <p:grpSpPr>
            <a:xfrm>
              <a:off x="5568252" y="4125905"/>
              <a:ext cx="115795" cy="69477"/>
              <a:chOff x="-1400536" y="4600630"/>
              <a:chExt cx="115795" cy="69477"/>
            </a:xfrm>
          </p:grpSpPr>
          <p:sp>
            <p:nvSpPr>
              <p:cNvPr id="2558" name="Google Shape;2558;p39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9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9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1" name="Google Shape;2561;p39"/>
            <p:cNvGrpSpPr/>
            <p:nvPr/>
          </p:nvGrpSpPr>
          <p:grpSpPr>
            <a:xfrm>
              <a:off x="5179123" y="4705613"/>
              <a:ext cx="115795" cy="69477"/>
              <a:chOff x="-1326427" y="5151813"/>
              <a:chExt cx="115795" cy="69477"/>
            </a:xfrm>
          </p:grpSpPr>
          <p:sp>
            <p:nvSpPr>
              <p:cNvPr id="2562" name="Google Shape;2562;p39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9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9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5" name="Google Shape;2565;p39"/>
            <p:cNvGrpSpPr/>
            <p:nvPr/>
          </p:nvGrpSpPr>
          <p:grpSpPr>
            <a:xfrm>
              <a:off x="2610849" y="4524078"/>
              <a:ext cx="101899" cy="101899"/>
              <a:chOff x="81636" y="4369041"/>
              <a:chExt cx="101899" cy="101899"/>
            </a:xfrm>
          </p:grpSpPr>
          <p:sp>
            <p:nvSpPr>
              <p:cNvPr id="2566" name="Google Shape;2566;p39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9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9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9" name="Google Shape;2569;p39"/>
            <p:cNvGrpSpPr/>
            <p:nvPr/>
          </p:nvGrpSpPr>
          <p:grpSpPr>
            <a:xfrm>
              <a:off x="3379974" y="4652565"/>
              <a:ext cx="55581" cy="97268"/>
              <a:chOff x="294699" y="4572840"/>
              <a:chExt cx="55581" cy="97268"/>
            </a:xfrm>
          </p:grpSpPr>
          <p:sp>
            <p:nvSpPr>
              <p:cNvPr id="2570" name="Google Shape;2570;p39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9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2" name="Google Shape;2572;p39"/>
            <p:cNvGrpSpPr/>
            <p:nvPr/>
          </p:nvGrpSpPr>
          <p:grpSpPr>
            <a:xfrm>
              <a:off x="382429" y="4465177"/>
              <a:ext cx="106531" cy="111163"/>
              <a:chOff x="-571446" y="5434352"/>
              <a:chExt cx="106531" cy="111163"/>
            </a:xfrm>
          </p:grpSpPr>
          <p:sp>
            <p:nvSpPr>
              <p:cNvPr id="2573" name="Google Shape;2573;p39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9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9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6" name="Google Shape;2576;p39"/>
            <p:cNvGrpSpPr/>
            <p:nvPr/>
          </p:nvGrpSpPr>
          <p:grpSpPr>
            <a:xfrm>
              <a:off x="1321481" y="4306396"/>
              <a:ext cx="60213" cy="83372"/>
              <a:chOff x="-877144" y="4790534"/>
              <a:chExt cx="60213" cy="83372"/>
            </a:xfrm>
          </p:grpSpPr>
          <p:sp>
            <p:nvSpPr>
              <p:cNvPr id="2577" name="Google Shape;2577;p39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9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9" name="Google Shape;2579;p39"/>
            <p:cNvGrpSpPr/>
            <p:nvPr/>
          </p:nvGrpSpPr>
          <p:grpSpPr>
            <a:xfrm>
              <a:off x="3672649" y="4311023"/>
              <a:ext cx="115795" cy="74109"/>
              <a:chOff x="618924" y="4160610"/>
              <a:chExt cx="115795" cy="74109"/>
            </a:xfrm>
          </p:grpSpPr>
          <p:sp>
            <p:nvSpPr>
              <p:cNvPr id="2580" name="Google Shape;2580;p39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9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9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3" name="Google Shape;2583;p39"/>
            <p:cNvGrpSpPr/>
            <p:nvPr/>
          </p:nvGrpSpPr>
          <p:grpSpPr>
            <a:xfrm>
              <a:off x="4200040" y="4396705"/>
              <a:ext cx="55581" cy="83372"/>
              <a:chOff x="1568440" y="4924855"/>
              <a:chExt cx="55581" cy="83372"/>
            </a:xfrm>
          </p:grpSpPr>
          <p:sp>
            <p:nvSpPr>
              <p:cNvPr id="2584" name="Google Shape;2584;p39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9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39"/>
            <p:cNvGrpSpPr/>
            <p:nvPr/>
          </p:nvGrpSpPr>
          <p:grpSpPr>
            <a:xfrm>
              <a:off x="6394685" y="3563059"/>
              <a:ext cx="69477" cy="106531"/>
              <a:chOff x="-1437590" y="4151347"/>
              <a:chExt cx="69477" cy="106531"/>
            </a:xfrm>
          </p:grpSpPr>
          <p:sp>
            <p:nvSpPr>
              <p:cNvPr id="2587" name="Google Shape;2587;p39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39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89" name="Google Shape;2589;p39"/>
          <p:cNvGrpSpPr/>
          <p:nvPr/>
        </p:nvGrpSpPr>
        <p:grpSpPr>
          <a:xfrm flipH="1">
            <a:off x="6923400" y="2341715"/>
            <a:ext cx="542700" cy="686868"/>
            <a:chOff x="1091485" y="3609090"/>
            <a:chExt cx="542700" cy="686868"/>
          </a:xfrm>
        </p:grpSpPr>
        <p:sp>
          <p:nvSpPr>
            <p:cNvPr id="2590" name="Google Shape;2590;p39"/>
            <p:cNvSpPr/>
            <p:nvPr/>
          </p:nvSpPr>
          <p:spPr>
            <a:xfrm>
              <a:off x="1270563" y="3609090"/>
              <a:ext cx="94800" cy="16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1106415" y="3922458"/>
              <a:ext cx="507600" cy="37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1161131" y="4036862"/>
              <a:ext cx="996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1459581" y="4036862"/>
              <a:ext cx="1044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1106415" y="3713546"/>
              <a:ext cx="507600" cy="2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1091485" y="3906470"/>
              <a:ext cx="542700" cy="6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6" name="Google Shape;2596;p39"/>
          <p:cNvSpPr/>
          <p:nvPr/>
        </p:nvSpPr>
        <p:spPr>
          <a:xfrm rot="5400000">
            <a:off x="3871510" y="1360452"/>
            <a:ext cx="5795487" cy="2327826"/>
          </a:xfrm>
          <a:custGeom>
            <a:avLst/>
            <a:gdLst/>
            <a:ahLst/>
            <a:cxnLst/>
            <a:rect l="l" t="t" r="r" b="b"/>
            <a:pathLst>
              <a:path w="10723" h="4307" extrusionOk="0">
                <a:moveTo>
                  <a:pt x="7539" y="4307"/>
                </a:moveTo>
                <a:lnTo>
                  <a:pt x="7539" y="4307"/>
                </a:lnTo>
                <a:cubicBezTo>
                  <a:pt x="6958" y="4307"/>
                  <a:pt x="6484" y="3827"/>
                  <a:pt x="6484" y="3247"/>
                </a:cubicBezTo>
                <a:cubicBezTo>
                  <a:pt x="6484" y="1108"/>
                  <a:pt x="6484" y="1108"/>
                  <a:pt x="6484" y="1108"/>
                </a:cubicBezTo>
                <a:cubicBezTo>
                  <a:pt x="6484" y="667"/>
                  <a:pt x="6124" y="307"/>
                  <a:pt x="5678" y="307"/>
                </a:cubicBezTo>
                <a:cubicBezTo>
                  <a:pt x="5237" y="307"/>
                  <a:pt x="4877" y="667"/>
                  <a:pt x="4877" y="1108"/>
                </a:cubicBezTo>
                <a:cubicBezTo>
                  <a:pt x="4877" y="1390"/>
                  <a:pt x="4877" y="1390"/>
                  <a:pt x="4877" y="1390"/>
                </a:cubicBezTo>
                <a:cubicBezTo>
                  <a:pt x="4877" y="1822"/>
                  <a:pt x="4532" y="2172"/>
                  <a:pt x="4100" y="2172"/>
                </a:cubicBezTo>
                <a:cubicBezTo>
                  <a:pt x="3515" y="2172"/>
                  <a:pt x="3515" y="2172"/>
                  <a:pt x="3515" y="2172"/>
                </a:cubicBezTo>
                <a:cubicBezTo>
                  <a:pt x="3256" y="2172"/>
                  <a:pt x="3045" y="2384"/>
                  <a:pt x="3045" y="2642"/>
                </a:cubicBezTo>
                <a:cubicBezTo>
                  <a:pt x="3045" y="3275"/>
                  <a:pt x="2527" y="3793"/>
                  <a:pt x="1894" y="3793"/>
                </a:cubicBezTo>
                <a:cubicBezTo>
                  <a:pt x="0" y="3793"/>
                  <a:pt x="0" y="3793"/>
                  <a:pt x="0" y="3793"/>
                </a:cubicBezTo>
                <a:cubicBezTo>
                  <a:pt x="0" y="3487"/>
                  <a:pt x="0" y="3487"/>
                  <a:pt x="0" y="3487"/>
                </a:cubicBezTo>
                <a:cubicBezTo>
                  <a:pt x="1894" y="3487"/>
                  <a:pt x="1894" y="3487"/>
                  <a:pt x="1894" y="3487"/>
                </a:cubicBezTo>
                <a:cubicBezTo>
                  <a:pt x="2359" y="3487"/>
                  <a:pt x="2738" y="3108"/>
                  <a:pt x="2738" y="2642"/>
                </a:cubicBezTo>
                <a:cubicBezTo>
                  <a:pt x="2738" y="2211"/>
                  <a:pt x="3088" y="1861"/>
                  <a:pt x="3515" y="1861"/>
                </a:cubicBezTo>
                <a:cubicBezTo>
                  <a:pt x="4100" y="1861"/>
                  <a:pt x="4100" y="1861"/>
                  <a:pt x="4100" y="1861"/>
                </a:cubicBezTo>
                <a:cubicBezTo>
                  <a:pt x="4359" y="1861"/>
                  <a:pt x="4570" y="1650"/>
                  <a:pt x="4570" y="1390"/>
                </a:cubicBezTo>
                <a:cubicBezTo>
                  <a:pt x="4570" y="1108"/>
                  <a:pt x="4570" y="1108"/>
                  <a:pt x="4570" y="1108"/>
                </a:cubicBezTo>
                <a:cubicBezTo>
                  <a:pt x="4570" y="499"/>
                  <a:pt x="5069" y="0"/>
                  <a:pt x="5678" y="0"/>
                </a:cubicBezTo>
                <a:cubicBezTo>
                  <a:pt x="6292" y="0"/>
                  <a:pt x="6791" y="499"/>
                  <a:pt x="6791" y="1108"/>
                </a:cubicBezTo>
                <a:cubicBezTo>
                  <a:pt x="6791" y="3247"/>
                  <a:pt x="6791" y="3247"/>
                  <a:pt x="6791" y="3247"/>
                </a:cubicBezTo>
                <a:cubicBezTo>
                  <a:pt x="6791" y="3659"/>
                  <a:pt x="7127" y="3995"/>
                  <a:pt x="7539" y="3995"/>
                </a:cubicBezTo>
                <a:cubicBezTo>
                  <a:pt x="7956" y="3995"/>
                  <a:pt x="8292" y="3659"/>
                  <a:pt x="8292" y="3247"/>
                </a:cubicBezTo>
                <a:cubicBezTo>
                  <a:pt x="8292" y="2273"/>
                  <a:pt x="8292" y="2273"/>
                  <a:pt x="8292" y="2273"/>
                </a:cubicBezTo>
                <a:cubicBezTo>
                  <a:pt x="8292" y="1846"/>
                  <a:pt x="8642" y="1496"/>
                  <a:pt x="9069" y="1496"/>
                </a:cubicBezTo>
                <a:cubicBezTo>
                  <a:pt x="10723" y="1496"/>
                  <a:pt x="10723" y="1496"/>
                  <a:pt x="10723" y="1496"/>
                </a:cubicBezTo>
                <a:cubicBezTo>
                  <a:pt x="10723" y="1803"/>
                  <a:pt x="10723" y="1803"/>
                  <a:pt x="10723" y="1803"/>
                </a:cubicBezTo>
                <a:cubicBezTo>
                  <a:pt x="9069" y="1803"/>
                  <a:pt x="9069" y="1803"/>
                  <a:pt x="9069" y="1803"/>
                </a:cubicBezTo>
                <a:cubicBezTo>
                  <a:pt x="8810" y="1803"/>
                  <a:pt x="8599" y="2014"/>
                  <a:pt x="8599" y="2273"/>
                </a:cubicBezTo>
                <a:cubicBezTo>
                  <a:pt x="8599" y="3247"/>
                  <a:pt x="8599" y="3247"/>
                  <a:pt x="8599" y="3247"/>
                </a:cubicBezTo>
                <a:cubicBezTo>
                  <a:pt x="8599" y="3827"/>
                  <a:pt x="8124" y="4307"/>
                  <a:pt x="7539" y="43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7" name="Google Shape;2597;p39"/>
          <p:cNvGrpSpPr/>
          <p:nvPr/>
        </p:nvGrpSpPr>
        <p:grpSpPr>
          <a:xfrm>
            <a:off x="7466106" y="3158473"/>
            <a:ext cx="1185329" cy="1953221"/>
            <a:chOff x="7466106" y="3158473"/>
            <a:chExt cx="1185329" cy="1953221"/>
          </a:xfrm>
        </p:grpSpPr>
        <p:grpSp>
          <p:nvGrpSpPr>
            <p:cNvPr id="2598" name="Google Shape;2598;p39"/>
            <p:cNvGrpSpPr/>
            <p:nvPr/>
          </p:nvGrpSpPr>
          <p:grpSpPr>
            <a:xfrm>
              <a:off x="7781334" y="3158473"/>
              <a:ext cx="870101" cy="775661"/>
              <a:chOff x="7948459" y="3158473"/>
              <a:chExt cx="870101" cy="775661"/>
            </a:xfrm>
          </p:grpSpPr>
          <p:sp>
            <p:nvSpPr>
              <p:cNvPr id="2599" name="Google Shape;2599;p39"/>
              <p:cNvSpPr/>
              <p:nvPr/>
            </p:nvSpPr>
            <p:spPr>
              <a:xfrm>
                <a:off x="8123828" y="3246157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39"/>
              <p:cNvSpPr/>
              <p:nvPr/>
            </p:nvSpPr>
            <p:spPr>
              <a:xfrm>
                <a:off x="8123828" y="3246157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39"/>
              <p:cNvSpPr/>
              <p:nvPr/>
            </p:nvSpPr>
            <p:spPr>
              <a:xfrm>
                <a:off x="8204768" y="3684574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2602;p39"/>
              <p:cNvSpPr/>
              <p:nvPr/>
            </p:nvSpPr>
            <p:spPr>
              <a:xfrm>
                <a:off x="8535272" y="3684574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3" name="Google Shape;2603;p39"/>
              <p:cNvSpPr/>
              <p:nvPr/>
            </p:nvSpPr>
            <p:spPr>
              <a:xfrm>
                <a:off x="8373392" y="3428268"/>
                <a:ext cx="81900" cy="81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2604;p39"/>
              <p:cNvSpPr/>
              <p:nvPr/>
            </p:nvSpPr>
            <p:spPr>
              <a:xfrm>
                <a:off x="8009164" y="3158473"/>
                <a:ext cx="809396" cy="48563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2" extrusionOk="0">
                    <a:moveTo>
                      <a:pt x="14" y="72"/>
                    </a:moveTo>
                    <a:lnTo>
                      <a:pt x="0" y="72"/>
                    </a:lnTo>
                    <a:lnTo>
                      <a:pt x="61" y="0"/>
                    </a:lnTo>
                    <a:lnTo>
                      <a:pt x="120" y="72"/>
                    </a:lnTo>
                    <a:lnTo>
                      <a:pt x="106" y="72"/>
                    </a:lnTo>
                    <a:lnTo>
                      <a:pt x="59" y="16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39"/>
              <p:cNvSpPr/>
              <p:nvPr/>
            </p:nvSpPr>
            <p:spPr>
              <a:xfrm>
                <a:off x="8339667" y="3671084"/>
                <a:ext cx="134899" cy="2225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39"/>
              <p:cNvSpPr/>
              <p:nvPr/>
            </p:nvSpPr>
            <p:spPr>
              <a:xfrm>
                <a:off x="7948459" y="3738533"/>
                <a:ext cx="323759" cy="195602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4" y="15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9"/>
                      <a:pt x="39" y="5"/>
                      <a:pt x="35" y="5"/>
                    </a:cubicBezTo>
                    <a:cubicBezTo>
                      <a:pt x="33" y="5"/>
                      <a:pt x="32" y="5"/>
                      <a:pt x="31" y="6"/>
                    </a:cubicBezTo>
                    <a:cubicBezTo>
                      <a:pt x="30" y="3"/>
                      <a:pt x="27" y="0"/>
                      <a:pt x="24" y="0"/>
                    </a:cubicBezTo>
                    <a:cubicBezTo>
                      <a:pt x="21" y="0"/>
                      <a:pt x="19" y="2"/>
                      <a:pt x="17" y="4"/>
                    </a:cubicBezTo>
                    <a:cubicBezTo>
                      <a:pt x="16" y="3"/>
                      <a:pt x="14" y="2"/>
                      <a:pt x="13" y="2"/>
                    </a:cubicBezTo>
                    <a:cubicBezTo>
                      <a:pt x="8" y="2"/>
                      <a:pt x="5" y="6"/>
                      <a:pt x="5" y="10"/>
                    </a:cubicBezTo>
                    <a:cubicBezTo>
                      <a:pt x="5" y="11"/>
                      <a:pt x="5" y="12"/>
                      <a:pt x="6" y="13"/>
                    </a:cubicBezTo>
                    <a:cubicBezTo>
                      <a:pt x="2" y="13"/>
                      <a:pt x="0" y="17"/>
                      <a:pt x="0" y="20"/>
                    </a:cubicBezTo>
                    <a:cubicBezTo>
                      <a:pt x="0" y="24"/>
                      <a:pt x="3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7" name="Google Shape;2607;p39"/>
            <p:cNvGrpSpPr/>
            <p:nvPr/>
          </p:nvGrpSpPr>
          <p:grpSpPr>
            <a:xfrm>
              <a:off x="7466106" y="4026068"/>
              <a:ext cx="964618" cy="1085626"/>
              <a:chOff x="7466106" y="4026068"/>
              <a:chExt cx="964618" cy="1085626"/>
            </a:xfrm>
          </p:grpSpPr>
          <p:sp>
            <p:nvSpPr>
              <p:cNvPr id="2608" name="Google Shape;2608;p39"/>
              <p:cNvSpPr/>
              <p:nvPr/>
            </p:nvSpPr>
            <p:spPr>
              <a:xfrm>
                <a:off x="7587696" y="4139492"/>
                <a:ext cx="705225" cy="8749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8" extrusionOk="0">
                    <a:moveTo>
                      <a:pt x="87" y="108"/>
                    </a:moveTo>
                    <a:lnTo>
                      <a:pt x="0" y="108"/>
                    </a:lnTo>
                    <a:lnTo>
                      <a:pt x="0" y="55"/>
                    </a:lnTo>
                    <a:lnTo>
                      <a:pt x="44" y="0"/>
                    </a:lnTo>
                    <a:lnTo>
                      <a:pt x="87" y="55"/>
                    </a:lnTo>
                    <a:lnTo>
                      <a:pt x="87" y="108"/>
                    </a:lnTo>
                    <a:close/>
                  </a:path>
                </a:pathLst>
              </a:custGeom>
              <a:solidFill>
                <a:srgbClr val="FFB8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39"/>
              <p:cNvSpPr/>
              <p:nvPr/>
            </p:nvSpPr>
            <p:spPr>
              <a:xfrm>
                <a:off x="7587696" y="4139492"/>
                <a:ext cx="705225" cy="8749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8" extrusionOk="0">
                    <a:moveTo>
                      <a:pt x="87" y="108"/>
                    </a:moveTo>
                    <a:lnTo>
                      <a:pt x="0" y="108"/>
                    </a:lnTo>
                    <a:lnTo>
                      <a:pt x="0" y="55"/>
                    </a:lnTo>
                    <a:lnTo>
                      <a:pt x="44" y="0"/>
                    </a:lnTo>
                    <a:lnTo>
                      <a:pt x="87" y="55"/>
                    </a:lnTo>
                    <a:lnTo>
                      <a:pt x="87" y="108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2610;p39"/>
              <p:cNvSpPr/>
              <p:nvPr/>
            </p:nvSpPr>
            <p:spPr>
              <a:xfrm>
                <a:off x="7701181" y="4795729"/>
                <a:ext cx="1056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39"/>
              <p:cNvSpPr/>
              <p:nvPr/>
            </p:nvSpPr>
            <p:spPr>
              <a:xfrm>
                <a:off x="8090271" y="4795729"/>
                <a:ext cx="1134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39"/>
              <p:cNvSpPr/>
              <p:nvPr/>
            </p:nvSpPr>
            <p:spPr>
              <a:xfrm>
                <a:off x="7879514" y="4350136"/>
                <a:ext cx="130200" cy="12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39"/>
              <p:cNvSpPr/>
              <p:nvPr/>
            </p:nvSpPr>
            <p:spPr>
              <a:xfrm>
                <a:off x="7466106" y="4026068"/>
                <a:ext cx="964618" cy="59142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39"/>
              <p:cNvSpPr/>
              <p:nvPr/>
            </p:nvSpPr>
            <p:spPr>
              <a:xfrm>
                <a:off x="7466106" y="4026068"/>
                <a:ext cx="964618" cy="59142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39"/>
              <p:cNvSpPr/>
              <p:nvPr/>
            </p:nvSpPr>
            <p:spPr>
              <a:xfrm>
                <a:off x="7847090" y="4747118"/>
                <a:ext cx="170227" cy="267356"/>
              </a:xfrm>
              <a:custGeom>
                <a:avLst/>
                <a:gdLst/>
                <a:ahLst/>
                <a:cxnLst/>
                <a:rect l="l" t="t" r="r" b="b"/>
                <a:pathLst>
                  <a:path w="20" h="32" extrusionOk="0">
                    <a:moveTo>
                      <a:pt x="20" y="10"/>
                    </a:moveTo>
                    <a:cubicBezTo>
                      <a:pt x="20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0" y="32"/>
                      <a:pt x="20" y="32"/>
                      <a:pt x="20" y="32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39"/>
              <p:cNvSpPr/>
              <p:nvPr/>
            </p:nvSpPr>
            <p:spPr>
              <a:xfrm>
                <a:off x="7701112" y="4576983"/>
                <a:ext cx="105600" cy="11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39"/>
              <p:cNvSpPr/>
              <p:nvPr/>
            </p:nvSpPr>
            <p:spPr>
              <a:xfrm>
                <a:off x="8090271" y="4576983"/>
                <a:ext cx="120600" cy="11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39"/>
              <p:cNvSpPr/>
              <p:nvPr/>
            </p:nvSpPr>
            <p:spPr>
              <a:xfrm>
                <a:off x="7895726" y="4576983"/>
                <a:ext cx="1206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39"/>
              <p:cNvSpPr/>
              <p:nvPr/>
            </p:nvSpPr>
            <p:spPr>
              <a:xfrm>
                <a:off x="7749818" y="4876745"/>
                <a:ext cx="380984" cy="23494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5" y="15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9"/>
                      <a:pt x="39" y="5"/>
                      <a:pt x="35" y="5"/>
                    </a:cubicBezTo>
                    <a:cubicBezTo>
                      <a:pt x="34" y="5"/>
                      <a:pt x="33" y="6"/>
                      <a:pt x="32" y="6"/>
                    </a:cubicBezTo>
                    <a:cubicBezTo>
                      <a:pt x="31" y="3"/>
                      <a:pt x="28" y="0"/>
                      <a:pt x="24" y="0"/>
                    </a:cubicBezTo>
                    <a:cubicBezTo>
                      <a:pt x="21" y="0"/>
                      <a:pt x="19" y="2"/>
                      <a:pt x="18" y="4"/>
                    </a:cubicBezTo>
                    <a:cubicBezTo>
                      <a:pt x="16" y="3"/>
                      <a:pt x="15" y="2"/>
                      <a:pt x="13" y="2"/>
                    </a:cubicBezTo>
                    <a:cubicBezTo>
                      <a:pt x="9" y="2"/>
                      <a:pt x="5" y="6"/>
                      <a:pt x="5" y="10"/>
                    </a:cubicBezTo>
                    <a:cubicBezTo>
                      <a:pt x="5" y="11"/>
                      <a:pt x="6" y="12"/>
                      <a:pt x="6" y="13"/>
                    </a:cubicBezTo>
                    <a:cubicBezTo>
                      <a:pt x="2" y="14"/>
                      <a:pt x="0" y="17"/>
                      <a:pt x="0" y="20"/>
                    </a:cubicBezTo>
                    <a:cubicBezTo>
                      <a:pt x="0" y="25"/>
                      <a:pt x="3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06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scenarios for a proof-of-concept</a:t>
            </a:r>
            <a:endParaRPr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0658401-CEDA-669D-65FB-477E45852221}"/>
              </a:ext>
            </a:extLst>
          </p:cNvPr>
          <p:cNvGrpSpPr/>
          <p:nvPr/>
        </p:nvGrpSpPr>
        <p:grpSpPr>
          <a:xfrm>
            <a:off x="811309" y="1241599"/>
            <a:ext cx="1000167" cy="767385"/>
            <a:chOff x="6606837" y="1187581"/>
            <a:chExt cx="1310062" cy="889962"/>
          </a:xfrm>
        </p:grpSpPr>
        <p:grpSp>
          <p:nvGrpSpPr>
            <p:cNvPr id="3" name="Google Shape;3953;p70">
              <a:extLst>
                <a:ext uri="{FF2B5EF4-FFF2-40B4-BE49-F238E27FC236}">
                  <a16:creationId xmlns:a16="http://schemas.microsoft.com/office/drawing/2014/main" id="{87930C7E-C2B4-822F-DB48-98AA37BC01C0}"/>
                </a:ext>
              </a:extLst>
            </p:cNvPr>
            <p:cNvGrpSpPr/>
            <p:nvPr/>
          </p:nvGrpSpPr>
          <p:grpSpPr>
            <a:xfrm>
              <a:off x="6783784" y="1187581"/>
              <a:ext cx="1133115" cy="889962"/>
              <a:chOff x="5216062" y="1338060"/>
              <a:chExt cx="338859" cy="338860"/>
            </a:xfrm>
          </p:grpSpPr>
          <p:sp>
            <p:nvSpPr>
              <p:cNvPr id="12" name="Google Shape;3954;p70">
                <a:extLst>
                  <a:ext uri="{FF2B5EF4-FFF2-40B4-BE49-F238E27FC236}">
                    <a16:creationId xmlns:a16="http://schemas.microsoft.com/office/drawing/2014/main" id="{EB0A9279-DAB8-1D89-7545-09789BCBA285}"/>
                  </a:ext>
                </a:extLst>
              </p:cNvPr>
              <p:cNvSpPr/>
              <p:nvPr/>
            </p:nvSpPr>
            <p:spPr>
              <a:xfrm>
                <a:off x="5466568" y="1634302"/>
                <a:ext cx="88353" cy="42617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64" extrusionOk="0">
                    <a:moveTo>
                      <a:pt x="7" y="126"/>
                    </a:moveTo>
                    <a:lnTo>
                      <a:pt x="7" y="126"/>
                    </a:lnTo>
                    <a:cubicBezTo>
                      <a:pt x="7" y="140"/>
                      <a:pt x="5" y="152"/>
                      <a:pt x="0" y="164"/>
                    </a:cubicBezTo>
                    <a:cubicBezTo>
                      <a:pt x="302" y="164"/>
                      <a:pt x="302" y="164"/>
                      <a:pt x="302" y="164"/>
                    </a:cubicBezTo>
                    <a:cubicBezTo>
                      <a:pt x="323" y="164"/>
                      <a:pt x="340" y="147"/>
                      <a:pt x="340" y="126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26"/>
                    </a:lnTo>
                    <a:moveTo>
                      <a:pt x="7" y="126"/>
                    </a:moveTo>
                    <a:lnTo>
                      <a:pt x="7" y="126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955;p70">
                <a:extLst>
                  <a:ext uri="{FF2B5EF4-FFF2-40B4-BE49-F238E27FC236}">
                    <a16:creationId xmlns:a16="http://schemas.microsoft.com/office/drawing/2014/main" id="{4915409E-D434-E215-6DA8-12472F89F961}"/>
                  </a:ext>
                </a:extLst>
              </p:cNvPr>
              <p:cNvSpPr/>
              <p:nvPr/>
            </p:nvSpPr>
            <p:spPr>
              <a:xfrm>
                <a:off x="5512303" y="1432389"/>
                <a:ext cx="42617" cy="2260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7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956;p70">
                <a:extLst>
                  <a:ext uri="{FF2B5EF4-FFF2-40B4-BE49-F238E27FC236}">
                    <a16:creationId xmlns:a16="http://schemas.microsoft.com/office/drawing/2014/main" id="{2CA6938E-09B1-1E72-2C64-F6CA27E7DC2B}"/>
                  </a:ext>
                </a:extLst>
              </p:cNvPr>
              <p:cNvSpPr/>
              <p:nvPr/>
            </p:nvSpPr>
            <p:spPr>
              <a:xfrm>
                <a:off x="5512303" y="1475007"/>
                <a:ext cx="42617" cy="2260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7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957;p70">
                <a:extLst>
                  <a:ext uri="{FF2B5EF4-FFF2-40B4-BE49-F238E27FC236}">
                    <a16:creationId xmlns:a16="http://schemas.microsoft.com/office/drawing/2014/main" id="{15FC6125-B0F2-EBDA-1A14-38A7BEA88663}"/>
                  </a:ext>
                </a:extLst>
              </p:cNvPr>
              <p:cNvSpPr/>
              <p:nvPr/>
            </p:nvSpPr>
            <p:spPr>
              <a:xfrm>
                <a:off x="5512303" y="1517364"/>
                <a:ext cx="42617" cy="2286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8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958;p70">
                <a:extLst>
                  <a:ext uri="{FF2B5EF4-FFF2-40B4-BE49-F238E27FC236}">
                    <a16:creationId xmlns:a16="http://schemas.microsoft.com/office/drawing/2014/main" id="{4591875C-641B-100D-E6D5-F4FFE9680B9D}"/>
                  </a:ext>
                </a:extLst>
              </p:cNvPr>
              <p:cNvSpPr/>
              <p:nvPr/>
            </p:nvSpPr>
            <p:spPr>
              <a:xfrm>
                <a:off x="5428888" y="1432389"/>
                <a:ext cx="126033" cy="182164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1" extrusionOk="0">
                    <a:moveTo>
                      <a:pt x="321" y="535"/>
                    </a:moveTo>
                    <a:lnTo>
                      <a:pt x="321" y="535"/>
                    </a:lnTo>
                    <a:cubicBezTo>
                      <a:pt x="321" y="556"/>
                      <a:pt x="304" y="572"/>
                      <a:pt x="283" y="572"/>
                    </a:cubicBezTo>
                    <a:cubicBezTo>
                      <a:pt x="262" y="572"/>
                      <a:pt x="245" y="556"/>
                      <a:pt x="245" y="535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118" y="290"/>
                      <a:pt x="118" y="290"/>
                      <a:pt x="118" y="290"/>
                    </a:cubicBezTo>
                    <a:cubicBezTo>
                      <a:pt x="140" y="312"/>
                      <a:pt x="152" y="341"/>
                      <a:pt x="152" y="371"/>
                    </a:cubicBezTo>
                    <a:cubicBezTo>
                      <a:pt x="152" y="701"/>
                      <a:pt x="152" y="701"/>
                      <a:pt x="152" y="701"/>
                    </a:cubicBezTo>
                    <a:cubicBezTo>
                      <a:pt x="485" y="701"/>
                      <a:pt x="485" y="701"/>
                      <a:pt x="485" y="701"/>
                    </a:cubicBezTo>
                    <a:cubicBezTo>
                      <a:pt x="485" y="491"/>
                      <a:pt x="485" y="491"/>
                      <a:pt x="485" y="491"/>
                    </a:cubicBezTo>
                    <a:cubicBezTo>
                      <a:pt x="321" y="491"/>
                      <a:pt x="321" y="491"/>
                      <a:pt x="321" y="491"/>
                    </a:cubicBezTo>
                    <a:lnTo>
                      <a:pt x="321" y="535"/>
                    </a:lnTo>
                    <a:moveTo>
                      <a:pt x="321" y="535"/>
                    </a:moveTo>
                    <a:lnTo>
                      <a:pt x="321" y="535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959;p70">
                <a:extLst>
                  <a:ext uri="{FF2B5EF4-FFF2-40B4-BE49-F238E27FC236}">
                    <a16:creationId xmlns:a16="http://schemas.microsoft.com/office/drawing/2014/main" id="{69452976-9552-769C-1D1C-F066C34C41E3}"/>
                  </a:ext>
                </a:extLst>
              </p:cNvPr>
              <p:cNvSpPr/>
              <p:nvPr/>
            </p:nvSpPr>
            <p:spPr>
              <a:xfrm>
                <a:off x="5428888" y="1338060"/>
                <a:ext cx="126033" cy="7458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7" extrusionOk="0">
                    <a:moveTo>
                      <a:pt x="242" y="0"/>
                    </a:moveTo>
                    <a:lnTo>
                      <a:pt x="242" y="0"/>
                    </a:lnTo>
                    <a:cubicBezTo>
                      <a:pt x="108" y="0"/>
                      <a:pt x="0" y="110"/>
                      <a:pt x="0" y="243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485" y="287"/>
                      <a:pt x="485" y="287"/>
                      <a:pt x="485" y="287"/>
                    </a:cubicBezTo>
                    <a:cubicBezTo>
                      <a:pt x="485" y="243"/>
                      <a:pt x="485" y="243"/>
                      <a:pt x="485" y="243"/>
                    </a:cubicBezTo>
                    <a:cubicBezTo>
                      <a:pt x="485" y="110"/>
                      <a:pt x="376" y="0"/>
                      <a:pt x="242" y="0"/>
                    </a:cubicBezTo>
                    <a:moveTo>
                      <a:pt x="242" y="0"/>
                    </a:move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960;p70">
                <a:extLst>
                  <a:ext uri="{FF2B5EF4-FFF2-40B4-BE49-F238E27FC236}">
                    <a16:creationId xmlns:a16="http://schemas.microsoft.com/office/drawing/2014/main" id="{05E45F08-6D96-2669-E7D4-58C67305F2D9}"/>
                  </a:ext>
                </a:extLst>
              </p:cNvPr>
              <p:cNvSpPr/>
              <p:nvPr/>
            </p:nvSpPr>
            <p:spPr>
              <a:xfrm>
                <a:off x="5289083" y="1561281"/>
                <a:ext cx="33262" cy="115639"/>
              </a:xfrm>
              <a:custGeom>
                <a:avLst/>
                <a:gdLst/>
                <a:ahLst/>
                <a:cxnLst/>
                <a:rect l="l" t="t" r="r" b="b"/>
                <a:pathLst>
                  <a:path w="128" h="445" extrusionOk="0">
                    <a:moveTo>
                      <a:pt x="0" y="162"/>
                    </a:moveTo>
                    <a:lnTo>
                      <a:pt x="0" y="162"/>
                    </a:lnTo>
                    <a:cubicBezTo>
                      <a:pt x="0" y="445"/>
                      <a:pt x="0" y="445"/>
                      <a:pt x="0" y="445"/>
                    </a:cubicBezTo>
                    <a:cubicBezTo>
                      <a:pt x="128" y="445"/>
                      <a:pt x="128" y="445"/>
                      <a:pt x="128" y="445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55" y="17"/>
                      <a:pt x="0" y="83"/>
                      <a:pt x="0" y="162"/>
                    </a:cubicBezTo>
                    <a:moveTo>
                      <a:pt x="0" y="162"/>
                    </a:moveTo>
                    <a:lnTo>
                      <a:pt x="0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961;p70">
                <a:extLst>
                  <a:ext uri="{FF2B5EF4-FFF2-40B4-BE49-F238E27FC236}">
                    <a16:creationId xmlns:a16="http://schemas.microsoft.com/office/drawing/2014/main" id="{A653FF77-CB1C-FADF-1F4C-AC8A82847937}"/>
                  </a:ext>
                </a:extLst>
              </p:cNvPr>
              <p:cNvSpPr/>
              <p:nvPr/>
            </p:nvSpPr>
            <p:spPr>
              <a:xfrm>
                <a:off x="5342094" y="1561281"/>
                <a:ext cx="33522" cy="11563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4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45"/>
                      <a:pt x="0" y="445"/>
                      <a:pt x="0" y="445"/>
                    </a:cubicBezTo>
                    <a:cubicBezTo>
                      <a:pt x="129" y="445"/>
                      <a:pt x="129" y="445"/>
                      <a:pt x="129" y="445"/>
                    </a:cubicBezTo>
                    <a:cubicBezTo>
                      <a:pt x="129" y="162"/>
                      <a:pt x="129" y="162"/>
                      <a:pt x="129" y="162"/>
                    </a:cubicBezTo>
                    <a:cubicBezTo>
                      <a:pt x="129" y="83"/>
                      <a:pt x="74" y="17"/>
                      <a:pt x="0" y="0"/>
                    </a:cubicBezTo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962;p70">
                <a:extLst>
                  <a:ext uri="{FF2B5EF4-FFF2-40B4-BE49-F238E27FC236}">
                    <a16:creationId xmlns:a16="http://schemas.microsoft.com/office/drawing/2014/main" id="{8BDE3960-7998-188D-030F-EECEEAF15ABF}"/>
                  </a:ext>
                </a:extLst>
              </p:cNvPr>
              <p:cNvSpPr/>
              <p:nvPr/>
            </p:nvSpPr>
            <p:spPr>
              <a:xfrm>
                <a:off x="5216062" y="1454997"/>
                <a:ext cx="232577" cy="221923"/>
              </a:xfrm>
              <a:custGeom>
                <a:avLst/>
                <a:gdLst/>
                <a:ahLst/>
                <a:cxnLst/>
                <a:rect l="l" t="t" r="r" b="b"/>
                <a:pathLst>
                  <a:path w="895" h="854" extrusionOk="0">
                    <a:moveTo>
                      <a:pt x="638" y="12"/>
                    </a:moveTo>
                    <a:lnTo>
                      <a:pt x="638" y="12"/>
                    </a:lnTo>
                    <a:cubicBezTo>
                      <a:pt x="631" y="5"/>
                      <a:pt x="621" y="0"/>
                      <a:pt x="611" y="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74" y="0"/>
                      <a:pt x="264" y="5"/>
                      <a:pt x="257" y="12"/>
                    </a:cubicBezTo>
                    <a:cubicBezTo>
                      <a:pt x="11" y="257"/>
                      <a:pt x="11" y="257"/>
                      <a:pt x="11" y="257"/>
                    </a:cubicBezTo>
                    <a:cubicBezTo>
                      <a:pt x="5" y="265"/>
                      <a:pt x="0" y="274"/>
                      <a:pt x="0" y="284"/>
                    </a:cubicBezTo>
                    <a:cubicBezTo>
                      <a:pt x="0" y="816"/>
                      <a:pt x="0" y="816"/>
                      <a:pt x="0" y="816"/>
                    </a:cubicBezTo>
                    <a:cubicBezTo>
                      <a:pt x="0" y="837"/>
                      <a:pt x="17" y="854"/>
                      <a:pt x="38" y="854"/>
                    </a:cubicBezTo>
                    <a:cubicBezTo>
                      <a:pt x="205" y="854"/>
                      <a:pt x="205" y="854"/>
                      <a:pt x="205" y="854"/>
                    </a:cubicBezTo>
                    <a:cubicBezTo>
                      <a:pt x="205" y="571"/>
                      <a:pt x="205" y="571"/>
                      <a:pt x="205" y="571"/>
                    </a:cubicBezTo>
                    <a:cubicBezTo>
                      <a:pt x="205" y="437"/>
                      <a:pt x="313" y="328"/>
                      <a:pt x="447" y="328"/>
                    </a:cubicBezTo>
                    <a:cubicBezTo>
                      <a:pt x="581" y="328"/>
                      <a:pt x="690" y="437"/>
                      <a:pt x="690" y="571"/>
                    </a:cubicBezTo>
                    <a:cubicBezTo>
                      <a:pt x="690" y="854"/>
                      <a:pt x="690" y="854"/>
                      <a:pt x="690" y="854"/>
                    </a:cubicBezTo>
                    <a:cubicBezTo>
                      <a:pt x="857" y="854"/>
                      <a:pt x="857" y="854"/>
                      <a:pt x="857" y="854"/>
                    </a:cubicBezTo>
                    <a:cubicBezTo>
                      <a:pt x="877" y="854"/>
                      <a:pt x="895" y="837"/>
                      <a:pt x="895" y="816"/>
                    </a:cubicBezTo>
                    <a:cubicBezTo>
                      <a:pt x="895" y="284"/>
                      <a:pt x="895" y="284"/>
                      <a:pt x="895" y="284"/>
                    </a:cubicBezTo>
                    <a:cubicBezTo>
                      <a:pt x="895" y="274"/>
                      <a:pt x="891" y="265"/>
                      <a:pt x="884" y="257"/>
                    </a:cubicBezTo>
                    <a:lnTo>
                      <a:pt x="638" y="12"/>
                    </a:lnTo>
                    <a:moveTo>
                      <a:pt x="488" y="240"/>
                    </a:moveTo>
                    <a:lnTo>
                      <a:pt x="488" y="240"/>
                    </a:lnTo>
                    <a:cubicBezTo>
                      <a:pt x="407" y="240"/>
                      <a:pt x="407" y="240"/>
                      <a:pt x="407" y="240"/>
                    </a:cubicBezTo>
                    <a:cubicBezTo>
                      <a:pt x="386" y="240"/>
                      <a:pt x="369" y="223"/>
                      <a:pt x="369" y="202"/>
                    </a:cubicBezTo>
                    <a:cubicBezTo>
                      <a:pt x="369" y="181"/>
                      <a:pt x="386" y="164"/>
                      <a:pt x="407" y="164"/>
                    </a:cubicBezTo>
                    <a:cubicBezTo>
                      <a:pt x="488" y="164"/>
                      <a:pt x="488" y="164"/>
                      <a:pt x="488" y="164"/>
                    </a:cubicBezTo>
                    <a:cubicBezTo>
                      <a:pt x="510" y="164"/>
                      <a:pt x="526" y="181"/>
                      <a:pt x="526" y="202"/>
                    </a:cubicBezTo>
                    <a:cubicBezTo>
                      <a:pt x="526" y="223"/>
                      <a:pt x="510" y="240"/>
                      <a:pt x="488" y="240"/>
                    </a:cubicBezTo>
                    <a:moveTo>
                      <a:pt x="488" y="240"/>
                    </a:moveTo>
                    <a:lnTo>
                      <a:pt x="488" y="240"/>
                    </a:lnTo>
                    <a:close/>
                  </a:path>
                </a:pathLst>
              </a:custGeom>
              <a:solidFill>
                <a:srgbClr val="E4B47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" name="Google Shape;3982;p70">
              <a:extLst>
                <a:ext uri="{FF2B5EF4-FFF2-40B4-BE49-F238E27FC236}">
                  <a16:creationId xmlns:a16="http://schemas.microsoft.com/office/drawing/2014/main" id="{D16D3282-6DE6-1157-6EDD-69077DAAA55D}"/>
                </a:ext>
              </a:extLst>
            </p:cNvPr>
            <p:cNvGrpSpPr/>
            <p:nvPr/>
          </p:nvGrpSpPr>
          <p:grpSpPr>
            <a:xfrm>
              <a:off x="6606837" y="1754515"/>
              <a:ext cx="281170" cy="321710"/>
              <a:chOff x="1556699" y="1931732"/>
              <a:chExt cx="281170" cy="321710"/>
            </a:xfrm>
          </p:grpSpPr>
          <p:sp>
            <p:nvSpPr>
              <p:cNvPr id="5" name="Google Shape;3983;p70">
                <a:extLst>
                  <a:ext uri="{FF2B5EF4-FFF2-40B4-BE49-F238E27FC236}">
                    <a16:creationId xmlns:a16="http://schemas.microsoft.com/office/drawing/2014/main" id="{B85ACA38-D25D-AECB-3F9B-6D321DADAED4}"/>
                  </a:ext>
                </a:extLst>
              </p:cNvPr>
              <p:cNvSpPr/>
              <p:nvPr/>
            </p:nvSpPr>
            <p:spPr>
              <a:xfrm>
                <a:off x="1657005" y="2187547"/>
                <a:ext cx="21309" cy="2182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4" extrusionOk="0">
                    <a:moveTo>
                      <a:pt x="23" y="25"/>
                    </a:moveTo>
                    <a:lnTo>
                      <a:pt x="23" y="25"/>
                    </a:lnTo>
                    <a:cubicBezTo>
                      <a:pt x="7" y="39"/>
                      <a:pt x="0" y="60"/>
                      <a:pt x="0" y="8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24" y="84"/>
                      <a:pt x="44" y="75"/>
                      <a:pt x="59" y="60"/>
                    </a:cubicBezTo>
                    <a:cubicBezTo>
                      <a:pt x="74" y="45"/>
                      <a:pt x="82" y="25"/>
                      <a:pt x="82" y="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8" y="0"/>
                      <a:pt x="38" y="9"/>
                      <a:pt x="23" y="25"/>
                    </a:cubicBezTo>
                    <a:moveTo>
                      <a:pt x="23" y="25"/>
                    </a:moveTo>
                    <a:lnTo>
                      <a:pt x="23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3984;p70">
                <a:extLst>
                  <a:ext uri="{FF2B5EF4-FFF2-40B4-BE49-F238E27FC236}">
                    <a16:creationId xmlns:a16="http://schemas.microsoft.com/office/drawing/2014/main" id="{85846802-162C-7D39-2E0F-F9EF33DABA31}"/>
                  </a:ext>
                </a:extLst>
              </p:cNvPr>
              <p:cNvSpPr/>
              <p:nvPr/>
            </p:nvSpPr>
            <p:spPr>
              <a:xfrm>
                <a:off x="1616467" y="2117124"/>
                <a:ext cx="21569" cy="21309"/>
              </a:xfrm>
              <a:custGeom>
                <a:avLst/>
                <a:gdLst/>
                <a:ahLst/>
                <a:cxnLst/>
                <a:rect l="l" t="t" r="r" b="b"/>
                <a:pathLst>
                  <a:path w="83" h="82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4"/>
                      <a:pt x="9" y="44"/>
                      <a:pt x="23" y="59"/>
                    </a:cubicBezTo>
                    <a:cubicBezTo>
                      <a:pt x="39" y="75"/>
                      <a:pt x="59" y="82"/>
                      <a:pt x="80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58"/>
                      <a:pt x="75" y="39"/>
                      <a:pt x="59" y="23"/>
                    </a:cubicBezTo>
                    <a:cubicBezTo>
                      <a:pt x="44" y="8"/>
                      <a:pt x="24" y="0"/>
                      <a:pt x="3" y="0"/>
                    </a:cubicBezTo>
                    <a:moveTo>
                      <a:pt x="3" y="0"/>
                    </a:move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3985;p70">
                <a:extLst>
                  <a:ext uri="{FF2B5EF4-FFF2-40B4-BE49-F238E27FC236}">
                    <a16:creationId xmlns:a16="http://schemas.microsoft.com/office/drawing/2014/main" id="{27E1B903-1CD2-A16F-FA84-A8711365757A}"/>
                  </a:ext>
                </a:extLst>
              </p:cNvPr>
              <p:cNvSpPr/>
              <p:nvPr/>
            </p:nvSpPr>
            <p:spPr>
              <a:xfrm>
                <a:off x="1616467" y="2187547"/>
                <a:ext cx="21569" cy="21828"/>
              </a:xfrm>
              <a:custGeom>
                <a:avLst/>
                <a:gdLst/>
                <a:ahLst/>
                <a:cxnLst/>
                <a:rect l="l" t="t" r="r" b="b"/>
                <a:pathLst>
                  <a:path w="83" h="84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5"/>
                      <a:pt x="9" y="45"/>
                      <a:pt x="23" y="60"/>
                    </a:cubicBezTo>
                    <a:cubicBezTo>
                      <a:pt x="39" y="75"/>
                      <a:pt x="59" y="84"/>
                      <a:pt x="80" y="84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60"/>
                      <a:pt x="75" y="39"/>
                      <a:pt x="59" y="25"/>
                    </a:cubicBezTo>
                    <a:cubicBezTo>
                      <a:pt x="44" y="9"/>
                      <a:pt x="24" y="0"/>
                      <a:pt x="3" y="0"/>
                    </a:cubicBezTo>
                    <a:moveTo>
                      <a:pt x="3" y="0"/>
                    </a:move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3986;p70">
                <a:extLst>
                  <a:ext uri="{FF2B5EF4-FFF2-40B4-BE49-F238E27FC236}">
                    <a16:creationId xmlns:a16="http://schemas.microsoft.com/office/drawing/2014/main" id="{D0F1BEFB-6A00-1CC4-6881-9E198D4B29F5}"/>
                  </a:ext>
                </a:extLst>
              </p:cNvPr>
              <p:cNvSpPr/>
              <p:nvPr/>
            </p:nvSpPr>
            <p:spPr>
              <a:xfrm>
                <a:off x="1641414" y="2048261"/>
                <a:ext cx="12214" cy="27805"/>
              </a:xfrm>
              <a:custGeom>
                <a:avLst/>
                <a:gdLst/>
                <a:ahLst/>
                <a:cxnLst/>
                <a:rect l="l" t="t" r="r" b="b"/>
                <a:pathLst>
                  <a:path w="47" h="107" extrusionOk="0">
                    <a:moveTo>
                      <a:pt x="23" y="107"/>
                    </a:moveTo>
                    <a:lnTo>
                      <a:pt x="23" y="107"/>
                    </a:lnTo>
                    <a:cubicBezTo>
                      <a:pt x="38" y="94"/>
                      <a:pt x="47" y="75"/>
                      <a:pt x="47" y="54"/>
                    </a:cubicBezTo>
                    <a:cubicBezTo>
                      <a:pt x="47" y="33"/>
                      <a:pt x="38" y="14"/>
                      <a:pt x="23" y="0"/>
                    </a:cubicBezTo>
                    <a:cubicBezTo>
                      <a:pt x="8" y="14"/>
                      <a:pt x="0" y="33"/>
                      <a:pt x="0" y="54"/>
                    </a:cubicBezTo>
                    <a:cubicBezTo>
                      <a:pt x="0" y="75"/>
                      <a:pt x="8" y="94"/>
                      <a:pt x="23" y="107"/>
                    </a:cubicBezTo>
                    <a:moveTo>
                      <a:pt x="23" y="107"/>
                    </a:moveTo>
                    <a:lnTo>
                      <a:pt x="23" y="1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3987;p70">
                <a:extLst>
                  <a:ext uri="{FF2B5EF4-FFF2-40B4-BE49-F238E27FC236}">
                    <a16:creationId xmlns:a16="http://schemas.microsoft.com/office/drawing/2014/main" id="{1C69FB73-2655-A4FD-C17B-E00940A0DFBC}"/>
                  </a:ext>
                </a:extLst>
              </p:cNvPr>
              <p:cNvSpPr/>
              <p:nvPr/>
            </p:nvSpPr>
            <p:spPr>
              <a:xfrm>
                <a:off x="1657005" y="2117124"/>
                <a:ext cx="21309" cy="21309"/>
              </a:xfrm>
              <a:custGeom>
                <a:avLst/>
                <a:gdLst/>
                <a:ahLst/>
                <a:cxnLst/>
                <a:rect l="l" t="t" r="r" b="b"/>
                <a:pathLst>
                  <a:path w="82" h="82" extrusionOk="0">
                    <a:moveTo>
                      <a:pt x="23" y="23"/>
                    </a:moveTo>
                    <a:lnTo>
                      <a:pt x="23" y="23"/>
                    </a:lnTo>
                    <a:cubicBezTo>
                      <a:pt x="7" y="39"/>
                      <a:pt x="0" y="58"/>
                      <a:pt x="0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24" y="82"/>
                      <a:pt x="44" y="75"/>
                      <a:pt x="59" y="59"/>
                    </a:cubicBezTo>
                    <a:cubicBezTo>
                      <a:pt x="74" y="44"/>
                      <a:pt x="82" y="24"/>
                      <a:pt x="82" y="2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8" y="0"/>
                      <a:pt x="38" y="8"/>
                      <a:pt x="23" y="23"/>
                    </a:cubicBezTo>
                    <a:moveTo>
                      <a:pt x="23" y="23"/>
                    </a:moveTo>
                    <a:lnTo>
                      <a:pt x="2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3988;p70">
                <a:extLst>
                  <a:ext uri="{FF2B5EF4-FFF2-40B4-BE49-F238E27FC236}">
                    <a16:creationId xmlns:a16="http://schemas.microsoft.com/office/drawing/2014/main" id="{E08000EC-60AD-5737-294B-A534EE68E562}"/>
                  </a:ext>
                </a:extLst>
              </p:cNvPr>
              <p:cNvSpPr/>
              <p:nvPr/>
            </p:nvSpPr>
            <p:spPr>
              <a:xfrm>
                <a:off x="1556699" y="1931732"/>
                <a:ext cx="230758" cy="3217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238" extrusionOk="0">
                    <a:moveTo>
                      <a:pt x="888" y="36"/>
                    </a:moveTo>
                    <a:lnTo>
                      <a:pt x="888" y="36"/>
                    </a:lnTo>
                    <a:cubicBezTo>
                      <a:pt x="888" y="16"/>
                      <a:pt x="872" y="0"/>
                      <a:pt x="852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10" y="0"/>
                      <a:pt x="194" y="16"/>
                      <a:pt x="194" y="36"/>
                    </a:cubicBezTo>
                    <a:cubicBezTo>
                      <a:pt x="194" y="64"/>
                      <a:pt x="190" y="90"/>
                      <a:pt x="183" y="116"/>
                    </a:cubicBezTo>
                    <a:cubicBezTo>
                      <a:pt x="432" y="116"/>
                      <a:pt x="432" y="116"/>
                      <a:pt x="432" y="116"/>
                    </a:cubicBezTo>
                    <a:cubicBezTo>
                      <a:pt x="452" y="116"/>
                      <a:pt x="468" y="132"/>
                      <a:pt x="468" y="153"/>
                    </a:cubicBezTo>
                    <a:cubicBezTo>
                      <a:pt x="468" y="173"/>
                      <a:pt x="452" y="189"/>
                      <a:pt x="432" y="189"/>
                    </a:cubicBezTo>
                    <a:cubicBezTo>
                      <a:pt x="150" y="189"/>
                      <a:pt x="150" y="189"/>
                      <a:pt x="150" y="189"/>
                    </a:cubicBezTo>
                    <a:cubicBezTo>
                      <a:pt x="133" y="216"/>
                      <a:pt x="111" y="240"/>
                      <a:pt x="86" y="261"/>
                    </a:cubicBezTo>
                    <a:lnTo>
                      <a:pt x="85" y="261"/>
                    </a:lnTo>
                    <a:cubicBezTo>
                      <a:pt x="31" y="305"/>
                      <a:pt x="0" y="370"/>
                      <a:pt x="0" y="440"/>
                    </a:cubicBezTo>
                    <a:cubicBezTo>
                      <a:pt x="0" y="1124"/>
                      <a:pt x="0" y="1124"/>
                      <a:pt x="0" y="1124"/>
                    </a:cubicBezTo>
                    <a:cubicBezTo>
                      <a:pt x="0" y="1187"/>
                      <a:pt x="51" y="1238"/>
                      <a:pt x="113" y="1238"/>
                    </a:cubicBezTo>
                    <a:cubicBezTo>
                      <a:pt x="657" y="1238"/>
                      <a:pt x="657" y="1238"/>
                      <a:pt x="657" y="1238"/>
                    </a:cubicBezTo>
                    <a:cubicBezTo>
                      <a:pt x="677" y="1238"/>
                      <a:pt x="693" y="1222"/>
                      <a:pt x="693" y="1201"/>
                    </a:cubicBezTo>
                    <a:cubicBezTo>
                      <a:pt x="693" y="440"/>
                      <a:pt x="693" y="440"/>
                      <a:pt x="693" y="440"/>
                    </a:cubicBezTo>
                    <a:cubicBezTo>
                      <a:pt x="693" y="392"/>
                      <a:pt x="715" y="347"/>
                      <a:pt x="753" y="317"/>
                    </a:cubicBezTo>
                    <a:cubicBezTo>
                      <a:pt x="753" y="316"/>
                      <a:pt x="754" y="316"/>
                      <a:pt x="754" y="316"/>
                    </a:cubicBezTo>
                    <a:cubicBezTo>
                      <a:pt x="839" y="248"/>
                      <a:pt x="888" y="145"/>
                      <a:pt x="888" y="36"/>
                    </a:cubicBezTo>
                    <a:moveTo>
                      <a:pt x="333" y="353"/>
                    </a:moveTo>
                    <a:lnTo>
                      <a:pt x="333" y="353"/>
                    </a:lnTo>
                    <a:cubicBezTo>
                      <a:pt x="343" y="348"/>
                      <a:pt x="355" y="348"/>
                      <a:pt x="365" y="353"/>
                    </a:cubicBezTo>
                    <a:cubicBezTo>
                      <a:pt x="415" y="378"/>
                      <a:pt x="445" y="427"/>
                      <a:pt x="445" y="483"/>
                    </a:cubicBezTo>
                    <a:cubicBezTo>
                      <a:pt x="445" y="538"/>
                      <a:pt x="415" y="588"/>
                      <a:pt x="365" y="612"/>
                    </a:cubicBezTo>
                    <a:cubicBezTo>
                      <a:pt x="350" y="620"/>
                      <a:pt x="337" y="614"/>
                      <a:pt x="333" y="612"/>
                    </a:cubicBezTo>
                    <a:cubicBezTo>
                      <a:pt x="283" y="588"/>
                      <a:pt x="252" y="538"/>
                      <a:pt x="252" y="483"/>
                    </a:cubicBezTo>
                    <a:cubicBezTo>
                      <a:pt x="252" y="427"/>
                      <a:pt x="283" y="378"/>
                      <a:pt x="333" y="353"/>
                    </a:cubicBezTo>
                    <a:moveTo>
                      <a:pt x="540" y="968"/>
                    </a:moveTo>
                    <a:lnTo>
                      <a:pt x="540" y="968"/>
                    </a:lnTo>
                    <a:cubicBezTo>
                      <a:pt x="540" y="1053"/>
                      <a:pt x="472" y="1121"/>
                      <a:pt x="388" y="1121"/>
                    </a:cubicBezTo>
                    <a:cubicBezTo>
                      <a:pt x="310" y="1121"/>
                      <a:pt x="310" y="1121"/>
                      <a:pt x="310" y="1121"/>
                    </a:cubicBezTo>
                    <a:cubicBezTo>
                      <a:pt x="226" y="1121"/>
                      <a:pt x="158" y="1052"/>
                      <a:pt x="158" y="968"/>
                    </a:cubicBezTo>
                    <a:cubicBezTo>
                      <a:pt x="158" y="929"/>
                      <a:pt x="158" y="929"/>
                      <a:pt x="158" y="929"/>
                    </a:cubicBezTo>
                    <a:cubicBezTo>
                      <a:pt x="158" y="910"/>
                      <a:pt x="173" y="893"/>
                      <a:pt x="194" y="893"/>
                    </a:cubicBezTo>
                    <a:cubicBezTo>
                      <a:pt x="233" y="893"/>
                      <a:pt x="233" y="893"/>
                      <a:pt x="233" y="893"/>
                    </a:cubicBezTo>
                    <a:cubicBezTo>
                      <a:pt x="273" y="893"/>
                      <a:pt x="312" y="909"/>
                      <a:pt x="341" y="938"/>
                    </a:cubicBezTo>
                    <a:cubicBezTo>
                      <a:pt x="344" y="940"/>
                      <a:pt x="346" y="944"/>
                      <a:pt x="349" y="947"/>
                    </a:cubicBezTo>
                    <a:cubicBezTo>
                      <a:pt x="352" y="944"/>
                      <a:pt x="355" y="940"/>
                      <a:pt x="357" y="938"/>
                    </a:cubicBezTo>
                    <a:cubicBezTo>
                      <a:pt x="387" y="909"/>
                      <a:pt x="425" y="893"/>
                      <a:pt x="466" y="893"/>
                    </a:cubicBezTo>
                    <a:cubicBezTo>
                      <a:pt x="504" y="893"/>
                      <a:pt x="504" y="893"/>
                      <a:pt x="504" y="893"/>
                    </a:cubicBezTo>
                    <a:cubicBezTo>
                      <a:pt x="524" y="893"/>
                      <a:pt x="540" y="910"/>
                      <a:pt x="540" y="929"/>
                    </a:cubicBezTo>
                    <a:lnTo>
                      <a:pt x="540" y="968"/>
                    </a:lnTo>
                    <a:moveTo>
                      <a:pt x="540" y="696"/>
                    </a:moveTo>
                    <a:lnTo>
                      <a:pt x="540" y="696"/>
                    </a:lnTo>
                    <a:cubicBezTo>
                      <a:pt x="540" y="781"/>
                      <a:pt x="472" y="849"/>
                      <a:pt x="388" y="849"/>
                    </a:cubicBezTo>
                    <a:cubicBezTo>
                      <a:pt x="310" y="849"/>
                      <a:pt x="310" y="849"/>
                      <a:pt x="310" y="849"/>
                    </a:cubicBezTo>
                    <a:cubicBezTo>
                      <a:pt x="226" y="849"/>
                      <a:pt x="158" y="781"/>
                      <a:pt x="158" y="696"/>
                    </a:cubicBezTo>
                    <a:cubicBezTo>
                      <a:pt x="158" y="658"/>
                      <a:pt x="158" y="658"/>
                      <a:pt x="158" y="658"/>
                    </a:cubicBezTo>
                    <a:cubicBezTo>
                      <a:pt x="158" y="638"/>
                      <a:pt x="173" y="622"/>
                      <a:pt x="194" y="622"/>
                    </a:cubicBezTo>
                    <a:cubicBezTo>
                      <a:pt x="233" y="622"/>
                      <a:pt x="233" y="622"/>
                      <a:pt x="233" y="622"/>
                    </a:cubicBezTo>
                    <a:cubicBezTo>
                      <a:pt x="273" y="622"/>
                      <a:pt x="312" y="637"/>
                      <a:pt x="341" y="666"/>
                    </a:cubicBezTo>
                    <a:cubicBezTo>
                      <a:pt x="344" y="669"/>
                      <a:pt x="346" y="672"/>
                      <a:pt x="349" y="675"/>
                    </a:cubicBezTo>
                    <a:cubicBezTo>
                      <a:pt x="352" y="672"/>
                      <a:pt x="355" y="669"/>
                      <a:pt x="357" y="666"/>
                    </a:cubicBezTo>
                    <a:cubicBezTo>
                      <a:pt x="387" y="637"/>
                      <a:pt x="425" y="622"/>
                      <a:pt x="466" y="622"/>
                    </a:cubicBezTo>
                    <a:cubicBezTo>
                      <a:pt x="504" y="622"/>
                      <a:pt x="504" y="622"/>
                      <a:pt x="504" y="622"/>
                    </a:cubicBezTo>
                    <a:cubicBezTo>
                      <a:pt x="524" y="622"/>
                      <a:pt x="540" y="638"/>
                      <a:pt x="540" y="658"/>
                    </a:cubicBezTo>
                    <a:lnTo>
                      <a:pt x="540" y="696"/>
                    </a:lnTo>
                    <a:moveTo>
                      <a:pt x="540" y="696"/>
                    </a:moveTo>
                    <a:lnTo>
                      <a:pt x="540" y="69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989;p70">
                <a:extLst>
                  <a:ext uri="{FF2B5EF4-FFF2-40B4-BE49-F238E27FC236}">
                    <a16:creationId xmlns:a16="http://schemas.microsoft.com/office/drawing/2014/main" id="{574D66DC-31A6-0A4E-27A2-EC38732CAD79}"/>
                  </a:ext>
                </a:extLst>
              </p:cNvPr>
              <p:cNvSpPr/>
              <p:nvPr/>
            </p:nvSpPr>
            <p:spPr>
              <a:xfrm>
                <a:off x="1754193" y="1981106"/>
                <a:ext cx="83676" cy="27233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48" extrusionOk="0">
                    <a:moveTo>
                      <a:pt x="236" y="71"/>
                    </a:moveTo>
                    <a:lnTo>
                      <a:pt x="236" y="71"/>
                    </a:lnTo>
                    <a:lnTo>
                      <a:pt x="235" y="71"/>
                    </a:lnTo>
                    <a:cubicBezTo>
                      <a:pt x="210" y="50"/>
                      <a:pt x="189" y="26"/>
                      <a:pt x="172" y="0"/>
                    </a:cubicBezTo>
                    <a:cubicBezTo>
                      <a:pt x="146" y="71"/>
                      <a:pt x="100" y="133"/>
                      <a:pt x="40" y="182"/>
                    </a:cubicBezTo>
                    <a:cubicBezTo>
                      <a:pt x="39" y="182"/>
                      <a:pt x="38" y="183"/>
                      <a:pt x="38" y="183"/>
                    </a:cubicBezTo>
                    <a:cubicBezTo>
                      <a:pt x="18" y="199"/>
                      <a:pt x="6" y="224"/>
                      <a:pt x="6" y="250"/>
                    </a:cubicBezTo>
                    <a:cubicBezTo>
                      <a:pt x="6" y="1011"/>
                      <a:pt x="6" y="1011"/>
                      <a:pt x="6" y="1011"/>
                    </a:cubicBezTo>
                    <a:cubicBezTo>
                      <a:pt x="6" y="1024"/>
                      <a:pt x="4" y="1036"/>
                      <a:pt x="0" y="1048"/>
                    </a:cubicBezTo>
                    <a:cubicBezTo>
                      <a:pt x="208" y="1048"/>
                      <a:pt x="208" y="1048"/>
                      <a:pt x="208" y="1048"/>
                    </a:cubicBezTo>
                    <a:cubicBezTo>
                      <a:pt x="271" y="1048"/>
                      <a:pt x="322" y="995"/>
                      <a:pt x="322" y="934"/>
                    </a:cubicBezTo>
                    <a:cubicBezTo>
                      <a:pt x="322" y="250"/>
                      <a:pt x="322" y="250"/>
                      <a:pt x="322" y="250"/>
                    </a:cubicBezTo>
                    <a:cubicBezTo>
                      <a:pt x="322" y="180"/>
                      <a:pt x="291" y="115"/>
                      <a:pt x="236" y="71"/>
                    </a:cubicBezTo>
                    <a:moveTo>
                      <a:pt x="236" y="71"/>
                    </a:moveTo>
                    <a:lnTo>
                      <a:pt x="236" y="7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" name="Google Shape;2229;p35">
            <a:extLst>
              <a:ext uri="{FF2B5EF4-FFF2-40B4-BE49-F238E27FC236}">
                <a16:creationId xmlns:a16="http://schemas.microsoft.com/office/drawing/2014/main" id="{1B8E66C7-A1E2-69CC-5721-2E592F4B5816}"/>
              </a:ext>
            </a:extLst>
          </p:cNvPr>
          <p:cNvGrpSpPr/>
          <p:nvPr/>
        </p:nvGrpSpPr>
        <p:grpSpPr>
          <a:xfrm>
            <a:off x="921475" y="2303286"/>
            <a:ext cx="752475" cy="582367"/>
            <a:chOff x="9314465" y="3099780"/>
            <a:chExt cx="910138" cy="777760"/>
          </a:xfrm>
        </p:grpSpPr>
        <p:sp>
          <p:nvSpPr>
            <p:cNvPr id="22" name="Google Shape;2230;p35">
              <a:extLst>
                <a:ext uri="{FF2B5EF4-FFF2-40B4-BE49-F238E27FC236}">
                  <a16:creationId xmlns:a16="http://schemas.microsoft.com/office/drawing/2014/main" id="{A044EB00-C54C-3FAD-2FB0-FB16E3213BDC}"/>
                </a:ext>
              </a:extLst>
            </p:cNvPr>
            <p:cNvSpPr/>
            <p:nvPr/>
          </p:nvSpPr>
          <p:spPr>
            <a:xfrm>
              <a:off x="9364108" y="3132877"/>
              <a:ext cx="810850" cy="744663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98" y="45"/>
                  </a:moveTo>
                  <a:lnTo>
                    <a:pt x="83" y="1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16" y="13"/>
                  </a:lnTo>
                  <a:lnTo>
                    <a:pt x="0" y="45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98" y="90"/>
                  </a:lnTo>
                  <a:lnTo>
                    <a:pt x="98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231;p35">
              <a:extLst>
                <a:ext uri="{FF2B5EF4-FFF2-40B4-BE49-F238E27FC236}">
                  <a16:creationId xmlns:a16="http://schemas.microsoft.com/office/drawing/2014/main" id="{78EB90DB-AE8D-E032-4F2A-0B9F9BFDC05C}"/>
                </a:ext>
              </a:extLst>
            </p:cNvPr>
            <p:cNvSpPr/>
            <p:nvPr/>
          </p:nvSpPr>
          <p:spPr>
            <a:xfrm>
              <a:off x="9364108" y="381962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232;p35">
              <a:extLst>
                <a:ext uri="{FF2B5EF4-FFF2-40B4-BE49-F238E27FC236}">
                  <a16:creationId xmlns:a16="http://schemas.microsoft.com/office/drawing/2014/main" id="{CD3A9B08-4A3D-89A4-4D6E-8B889291EFA0}"/>
                </a:ext>
              </a:extLst>
            </p:cNvPr>
            <p:cNvSpPr/>
            <p:nvPr/>
          </p:nvSpPr>
          <p:spPr>
            <a:xfrm>
              <a:off x="9364108" y="372860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233;p35">
              <a:extLst>
                <a:ext uri="{FF2B5EF4-FFF2-40B4-BE49-F238E27FC236}">
                  <a16:creationId xmlns:a16="http://schemas.microsoft.com/office/drawing/2014/main" id="{A3DD4903-4374-547B-B8F1-29DECCB0D04D}"/>
                </a:ext>
              </a:extLst>
            </p:cNvPr>
            <p:cNvSpPr/>
            <p:nvPr/>
          </p:nvSpPr>
          <p:spPr>
            <a:xfrm>
              <a:off x="9364108" y="364586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234;p35">
              <a:extLst>
                <a:ext uri="{FF2B5EF4-FFF2-40B4-BE49-F238E27FC236}">
                  <a16:creationId xmlns:a16="http://schemas.microsoft.com/office/drawing/2014/main" id="{92EF04B9-D1F1-EE95-6CCA-5FCDC78206D3}"/>
                </a:ext>
              </a:extLst>
            </p:cNvPr>
            <p:cNvSpPr/>
            <p:nvPr/>
          </p:nvSpPr>
          <p:spPr>
            <a:xfrm>
              <a:off x="9364108" y="3546578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35;p35">
              <a:extLst>
                <a:ext uri="{FF2B5EF4-FFF2-40B4-BE49-F238E27FC236}">
                  <a16:creationId xmlns:a16="http://schemas.microsoft.com/office/drawing/2014/main" id="{379018A8-59AA-3AC4-4E5C-2BE1214F383D}"/>
                </a:ext>
              </a:extLst>
            </p:cNvPr>
            <p:cNvSpPr/>
            <p:nvPr/>
          </p:nvSpPr>
          <p:spPr>
            <a:xfrm>
              <a:off x="9364108" y="3455564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236;p35">
              <a:extLst>
                <a:ext uri="{FF2B5EF4-FFF2-40B4-BE49-F238E27FC236}">
                  <a16:creationId xmlns:a16="http://schemas.microsoft.com/office/drawing/2014/main" id="{08B24C45-7AA4-9172-27D0-D0448E61398E}"/>
                </a:ext>
              </a:extLst>
            </p:cNvPr>
            <p:cNvSpPr/>
            <p:nvPr/>
          </p:nvSpPr>
          <p:spPr>
            <a:xfrm>
              <a:off x="9364108" y="3356275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237;p35">
              <a:extLst>
                <a:ext uri="{FF2B5EF4-FFF2-40B4-BE49-F238E27FC236}">
                  <a16:creationId xmlns:a16="http://schemas.microsoft.com/office/drawing/2014/main" id="{6C437E0D-9D8F-CC3B-D77A-73C67C27CE4F}"/>
                </a:ext>
              </a:extLst>
            </p:cNvPr>
            <p:cNvSpPr/>
            <p:nvPr/>
          </p:nvSpPr>
          <p:spPr>
            <a:xfrm>
              <a:off x="9364108" y="326526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238;p35">
              <a:extLst>
                <a:ext uri="{FF2B5EF4-FFF2-40B4-BE49-F238E27FC236}">
                  <a16:creationId xmlns:a16="http://schemas.microsoft.com/office/drawing/2014/main" id="{5E018C06-756E-533E-C29D-0E702EB9F4A4}"/>
                </a:ext>
              </a:extLst>
            </p:cNvPr>
            <p:cNvSpPr/>
            <p:nvPr/>
          </p:nvSpPr>
          <p:spPr>
            <a:xfrm>
              <a:off x="9364108" y="317424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239;p35">
              <a:extLst>
                <a:ext uri="{FF2B5EF4-FFF2-40B4-BE49-F238E27FC236}">
                  <a16:creationId xmlns:a16="http://schemas.microsoft.com/office/drawing/2014/main" id="{2129F4C1-3F67-7E08-CEFE-9E860C8BD25B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2240;p35">
              <a:extLst>
                <a:ext uri="{FF2B5EF4-FFF2-40B4-BE49-F238E27FC236}">
                  <a16:creationId xmlns:a16="http://schemas.microsoft.com/office/drawing/2014/main" id="{3EDDC44C-23BB-D8C7-BEF0-67E6BF973E8E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2241;p35">
              <a:extLst>
                <a:ext uri="{FF2B5EF4-FFF2-40B4-BE49-F238E27FC236}">
                  <a16:creationId xmlns:a16="http://schemas.microsoft.com/office/drawing/2014/main" id="{69858C9F-72F5-29D9-1A44-B48E5A3768AC}"/>
                </a:ext>
              </a:extLst>
            </p:cNvPr>
            <p:cNvSpPr/>
            <p:nvPr/>
          </p:nvSpPr>
          <p:spPr>
            <a:xfrm>
              <a:off x="9736438" y="362104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2242;p35">
              <a:extLst>
                <a:ext uri="{FF2B5EF4-FFF2-40B4-BE49-F238E27FC236}">
                  <a16:creationId xmlns:a16="http://schemas.microsoft.com/office/drawing/2014/main" id="{BE9DCEC4-F791-5FB1-05F1-55FB6795A325}"/>
                </a:ext>
              </a:extLst>
            </p:cNvPr>
            <p:cNvSpPr/>
            <p:nvPr/>
          </p:nvSpPr>
          <p:spPr>
            <a:xfrm>
              <a:off x="9786081" y="3604496"/>
              <a:ext cx="256493" cy="264769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8" y="32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1" y="30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2243;p35">
              <a:extLst>
                <a:ext uri="{FF2B5EF4-FFF2-40B4-BE49-F238E27FC236}">
                  <a16:creationId xmlns:a16="http://schemas.microsoft.com/office/drawing/2014/main" id="{E1EC2442-FF14-BFCC-38DD-AB811BD370A9}"/>
                </a:ext>
              </a:extLst>
            </p:cNvPr>
            <p:cNvSpPr/>
            <p:nvPr/>
          </p:nvSpPr>
          <p:spPr>
            <a:xfrm>
              <a:off x="9521314" y="3604496"/>
              <a:ext cx="239945" cy="264769"/>
            </a:xfrm>
            <a:custGeom>
              <a:avLst/>
              <a:gdLst/>
              <a:ahLst/>
              <a:cxnLst/>
              <a:rect l="l" t="t" r="r" b="b"/>
              <a:pathLst>
                <a:path w="29" h="32" extrusionOk="0">
                  <a:moveTo>
                    <a:pt x="27" y="3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29" y="29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2244;p35">
              <a:extLst>
                <a:ext uri="{FF2B5EF4-FFF2-40B4-BE49-F238E27FC236}">
                  <a16:creationId xmlns:a16="http://schemas.microsoft.com/office/drawing/2014/main" id="{45C65229-4238-3D09-34DA-66242EB4400B}"/>
                </a:ext>
              </a:extLst>
            </p:cNvPr>
            <p:cNvSpPr/>
            <p:nvPr/>
          </p:nvSpPr>
          <p:spPr>
            <a:xfrm>
              <a:off x="9777807" y="3604496"/>
              <a:ext cx="264767" cy="26476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" y="32"/>
                  </a:moveTo>
                  <a:lnTo>
                    <a:pt x="0" y="29"/>
                  </a:lnTo>
                  <a:lnTo>
                    <a:pt x="30" y="0"/>
                  </a:lnTo>
                  <a:lnTo>
                    <a:pt x="32" y="3"/>
                  </a:lnTo>
                  <a:lnTo>
                    <a:pt x="3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2245;p35">
              <a:extLst>
                <a:ext uri="{FF2B5EF4-FFF2-40B4-BE49-F238E27FC236}">
                  <a16:creationId xmlns:a16="http://schemas.microsoft.com/office/drawing/2014/main" id="{4A7EE0C6-69E1-008C-0CCC-BBFB5827895F}"/>
                </a:ext>
              </a:extLst>
            </p:cNvPr>
            <p:cNvSpPr/>
            <p:nvPr/>
          </p:nvSpPr>
          <p:spPr>
            <a:xfrm>
              <a:off x="9513044" y="3587956"/>
              <a:ext cx="292153" cy="264767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2" y="29"/>
                  </a:moveTo>
                  <a:lnTo>
                    <a:pt x="0" y="27"/>
                  </a:lnTo>
                  <a:lnTo>
                    <a:pt x="29" y="0"/>
                  </a:lnTo>
                  <a:lnTo>
                    <a:pt x="32" y="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2246;p35">
              <a:extLst>
                <a:ext uri="{FF2B5EF4-FFF2-40B4-BE49-F238E27FC236}">
                  <a16:creationId xmlns:a16="http://schemas.microsoft.com/office/drawing/2014/main" id="{C80E6476-F0DF-1CE6-8B2A-1F1A21E3D466}"/>
                </a:ext>
              </a:extLst>
            </p:cNvPr>
            <p:cNvSpPr/>
            <p:nvPr/>
          </p:nvSpPr>
          <p:spPr>
            <a:xfrm>
              <a:off x="9488218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2247;p35">
              <a:extLst>
                <a:ext uri="{FF2B5EF4-FFF2-40B4-BE49-F238E27FC236}">
                  <a16:creationId xmlns:a16="http://schemas.microsoft.com/office/drawing/2014/main" id="{67E91EDC-9B00-FEE9-31D2-C2BDF26CB149}"/>
                </a:ext>
              </a:extLst>
            </p:cNvPr>
            <p:cNvSpPr/>
            <p:nvPr/>
          </p:nvSpPr>
          <p:spPr>
            <a:xfrm>
              <a:off x="9479944" y="3414194"/>
              <a:ext cx="132384" cy="107562"/>
            </a:xfrm>
            <a:custGeom>
              <a:avLst/>
              <a:gdLst/>
              <a:ahLst/>
              <a:cxnLst/>
              <a:rect l="l" t="t" r="r" b="b"/>
              <a:pathLst>
                <a:path w="16" h="13" extrusionOk="0">
                  <a:moveTo>
                    <a:pt x="16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2248;p35">
              <a:extLst>
                <a:ext uri="{FF2B5EF4-FFF2-40B4-BE49-F238E27FC236}">
                  <a16:creationId xmlns:a16="http://schemas.microsoft.com/office/drawing/2014/main" id="{41C6016C-31DF-6636-DDE5-97C83B7B46A8}"/>
                </a:ext>
              </a:extLst>
            </p:cNvPr>
            <p:cNvSpPr/>
            <p:nvPr/>
          </p:nvSpPr>
          <p:spPr>
            <a:xfrm>
              <a:off x="9546136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2" name="Google Shape;2249;p35">
              <a:extLst>
                <a:ext uri="{FF2B5EF4-FFF2-40B4-BE49-F238E27FC236}">
                  <a16:creationId xmlns:a16="http://schemas.microsoft.com/office/drawing/2014/main" id="{EB69FCE6-8C7A-372D-3BF0-A04D8005D217}"/>
                </a:ext>
              </a:extLst>
            </p:cNvPr>
            <p:cNvCxnSpPr/>
            <p:nvPr/>
          </p:nvCxnSpPr>
          <p:spPr>
            <a:xfrm>
              <a:off x="9546136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563" name="Google Shape;2250;p35">
              <a:extLst>
                <a:ext uri="{FF2B5EF4-FFF2-40B4-BE49-F238E27FC236}">
                  <a16:creationId xmlns:a16="http://schemas.microsoft.com/office/drawing/2014/main" id="{654A4865-C756-3E98-1041-0CBD13A223A8}"/>
                </a:ext>
              </a:extLst>
            </p:cNvPr>
            <p:cNvSpPr/>
            <p:nvPr/>
          </p:nvSpPr>
          <p:spPr>
            <a:xfrm>
              <a:off x="9537862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2251;p35">
              <a:extLst>
                <a:ext uri="{FF2B5EF4-FFF2-40B4-BE49-F238E27FC236}">
                  <a16:creationId xmlns:a16="http://schemas.microsoft.com/office/drawing/2014/main" id="{0AE565A7-C26C-C95D-06C6-937036465A54}"/>
                </a:ext>
              </a:extLst>
            </p:cNvPr>
            <p:cNvSpPr/>
            <p:nvPr/>
          </p:nvSpPr>
          <p:spPr>
            <a:xfrm>
              <a:off x="9488218" y="3463838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5" name="Google Shape;2252;p35">
              <a:extLst>
                <a:ext uri="{FF2B5EF4-FFF2-40B4-BE49-F238E27FC236}">
                  <a16:creationId xmlns:a16="http://schemas.microsoft.com/office/drawing/2014/main" id="{752725D6-497E-5893-D966-750BE660C47F}"/>
                </a:ext>
              </a:extLst>
            </p:cNvPr>
            <p:cNvCxnSpPr/>
            <p:nvPr/>
          </p:nvCxnSpPr>
          <p:spPr>
            <a:xfrm>
              <a:off x="9604054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566" name="Google Shape;2253;p35">
              <a:extLst>
                <a:ext uri="{FF2B5EF4-FFF2-40B4-BE49-F238E27FC236}">
                  <a16:creationId xmlns:a16="http://schemas.microsoft.com/office/drawing/2014/main" id="{1F09793C-74F1-4D61-2E36-9888E74ABBF1}"/>
                </a:ext>
              </a:extLst>
            </p:cNvPr>
            <p:cNvSpPr/>
            <p:nvPr/>
          </p:nvSpPr>
          <p:spPr>
            <a:xfrm>
              <a:off x="9488218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2254;p35">
              <a:extLst>
                <a:ext uri="{FF2B5EF4-FFF2-40B4-BE49-F238E27FC236}">
                  <a16:creationId xmlns:a16="http://schemas.microsoft.com/office/drawing/2014/main" id="{56FDBF7A-39AA-5110-C7CF-38AD971A3B82}"/>
                </a:ext>
              </a:extLst>
            </p:cNvPr>
            <p:cNvSpPr/>
            <p:nvPr/>
          </p:nvSpPr>
          <p:spPr>
            <a:xfrm>
              <a:off x="9719890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2255;p35">
              <a:extLst>
                <a:ext uri="{FF2B5EF4-FFF2-40B4-BE49-F238E27FC236}">
                  <a16:creationId xmlns:a16="http://schemas.microsoft.com/office/drawing/2014/main" id="{0ADD7B62-71D2-B1EE-CBEA-1CB7FC0436A4}"/>
                </a:ext>
              </a:extLst>
            </p:cNvPr>
            <p:cNvSpPr/>
            <p:nvPr/>
          </p:nvSpPr>
          <p:spPr>
            <a:xfrm>
              <a:off x="9711616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2256;p35">
              <a:extLst>
                <a:ext uri="{FF2B5EF4-FFF2-40B4-BE49-F238E27FC236}">
                  <a16:creationId xmlns:a16="http://schemas.microsoft.com/office/drawing/2014/main" id="{F3C15D73-D08C-46AB-18F7-FB22214E0FD7}"/>
                </a:ext>
              </a:extLst>
            </p:cNvPr>
            <p:cNvSpPr/>
            <p:nvPr/>
          </p:nvSpPr>
          <p:spPr>
            <a:xfrm>
              <a:off x="9777807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70" name="Google Shape;2257;p35">
              <a:extLst>
                <a:ext uri="{FF2B5EF4-FFF2-40B4-BE49-F238E27FC236}">
                  <a16:creationId xmlns:a16="http://schemas.microsoft.com/office/drawing/2014/main" id="{D7700446-0A8C-1DFB-023A-7D7A1F1856FD}"/>
                </a:ext>
              </a:extLst>
            </p:cNvPr>
            <p:cNvCxnSpPr/>
            <p:nvPr/>
          </p:nvCxnSpPr>
          <p:spPr>
            <a:xfrm>
              <a:off x="9777807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571" name="Google Shape;2258;p35">
              <a:extLst>
                <a:ext uri="{FF2B5EF4-FFF2-40B4-BE49-F238E27FC236}">
                  <a16:creationId xmlns:a16="http://schemas.microsoft.com/office/drawing/2014/main" id="{5D46EA2B-2941-6F78-3B94-C4109A8470F1}"/>
                </a:ext>
              </a:extLst>
            </p:cNvPr>
            <p:cNvSpPr/>
            <p:nvPr/>
          </p:nvSpPr>
          <p:spPr>
            <a:xfrm>
              <a:off x="9777807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2259;p35">
              <a:extLst>
                <a:ext uri="{FF2B5EF4-FFF2-40B4-BE49-F238E27FC236}">
                  <a16:creationId xmlns:a16="http://schemas.microsoft.com/office/drawing/2014/main" id="{1C796B79-1D01-F619-D2D6-20297F34C721}"/>
                </a:ext>
              </a:extLst>
            </p:cNvPr>
            <p:cNvSpPr/>
            <p:nvPr/>
          </p:nvSpPr>
          <p:spPr>
            <a:xfrm>
              <a:off x="9728164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73" name="Google Shape;2260;p35">
              <a:extLst>
                <a:ext uri="{FF2B5EF4-FFF2-40B4-BE49-F238E27FC236}">
                  <a16:creationId xmlns:a16="http://schemas.microsoft.com/office/drawing/2014/main" id="{F35A1FBB-56AF-578D-DB60-552C027DFCB6}"/>
                </a:ext>
              </a:extLst>
            </p:cNvPr>
            <p:cNvCxnSpPr/>
            <p:nvPr/>
          </p:nvCxnSpPr>
          <p:spPr>
            <a:xfrm>
              <a:off x="9835725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574" name="Google Shape;2261;p35">
              <a:extLst>
                <a:ext uri="{FF2B5EF4-FFF2-40B4-BE49-F238E27FC236}">
                  <a16:creationId xmlns:a16="http://schemas.microsoft.com/office/drawing/2014/main" id="{B548F6FB-61FF-2A73-01CE-FF2C0DF5398D}"/>
                </a:ext>
              </a:extLst>
            </p:cNvPr>
            <p:cNvSpPr/>
            <p:nvPr/>
          </p:nvSpPr>
          <p:spPr>
            <a:xfrm>
              <a:off x="9728164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2262;p35">
              <a:extLst>
                <a:ext uri="{FF2B5EF4-FFF2-40B4-BE49-F238E27FC236}">
                  <a16:creationId xmlns:a16="http://schemas.microsoft.com/office/drawing/2014/main" id="{19D7E9DA-B954-B059-53A5-BFD9DD58A21A}"/>
                </a:ext>
              </a:extLst>
            </p:cNvPr>
            <p:cNvSpPr/>
            <p:nvPr/>
          </p:nvSpPr>
          <p:spPr>
            <a:xfrm>
              <a:off x="9719890" y="3256987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2263;p35">
              <a:extLst>
                <a:ext uri="{FF2B5EF4-FFF2-40B4-BE49-F238E27FC236}">
                  <a16:creationId xmlns:a16="http://schemas.microsoft.com/office/drawing/2014/main" id="{1B8A8466-05E9-2580-23CE-8FB77DE14C8B}"/>
                </a:ext>
              </a:extLst>
            </p:cNvPr>
            <p:cNvSpPr/>
            <p:nvPr/>
          </p:nvSpPr>
          <p:spPr>
            <a:xfrm>
              <a:off x="9711616" y="3248713"/>
              <a:ext cx="132384" cy="115836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6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4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7" name="Google Shape;2264;p35">
              <a:extLst>
                <a:ext uri="{FF2B5EF4-FFF2-40B4-BE49-F238E27FC236}">
                  <a16:creationId xmlns:a16="http://schemas.microsoft.com/office/drawing/2014/main" id="{09E5FA5F-37D4-D5D9-452C-455C0F74C66C}"/>
                </a:ext>
              </a:extLst>
            </p:cNvPr>
            <p:cNvSpPr/>
            <p:nvPr/>
          </p:nvSpPr>
          <p:spPr>
            <a:xfrm>
              <a:off x="9777807" y="3265261"/>
              <a:ext cx="0" cy="82740"/>
            </a:xfrm>
            <a:custGeom>
              <a:avLst/>
              <a:gdLst/>
              <a:ahLst/>
              <a:cxnLst/>
              <a:rect l="l" t="t" r="r" b="b"/>
              <a:pathLst>
                <a:path w="120000" h="10" extrusionOk="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78" name="Google Shape;2265;p35">
              <a:extLst>
                <a:ext uri="{FF2B5EF4-FFF2-40B4-BE49-F238E27FC236}">
                  <a16:creationId xmlns:a16="http://schemas.microsoft.com/office/drawing/2014/main" id="{AE4E71B9-DCF5-496D-1BFF-DC934C74D116}"/>
                </a:ext>
              </a:extLst>
            </p:cNvPr>
            <p:cNvCxnSpPr/>
            <p:nvPr/>
          </p:nvCxnSpPr>
          <p:spPr>
            <a:xfrm>
              <a:off x="9777807" y="326526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579" name="Google Shape;2266;p35">
              <a:extLst>
                <a:ext uri="{FF2B5EF4-FFF2-40B4-BE49-F238E27FC236}">
                  <a16:creationId xmlns:a16="http://schemas.microsoft.com/office/drawing/2014/main" id="{0808C454-B6E2-9797-F8C0-43A50FC267CF}"/>
                </a:ext>
              </a:extLst>
            </p:cNvPr>
            <p:cNvSpPr/>
            <p:nvPr/>
          </p:nvSpPr>
          <p:spPr>
            <a:xfrm>
              <a:off x="9769534" y="3265261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0" name="Google Shape;2267;p35">
              <a:extLst>
                <a:ext uri="{FF2B5EF4-FFF2-40B4-BE49-F238E27FC236}">
                  <a16:creationId xmlns:a16="http://schemas.microsoft.com/office/drawing/2014/main" id="{1290B466-9B69-312E-AAEF-69BC9A6708D7}"/>
                </a:ext>
              </a:extLst>
            </p:cNvPr>
            <p:cNvSpPr/>
            <p:nvPr/>
          </p:nvSpPr>
          <p:spPr>
            <a:xfrm>
              <a:off x="9719890" y="3306631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1" name="Google Shape;2268;p35">
              <a:extLst>
                <a:ext uri="{FF2B5EF4-FFF2-40B4-BE49-F238E27FC236}">
                  <a16:creationId xmlns:a16="http://schemas.microsoft.com/office/drawing/2014/main" id="{D1096397-B322-DE4B-D9AA-561F7FA981E5}"/>
                </a:ext>
              </a:extLst>
            </p:cNvPr>
            <p:cNvCxnSpPr/>
            <p:nvPr/>
          </p:nvCxnSpPr>
          <p:spPr>
            <a:xfrm>
              <a:off x="9835725" y="330663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582" name="Google Shape;2269;p35">
              <a:extLst>
                <a:ext uri="{FF2B5EF4-FFF2-40B4-BE49-F238E27FC236}">
                  <a16:creationId xmlns:a16="http://schemas.microsoft.com/office/drawing/2014/main" id="{4AEFA1AE-8525-52C4-86DB-AB69FA206856}"/>
                </a:ext>
              </a:extLst>
            </p:cNvPr>
            <p:cNvSpPr/>
            <p:nvPr/>
          </p:nvSpPr>
          <p:spPr>
            <a:xfrm>
              <a:off x="9719890" y="3298357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3" name="Google Shape;2270;p35">
              <a:extLst>
                <a:ext uri="{FF2B5EF4-FFF2-40B4-BE49-F238E27FC236}">
                  <a16:creationId xmlns:a16="http://schemas.microsoft.com/office/drawing/2014/main" id="{B96A082E-8DC8-5F8A-930C-CF7650E1BACB}"/>
                </a:ext>
              </a:extLst>
            </p:cNvPr>
            <p:cNvSpPr/>
            <p:nvPr/>
          </p:nvSpPr>
          <p:spPr>
            <a:xfrm>
              <a:off x="9951561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4" name="Google Shape;2271;p35">
              <a:extLst>
                <a:ext uri="{FF2B5EF4-FFF2-40B4-BE49-F238E27FC236}">
                  <a16:creationId xmlns:a16="http://schemas.microsoft.com/office/drawing/2014/main" id="{C7F70648-A283-7FF0-DC4D-F6E6468826FB}"/>
                </a:ext>
              </a:extLst>
            </p:cNvPr>
            <p:cNvSpPr/>
            <p:nvPr/>
          </p:nvSpPr>
          <p:spPr>
            <a:xfrm>
              <a:off x="9943287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5" y="11"/>
                  </a:lnTo>
                  <a:lnTo>
                    <a:pt x="15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5" name="Google Shape;2272;p35">
              <a:extLst>
                <a:ext uri="{FF2B5EF4-FFF2-40B4-BE49-F238E27FC236}">
                  <a16:creationId xmlns:a16="http://schemas.microsoft.com/office/drawing/2014/main" id="{F58E5AA6-793C-7B47-4F38-FE4A341BC004}"/>
                </a:ext>
              </a:extLst>
            </p:cNvPr>
            <p:cNvSpPr/>
            <p:nvPr/>
          </p:nvSpPr>
          <p:spPr>
            <a:xfrm>
              <a:off x="10009479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6" name="Google Shape;2273;p35">
              <a:extLst>
                <a:ext uri="{FF2B5EF4-FFF2-40B4-BE49-F238E27FC236}">
                  <a16:creationId xmlns:a16="http://schemas.microsoft.com/office/drawing/2014/main" id="{0DFE1DE3-7282-46D1-6284-BBA28A401EE8}"/>
                </a:ext>
              </a:extLst>
            </p:cNvPr>
            <p:cNvCxnSpPr/>
            <p:nvPr/>
          </p:nvCxnSpPr>
          <p:spPr>
            <a:xfrm>
              <a:off x="10009479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587" name="Google Shape;2274;p35">
              <a:extLst>
                <a:ext uri="{FF2B5EF4-FFF2-40B4-BE49-F238E27FC236}">
                  <a16:creationId xmlns:a16="http://schemas.microsoft.com/office/drawing/2014/main" id="{71E94B79-D2E2-4DF7-23EC-851BD4F45B21}"/>
                </a:ext>
              </a:extLst>
            </p:cNvPr>
            <p:cNvSpPr/>
            <p:nvPr/>
          </p:nvSpPr>
          <p:spPr>
            <a:xfrm>
              <a:off x="10009479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8" name="Google Shape;2275;p35">
              <a:extLst>
                <a:ext uri="{FF2B5EF4-FFF2-40B4-BE49-F238E27FC236}">
                  <a16:creationId xmlns:a16="http://schemas.microsoft.com/office/drawing/2014/main" id="{46537055-E66B-8633-0902-7A03B9857C82}"/>
                </a:ext>
              </a:extLst>
            </p:cNvPr>
            <p:cNvSpPr/>
            <p:nvPr/>
          </p:nvSpPr>
          <p:spPr>
            <a:xfrm>
              <a:off x="9959835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9" name="Google Shape;2276;p35">
              <a:extLst>
                <a:ext uri="{FF2B5EF4-FFF2-40B4-BE49-F238E27FC236}">
                  <a16:creationId xmlns:a16="http://schemas.microsoft.com/office/drawing/2014/main" id="{FCC8E784-1232-B9D9-07CA-3BEE27C28E1A}"/>
                </a:ext>
              </a:extLst>
            </p:cNvPr>
            <p:cNvCxnSpPr/>
            <p:nvPr/>
          </p:nvCxnSpPr>
          <p:spPr>
            <a:xfrm>
              <a:off x="10067397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590" name="Google Shape;2277;p35">
              <a:extLst>
                <a:ext uri="{FF2B5EF4-FFF2-40B4-BE49-F238E27FC236}">
                  <a16:creationId xmlns:a16="http://schemas.microsoft.com/office/drawing/2014/main" id="{AD299E40-2241-7118-5D67-CC70A903170A}"/>
                </a:ext>
              </a:extLst>
            </p:cNvPr>
            <p:cNvSpPr/>
            <p:nvPr/>
          </p:nvSpPr>
          <p:spPr>
            <a:xfrm>
              <a:off x="9959835" y="3463838"/>
              <a:ext cx="0" cy="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1" name="Google Shape;2278;p35">
              <a:extLst>
                <a:ext uri="{FF2B5EF4-FFF2-40B4-BE49-F238E27FC236}">
                  <a16:creationId xmlns:a16="http://schemas.microsoft.com/office/drawing/2014/main" id="{3C36FD7C-6313-5147-4B50-CAE7B67F5219}"/>
                </a:ext>
              </a:extLst>
            </p:cNvPr>
            <p:cNvSpPr/>
            <p:nvPr/>
          </p:nvSpPr>
          <p:spPr>
            <a:xfrm>
              <a:off x="9314465" y="3099780"/>
              <a:ext cx="910138" cy="430250"/>
            </a:xfrm>
            <a:custGeom>
              <a:avLst/>
              <a:gdLst/>
              <a:ahLst/>
              <a:cxnLst/>
              <a:rect l="l" t="t" r="r" b="b"/>
              <a:pathLst>
                <a:path w="110" h="52" extrusionOk="0">
                  <a:moveTo>
                    <a:pt x="6" y="52"/>
                  </a:moveTo>
                  <a:lnTo>
                    <a:pt x="0" y="49"/>
                  </a:lnTo>
                  <a:lnTo>
                    <a:pt x="17" y="14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1"/>
                  </a:lnTo>
                  <a:lnTo>
                    <a:pt x="93" y="14"/>
                  </a:lnTo>
                  <a:lnTo>
                    <a:pt x="110" y="49"/>
                  </a:lnTo>
                  <a:lnTo>
                    <a:pt x="105" y="52"/>
                  </a:lnTo>
                  <a:lnTo>
                    <a:pt x="88" y="19"/>
                  </a:lnTo>
                  <a:lnTo>
                    <a:pt x="55" y="7"/>
                  </a:lnTo>
                  <a:lnTo>
                    <a:pt x="22" y="19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rgbClr val="998C7E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2" name="Google Shape;3160;p50">
            <a:extLst>
              <a:ext uri="{FF2B5EF4-FFF2-40B4-BE49-F238E27FC236}">
                <a16:creationId xmlns:a16="http://schemas.microsoft.com/office/drawing/2014/main" id="{CE100336-7DE7-A1F3-E3DC-36C7FE12D0C6}"/>
              </a:ext>
            </a:extLst>
          </p:cNvPr>
          <p:cNvGrpSpPr/>
          <p:nvPr/>
        </p:nvGrpSpPr>
        <p:grpSpPr>
          <a:xfrm>
            <a:off x="921475" y="3286838"/>
            <a:ext cx="752475" cy="562171"/>
            <a:chOff x="2895541" y="4538716"/>
            <a:chExt cx="3642225" cy="2689325"/>
          </a:xfrm>
        </p:grpSpPr>
        <p:sp>
          <p:nvSpPr>
            <p:cNvPr id="3593" name="Google Shape;3161;p50">
              <a:extLst>
                <a:ext uri="{FF2B5EF4-FFF2-40B4-BE49-F238E27FC236}">
                  <a16:creationId xmlns:a16="http://schemas.microsoft.com/office/drawing/2014/main" id="{5C12DFBC-62F6-2153-7848-F6CCA4B5B20B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4" name="Google Shape;3162;p50">
              <a:extLst>
                <a:ext uri="{FF2B5EF4-FFF2-40B4-BE49-F238E27FC236}">
                  <a16:creationId xmlns:a16="http://schemas.microsoft.com/office/drawing/2014/main" id="{DA755542-4369-8DD5-DE1C-B7A3CD3A01D5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5" name="Google Shape;3163;p50">
              <a:extLst>
                <a:ext uri="{FF2B5EF4-FFF2-40B4-BE49-F238E27FC236}">
                  <a16:creationId xmlns:a16="http://schemas.microsoft.com/office/drawing/2014/main" id="{0ACD260D-0D83-FA1F-874C-693A239D1B0F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6" name="Google Shape;3164;p50">
              <a:extLst>
                <a:ext uri="{FF2B5EF4-FFF2-40B4-BE49-F238E27FC236}">
                  <a16:creationId xmlns:a16="http://schemas.microsoft.com/office/drawing/2014/main" id="{5107FF66-B9BD-6F92-02A9-4AEC3B21B40B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7" name="Google Shape;3165;p50">
              <a:extLst>
                <a:ext uri="{FF2B5EF4-FFF2-40B4-BE49-F238E27FC236}">
                  <a16:creationId xmlns:a16="http://schemas.microsoft.com/office/drawing/2014/main" id="{608BADDC-AE29-2E80-25E1-2490DCD79977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8" name="Google Shape;3166;p50">
              <a:extLst>
                <a:ext uri="{FF2B5EF4-FFF2-40B4-BE49-F238E27FC236}">
                  <a16:creationId xmlns:a16="http://schemas.microsoft.com/office/drawing/2014/main" id="{667DBAE2-D84C-5AAB-F3AB-4ADC6E3213F4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167;p50">
              <a:extLst>
                <a:ext uri="{FF2B5EF4-FFF2-40B4-BE49-F238E27FC236}">
                  <a16:creationId xmlns:a16="http://schemas.microsoft.com/office/drawing/2014/main" id="{072E8704-3D35-0820-802F-34B68AE6B514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168;p50">
              <a:extLst>
                <a:ext uri="{FF2B5EF4-FFF2-40B4-BE49-F238E27FC236}">
                  <a16:creationId xmlns:a16="http://schemas.microsoft.com/office/drawing/2014/main" id="{427C8EB4-351B-7D73-3CA2-399C75F80225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169;p50">
              <a:extLst>
                <a:ext uri="{FF2B5EF4-FFF2-40B4-BE49-F238E27FC236}">
                  <a16:creationId xmlns:a16="http://schemas.microsoft.com/office/drawing/2014/main" id="{E59D4CD4-7487-EB3D-8AD2-6F2109AD9A46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170;p50">
              <a:extLst>
                <a:ext uri="{FF2B5EF4-FFF2-40B4-BE49-F238E27FC236}">
                  <a16:creationId xmlns:a16="http://schemas.microsoft.com/office/drawing/2014/main" id="{36648391-CFD3-88AC-F68C-7F849E9150B1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171;p50">
              <a:extLst>
                <a:ext uri="{FF2B5EF4-FFF2-40B4-BE49-F238E27FC236}">
                  <a16:creationId xmlns:a16="http://schemas.microsoft.com/office/drawing/2014/main" id="{70E9B5C2-F942-F5E6-9000-78781DD0CBA3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172;p50">
              <a:extLst>
                <a:ext uri="{FF2B5EF4-FFF2-40B4-BE49-F238E27FC236}">
                  <a16:creationId xmlns:a16="http://schemas.microsoft.com/office/drawing/2014/main" id="{1E531BF0-4600-BC4A-5492-7BF849633C93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173;p50">
              <a:extLst>
                <a:ext uri="{FF2B5EF4-FFF2-40B4-BE49-F238E27FC236}">
                  <a16:creationId xmlns:a16="http://schemas.microsoft.com/office/drawing/2014/main" id="{6476AFD9-CBBA-BE0B-A40A-6B3D81F05B74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174;p50">
              <a:extLst>
                <a:ext uri="{FF2B5EF4-FFF2-40B4-BE49-F238E27FC236}">
                  <a16:creationId xmlns:a16="http://schemas.microsoft.com/office/drawing/2014/main" id="{292A60D1-254D-8DBE-AB88-83226E8EA0FD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175;p50">
              <a:extLst>
                <a:ext uri="{FF2B5EF4-FFF2-40B4-BE49-F238E27FC236}">
                  <a16:creationId xmlns:a16="http://schemas.microsoft.com/office/drawing/2014/main" id="{40BD1283-A914-C7CA-19B6-16EB7C34ABBC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176;p50">
              <a:extLst>
                <a:ext uri="{FF2B5EF4-FFF2-40B4-BE49-F238E27FC236}">
                  <a16:creationId xmlns:a16="http://schemas.microsoft.com/office/drawing/2014/main" id="{338A95CD-73D3-1336-CBBC-E716B2668B7D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177;p50">
              <a:extLst>
                <a:ext uri="{FF2B5EF4-FFF2-40B4-BE49-F238E27FC236}">
                  <a16:creationId xmlns:a16="http://schemas.microsoft.com/office/drawing/2014/main" id="{F2B64833-01D0-219B-0A51-8F8D71E0BAD1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178;p50">
              <a:extLst>
                <a:ext uri="{FF2B5EF4-FFF2-40B4-BE49-F238E27FC236}">
                  <a16:creationId xmlns:a16="http://schemas.microsoft.com/office/drawing/2014/main" id="{05EF851D-AE14-2B8D-DB27-E508410A4291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179;p50">
              <a:extLst>
                <a:ext uri="{FF2B5EF4-FFF2-40B4-BE49-F238E27FC236}">
                  <a16:creationId xmlns:a16="http://schemas.microsoft.com/office/drawing/2014/main" id="{1F9D3630-256F-B390-27BB-C8EF0894DEC0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180;p50">
              <a:extLst>
                <a:ext uri="{FF2B5EF4-FFF2-40B4-BE49-F238E27FC236}">
                  <a16:creationId xmlns:a16="http://schemas.microsoft.com/office/drawing/2014/main" id="{48904578-3751-D919-FA94-DF517AA29C59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181;p50">
              <a:extLst>
                <a:ext uri="{FF2B5EF4-FFF2-40B4-BE49-F238E27FC236}">
                  <a16:creationId xmlns:a16="http://schemas.microsoft.com/office/drawing/2014/main" id="{B65B1FCC-CF7B-78EB-E2DE-F4A3C4B4924A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182;p50">
              <a:extLst>
                <a:ext uri="{FF2B5EF4-FFF2-40B4-BE49-F238E27FC236}">
                  <a16:creationId xmlns:a16="http://schemas.microsoft.com/office/drawing/2014/main" id="{0D0B9F20-17CB-6DF6-6FF0-B459993D3545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183;p50">
              <a:extLst>
                <a:ext uri="{FF2B5EF4-FFF2-40B4-BE49-F238E27FC236}">
                  <a16:creationId xmlns:a16="http://schemas.microsoft.com/office/drawing/2014/main" id="{9DB6D4D7-CEDB-ACC5-4334-38F958E393E6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6" name="Google Shape;3184;p50">
              <a:extLst>
                <a:ext uri="{FF2B5EF4-FFF2-40B4-BE49-F238E27FC236}">
                  <a16:creationId xmlns:a16="http://schemas.microsoft.com/office/drawing/2014/main" id="{0A15366E-65AB-911B-6936-460B6876DE37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7" name="Google Shape;3185;p50">
              <a:extLst>
                <a:ext uri="{FF2B5EF4-FFF2-40B4-BE49-F238E27FC236}">
                  <a16:creationId xmlns:a16="http://schemas.microsoft.com/office/drawing/2014/main" id="{1C8EF416-0FF9-A274-4662-40DEFE5A55CC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8" name="Google Shape;3186;p50">
              <a:extLst>
                <a:ext uri="{FF2B5EF4-FFF2-40B4-BE49-F238E27FC236}">
                  <a16:creationId xmlns:a16="http://schemas.microsoft.com/office/drawing/2014/main" id="{F93A7C33-75CC-6598-D580-9E43193CF544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9" name="Google Shape;3187;p50">
              <a:extLst>
                <a:ext uri="{FF2B5EF4-FFF2-40B4-BE49-F238E27FC236}">
                  <a16:creationId xmlns:a16="http://schemas.microsoft.com/office/drawing/2014/main" id="{465364E0-133F-546A-5EC7-6FFED2290935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0" name="Google Shape;3188;p50">
              <a:extLst>
                <a:ext uri="{FF2B5EF4-FFF2-40B4-BE49-F238E27FC236}">
                  <a16:creationId xmlns:a16="http://schemas.microsoft.com/office/drawing/2014/main" id="{56D9E8F7-D7F7-FF51-56A1-905F0E2534B7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1" name="Google Shape;3189;p50">
              <a:extLst>
                <a:ext uri="{FF2B5EF4-FFF2-40B4-BE49-F238E27FC236}">
                  <a16:creationId xmlns:a16="http://schemas.microsoft.com/office/drawing/2014/main" id="{AE77AB50-71A1-9FDB-DA75-CF21EEC802D3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2" name="Google Shape;3190;p50">
              <a:extLst>
                <a:ext uri="{FF2B5EF4-FFF2-40B4-BE49-F238E27FC236}">
                  <a16:creationId xmlns:a16="http://schemas.microsoft.com/office/drawing/2014/main" id="{D385463C-278B-D0E0-75BA-92BF58A75B0E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3" name="Google Shape;3191;p50">
              <a:extLst>
                <a:ext uri="{FF2B5EF4-FFF2-40B4-BE49-F238E27FC236}">
                  <a16:creationId xmlns:a16="http://schemas.microsoft.com/office/drawing/2014/main" id="{B8A2FE86-4AC7-272A-D9DA-0D12E998B896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4" name="Google Shape;3192;p50">
              <a:extLst>
                <a:ext uri="{FF2B5EF4-FFF2-40B4-BE49-F238E27FC236}">
                  <a16:creationId xmlns:a16="http://schemas.microsoft.com/office/drawing/2014/main" id="{CDD80D52-865A-13B5-CF15-AD1FCF5CA1CA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5" name="Google Shape;3193;p50">
              <a:extLst>
                <a:ext uri="{FF2B5EF4-FFF2-40B4-BE49-F238E27FC236}">
                  <a16:creationId xmlns:a16="http://schemas.microsoft.com/office/drawing/2014/main" id="{9467AACA-8551-1E52-3985-09B50865975E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6" name="Google Shape;3194;p50">
              <a:extLst>
                <a:ext uri="{FF2B5EF4-FFF2-40B4-BE49-F238E27FC236}">
                  <a16:creationId xmlns:a16="http://schemas.microsoft.com/office/drawing/2014/main" id="{DF2E256D-12BE-7AE1-4165-B387DF80139F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7" name="Google Shape;3195;p50">
              <a:extLst>
                <a:ext uri="{FF2B5EF4-FFF2-40B4-BE49-F238E27FC236}">
                  <a16:creationId xmlns:a16="http://schemas.microsoft.com/office/drawing/2014/main" id="{178AE401-6C9E-F3B4-1545-76C24D127458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8" name="Google Shape;3196;p50">
              <a:extLst>
                <a:ext uri="{FF2B5EF4-FFF2-40B4-BE49-F238E27FC236}">
                  <a16:creationId xmlns:a16="http://schemas.microsoft.com/office/drawing/2014/main" id="{21A58B37-2B60-DF51-B8B8-EB72FCD84DAB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9" name="Google Shape;3197;p50">
              <a:extLst>
                <a:ext uri="{FF2B5EF4-FFF2-40B4-BE49-F238E27FC236}">
                  <a16:creationId xmlns:a16="http://schemas.microsoft.com/office/drawing/2014/main" id="{EDE5C72C-AFB9-4799-F3AA-3AFC35CCF996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0" name="Google Shape;3198;p50">
              <a:extLst>
                <a:ext uri="{FF2B5EF4-FFF2-40B4-BE49-F238E27FC236}">
                  <a16:creationId xmlns:a16="http://schemas.microsoft.com/office/drawing/2014/main" id="{AF1960DA-309E-DB1E-BCED-776542BE1CAC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1" name="Google Shape;3199;p50">
              <a:extLst>
                <a:ext uri="{FF2B5EF4-FFF2-40B4-BE49-F238E27FC236}">
                  <a16:creationId xmlns:a16="http://schemas.microsoft.com/office/drawing/2014/main" id="{6E967517-4360-8974-19FF-16A9FAB36B42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2" name="Google Shape;3200;p50">
              <a:extLst>
                <a:ext uri="{FF2B5EF4-FFF2-40B4-BE49-F238E27FC236}">
                  <a16:creationId xmlns:a16="http://schemas.microsoft.com/office/drawing/2014/main" id="{0285AF3B-6BFA-9659-E396-AC50BC218D59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3" name="Google Shape;3201;p50">
              <a:extLst>
                <a:ext uri="{FF2B5EF4-FFF2-40B4-BE49-F238E27FC236}">
                  <a16:creationId xmlns:a16="http://schemas.microsoft.com/office/drawing/2014/main" id="{43B20977-15E4-CB0B-249A-C2D41D46CA56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4" name="Google Shape;3202;p50">
              <a:extLst>
                <a:ext uri="{FF2B5EF4-FFF2-40B4-BE49-F238E27FC236}">
                  <a16:creationId xmlns:a16="http://schemas.microsoft.com/office/drawing/2014/main" id="{7C82C16F-9A57-0F30-CB85-DE6586F5C88C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5" name="Google Shape;3203;p50">
              <a:extLst>
                <a:ext uri="{FF2B5EF4-FFF2-40B4-BE49-F238E27FC236}">
                  <a16:creationId xmlns:a16="http://schemas.microsoft.com/office/drawing/2014/main" id="{C0159155-3C2B-E5D7-01F7-299B5059D160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6" name="Google Shape;3204;p50">
              <a:extLst>
                <a:ext uri="{FF2B5EF4-FFF2-40B4-BE49-F238E27FC236}">
                  <a16:creationId xmlns:a16="http://schemas.microsoft.com/office/drawing/2014/main" id="{47773505-3DC5-1A0C-748A-2045403350B5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7" name="Google Shape;3205;p50">
              <a:extLst>
                <a:ext uri="{FF2B5EF4-FFF2-40B4-BE49-F238E27FC236}">
                  <a16:creationId xmlns:a16="http://schemas.microsoft.com/office/drawing/2014/main" id="{E1CA0EC9-1F11-480E-BFF0-5E9532703122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8" name="Google Shape;3206;p50">
              <a:extLst>
                <a:ext uri="{FF2B5EF4-FFF2-40B4-BE49-F238E27FC236}">
                  <a16:creationId xmlns:a16="http://schemas.microsoft.com/office/drawing/2014/main" id="{C8BCF2C2-5BF4-0AB7-02AF-9A78BCA9F12E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9" name="Google Shape;3207;p50">
              <a:extLst>
                <a:ext uri="{FF2B5EF4-FFF2-40B4-BE49-F238E27FC236}">
                  <a16:creationId xmlns:a16="http://schemas.microsoft.com/office/drawing/2014/main" id="{45FA2F47-C188-46B6-78D7-27AB20DE3A55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0" name="Google Shape;3208;p50">
              <a:extLst>
                <a:ext uri="{FF2B5EF4-FFF2-40B4-BE49-F238E27FC236}">
                  <a16:creationId xmlns:a16="http://schemas.microsoft.com/office/drawing/2014/main" id="{D7715C23-3D18-7A4E-8691-D3B02B2051A6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1" name="Google Shape;3209;p50">
              <a:extLst>
                <a:ext uri="{FF2B5EF4-FFF2-40B4-BE49-F238E27FC236}">
                  <a16:creationId xmlns:a16="http://schemas.microsoft.com/office/drawing/2014/main" id="{DD6B3B7C-08BA-FFFD-E967-00F7161F3F5E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2" name="Google Shape;3210;p50">
              <a:extLst>
                <a:ext uri="{FF2B5EF4-FFF2-40B4-BE49-F238E27FC236}">
                  <a16:creationId xmlns:a16="http://schemas.microsoft.com/office/drawing/2014/main" id="{3C2D241C-C8DC-C0E1-9550-4DDF2A6A0063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3" name="Google Shape;3211;p50">
              <a:extLst>
                <a:ext uri="{FF2B5EF4-FFF2-40B4-BE49-F238E27FC236}">
                  <a16:creationId xmlns:a16="http://schemas.microsoft.com/office/drawing/2014/main" id="{CE0D9C94-6B65-D60E-A5F6-F0D378B69661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4" name="Google Shape;3212;p50">
              <a:extLst>
                <a:ext uri="{FF2B5EF4-FFF2-40B4-BE49-F238E27FC236}">
                  <a16:creationId xmlns:a16="http://schemas.microsoft.com/office/drawing/2014/main" id="{849123CE-F137-8BCC-B9E1-80BB5746C8F6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5" name="Google Shape;3213;p50">
              <a:extLst>
                <a:ext uri="{FF2B5EF4-FFF2-40B4-BE49-F238E27FC236}">
                  <a16:creationId xmlns:a16="http://schemas.microsoft.com/office/drawing/2014/main" id="{5D55EFAE-86DA-391B-A376-EEEB5F1C9CEF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6" name="Google Shape;3214;p50">
              <a:extLst>
                <a:ext uri="{FF2B5EF4-FFF2-40B4-BE49-F238E27FC236}">
                  <a16:creationId xmlns:a16="http://schemas.microsoft.com/office/drawing/2014/main" id="{96F0A0D5-AB72-62C8-8BD0-7CBD2E60B62B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7" name="Google Shape;3215;p50">
              <a:extLst>
                <a:ext uri="{FF2B5EF4-FFF2-40B4-BE49-F238E27FC236}">
                  <a16:creationId xmlns:a16="http://schemas.microsoft.com/office/drawing/2014/main" id="{8E483D1B-71BA-106D-76FF-D3C931E4EDA8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8" name="Google Shape;3216;p50">
              <a:extLst>
                <a:ext uri="{FF2B5EF4-FFF2-40B4-BE49-F238E27FC236}">
                  <a16:creationId xmlns:a16="http://schemas.microsoft.com/office/drawing/2014/main" id="{0A8A210D-4B7F-20D2-3F86-87D55C50D6B8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9" name="Google Shape;3217;p50">
              <a:extLst>
                <a:ext uri="{FF2B5EF4-FFF2-40B4-BE49-F238E27FC236}">
                  <a16:creationId xmlns:a16="http://schemas.microsoft.com/office/drawing/2014/main" id="{F74CB6FB-C268-280F-D8C4-2AE23C61C571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0" name="Google Shape;3218;p50">
              <a:extLst>
                <a:ext uri="{FF2B5EF4-FFF2-40B4-BE49-F238E27FC236}">
                  <a16:creationId xmlns:a16="http://schemas.microsoft.com/office/drawing/2014/main" id="{AF8C6AD5-FEF4-DE36-9655-0852C3C6214C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1" name="Google Shape;3219;p50">
              <a:extLst>
                <a:ext uri="{FF2B5EF4-FFF2-40B4-BE49-F238E27FC236}">
                  <a16:creationId xmlns:a16="http://schemas.microsoft.com/office/drawing/2014/main" id="{5F9A199E-71C4-1F83-BB5A-FD304F7191D8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2" name="Google Shape;3220;p50">
              <a:extLst>
                <a:ext uri="{FF2B5EF4-FFF2-40B4-BE49-F238E27FC236}">
                  <a16:creationId xmlns:a16="http://schemas.microsoft.com/office/drawing/2014/main" id="{4ABE90E7-A2E9-04F8-85BC-BC06F0D3B991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3" name="Google Shape;3221;p50">
              <a:extLst>
                <a:ext uri="{FF2B5EF4-FFF2-40B4-BE49-F238E27FC236}">
                  <a16:creationId xmlns:a16="http://schemas.microsoft.com/office/drawing/2014/main" id="{FB3CA93F-34F1-8C96-151A-909B2A3080D1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4" name="Google Shape;3222;p50">
              <a:extLst>
                <a:ext uri="{FF2B5EF4-FFF2-40B4-BE49-F238E27FC236}">
                  <a16:creationId xmlns:a16="http://schemas.microsoft.com/office/drawing/2014/main" id="{1055F835-147C-FCBD-FEEC-5A41EBADBC97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5" name="Google Shape;3223;p50">
              <a:extLst>
                <a:ext uri="{FF2B5EF4-FFF2-40B4-BE49-F238E27FC236}">
                  <a16:creationId xmlns:a16="http://schemas.microsoft.com/office/drawing/2014/main" id="{4C0DA93D-4C77-AAAF-B3F6-DF60C949A59A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224;p50">
              <a:extLst>
                <a:ext uri="{FF2B5EF4-FFF2-40B4-BE49-F238E27FC236}">
                  <a16:creationId xmlns:a16="http://schemas.microsoft.com/office/drawing/2014/main" id="{0ADDAEEF-643A-D377-E669-2C202F09F654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225;p50">
              <a:extLst>
                <a:ext uri="{FF2B5EF4-FFF2-40B4-BE49-F238E27FC236}">
                  <a16:creationId xmlns:a16="http://schemas.microsoft.com/office/drawing/2014/main" id="{20DB5BB7-B84F-9DFE-0ABF-A06A30F511F4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226;p50">
              <a:extLst>
                <a:ext uri="{FF2B5EF4-FFF2-40B4-BE49-F238E27FC236}">
                  <a16:creationId xmlns:a16="http://schemas.microsoft.com/office/drawing/2014/main" id="{BF3D1187-E0AA-7F14-EA0B-0986071CA605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227;p50">
              <a:extLst>
                <a:ext uri="{FF2B5EF4-FFF2-40B4-BE49-F238E27FC236}">
                  <a16:creationId xmlns:a16="http://schemas.microsoft.com/office/drawing/2014/main" id="{42BBEFE6-59C3-088D-B5CE-5EC510E3D565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228;p50">
              <a:extLst>
                <a:ext uri="{FF2B5EF4-FFF2-40B4-BE49-F238E27FC236}">
                  <a16:creationId xmlns:a16="http://schemas.microsoft.com/office/drawing/2014/main" id="{926E3016-0870-8E28-6B95-6755D6A935AC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229;p50">
              <a:extLst>
                <a:ext uri="{FF2B5EF4-FFF2-40B4-BE49-F238E27FC236}">
                  <a16:creationId xmlns:a16="http://schemas.microsoft.com/office/drawing/2014/main" id="{7D088870-C5BC-9F3C-2E3F-B3C52E7E36A4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230;p50">
              <a:extLst>
                <a:ext uri="{FF2B5EF4-FFF2-40B4-BE49-F238E27FC236}">
                  <a16:creationId xmlns:a16="http://schemas.microsoft.com/office/drawing/2014/main" id="{3CE638C7-E24D-8F5D-B5BB-A8F5B15283BC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231;p50">
              <a:extLst>
                <a:ext uri="{FF2B5EF4-FFF2-40B4-BE49-F238E27FC236}">
                  <a16:creationId xmlns:a16="http://schemas.microsoft.com/office/drawing/2014/main" id="{AF3382EC-8B2C-38A8-0AEC-DEA52D11F3CF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232;p50">
              <a:extLst>
                <a:ext uri="{FF2B5EF4-FFF2-40B4-BE49-F238E27FC236}">
                  <a16:creationId xmlns:a16="http://schemas.microsoft.com/office/drawing/2014/main" id="{946CEDBC-E4D5-58F6-304F-1093B4EE9468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233;p50">
              <a:extLst>
                <a:ext uri="{FF2B5EF4-FFF2-40B4-BE49-F238E27FC236}">
                  <a16:creationId xmlns:a16="http://schemas.microsoft.com/office/drawing/2014/main" id="{17B6058C-2B40-9AB2-3EB6-A1494ED25EAD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6" name="Google Shape;3234;p50">
              <a:extLst>
                <a:ext uri="{FF2B5EF4-FFF2-40B4-BE49-F238E27FC236}">
                  <a16:creationId xmlns:a16="http://schemas.microsoft.com/office/drawing/2014/main" id="{D19BD702-1994-03B0-CCB4-ADE5A9F30ED9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7" name="Google Shape;3235;p50">
              <a:extLst>
                <a:ext uri="{FF2B5EF4-FFF2-40B4-BE49-F238E27FC236}">
                  <a16:creationId xmlns:a16="http://schemas.microsoft.com/office/drawing/2014/main" id="{5C20CD1A-9644-8D83-9655-DAF157D3B0E9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8" name="Google Shape;3236;p50">
              <a:extLst>
                <a:ext uri="{FF2B5EF4-FFF2-40B4-BE49-F238E27FC236}">
                  <a16:creationId xmlns:a16="http://schemas.microsoft.com/office/drawing/2014/main" id="{9D84B303-F189-D097-E8BB-80179E470DAC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9" name="Google Shape;3237;p50">
              <a:extLst>
                <a:ext uri="{FF2B5EF4-FFF2-40B4-BE49-F238E27FC236}">
                  <a16:creationId xmlns:a16="http://schemas.microsoft.com/office/drawing/2014/main" id="{D6D3F3BE-68E4-6B62-C668-90CF94ACCD7F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0" name="Google Shape;3238;p50">
              <a:extLst>
                <a:ext uri="{FF2B5EF4-FFF2-40B4-BE49-F238E27FC236}">
                  <a16:creationId xmlns:a16="http://schemas.microsoft.com/office/drawing/2014/main" id="{AC36DA15-3F8F-2EED-A068-411660897326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1" name="Google Shape;3239;p50">
              <a:extLst>
                <a:ext uri="{FF2B5EF4-FFF2-40B4-BE49-F238E27FC236}">
                  <a16:creationId xmlns:a16="http://schemas.microsoft.com/office/drawing/2014/main" id="{B146D667-9B34-734B-85C1-6AEA0CA8110D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2" name="Google Shape;3240;p50">
              <a:extLst>
                <a:ext uri="{FF2B5EF4-FFF2-40B4-BE49-F238E27FC236}">
                  <a16:creationId xmlns:a16="http://schemas.microsoft.com/office/drawing/2014/main" id="{2C218962-4F59-6DBC-000D-387E2E1642BF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3" name="Google Shape;3241;p50">
              <a:extLst>
                <a:ext uri="{FF2B5EF4-FFF2-40B4-BE49-F238E27FC236}">
                  <a16:creationId xmlns:a16="http://schemas.microsoft.com/office/drawing/2014/main" id="{4AD73F3B-F54C-3A1A-85F4-F52D87DDEB50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4" name="Google Shape;3242;p50">
              <a:extLst>
                <a:ext uri="{FF2B5EF4-FFF2-40B4-BE49-F238E27FC236}">
                  <a16:creationId xmlns:a16="http://schemas.microsoft.com/office/drawing/2014/main" id="{9BE386E7-2CE9-57C9-0CFF-88F4A21A7C06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5" name="Google Shape;3243;p50">
              <a:extLst>
                <a:ext uri="{FF2B5EF4-FFF2-40B4-BE49-F238E27FC236}">
                  <a16:creationId xmlns:a16="http://schemas.microsoft.com/office/drawing/2014/main" id="{B1F2B9EA-DA30-FE65-0F8D-36ED896FCC4D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6" name="Google Shape;3244;p50">
              <a:extLst>
                <a:ext uri="{FF2B5EF4-FFF2-40B4-BE49-F238E27FC236}">
                  <a16:creationId xmlns:a16="http://schemas.microsoft.com/office/drawing/2014/main" id="{DC0DF61C-0431-4D9A-78DC-8A86162E7CBF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7" name="Google Shape;3245;p50">
              <a:extLst>
                <a:ext uri="{FF2B5EF4-FFF2-40B4-BE49-F238E27FC236}">
                  <a16:creationId xmlns:a16="http://schemas.microsoft.com/office/drawing/2014/main" id="{7785A091-BB43-B309-BC08-489D28F3C4D8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8" name="Google Shape;3246;p50">
              <a:extLst>
                <a:ext uri="{FF2B5EF4-FFF2-40B4-BE49-F238E27FC236}">
                  <a16:creationId xmlns:a16="http://schemas.microsoft.com/office/drawing/2014/main" id="{839CC28F-A4A0-7155-9928-AE327E9DF91A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9" name="Google Shape;3247;p50">
              <a:extLst>
                <a:ext uri="{FF2B5EF4-FFF2-40B4-BE49-F238E27FC236}">
                  <a16:creationId xmlns:a16="http://schemas.microsoft.com/office/drawing/2014/main" id="{7C998F2C-F8EB-464F-082A-ACBA492201DD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0" name="Google Shape;3248;p50">
              <a:extLst>
                <a:ext uri="{FF2B5EF4-FFF2-40B4-BE49-F238E27FC236}">
                  <a16:creationId xmlns:a16="http://schemas.microsoft.com/office/drawing/2014/main" id="{037865CF-ED83-E0B9-F719-D3821D758E12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1" name="Google Shape;3249;p50">
              <a:extLst>
                <a:ext uri="{FF2B5EF4-FFF2-40B4-BE49-F238E27FC236}">
                  <a16:creationId xmlns:a16="http://schemas.microsoft.com/office/drawing/2014/main" id="{708F2DAD-61BB-B828-7F58-2A18E8C6715F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2" name="Google Shape;3250;p50">
              <a:extLst>
                <a:ext uri="{FF2B5EF4-FFF2-40B4-BE49-F238E27FC236}">
                  <a16:creationId xmlns:a16="http://schemas.microsoft.com/office/drawing/2014/main" id="{7E2A97EB-3737-26D8-273C-E3E9856E5D08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3" name="Google Shape;3251;p50">
              <a:extLst>
                <a:ext uri="{FF2B5EF4-FFF2-40B4-BE49-F238E27FC236}">
                  <a16:creationId xmlns:a16="http://schemas.microsoft.com/office/drawing/2014/main" id="{E8EA7B43-8FF9-F3AD-C791-8BF0A0E71F8B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4" name="Google Shape;3252;p50">
              <a:extLst>
                <a:ext uri="{FF2B5EF4-FFF2-40B4-BE49-F238E27FC236}">
                  <a16:creationId xmlns:a16="http://schemas.microsoft.com/office/drawing/2014/main" id="{69124DF1-9348-9CEA-88C4-CBBEA047CE07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5" name="Google Shape;3253;p50">
              <a:extLst>
                <a:ext uri="{FF2B5EF4-FFF2-40B4-BE49-F238E27FC236}">
                  <a16:creationId xmlns:a16="http://schemas.microsoft.com/office/drawing/2014/main" id="{E3DB7DFD-C81F-7FC0-30BB-5600EA169C6A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6" name="Google Shape;3254;p50">
              <a:extLst>
                <a:ext uri="{FF2B5EF4-FFF2-40B4-BE49-F238E27FC236}">
                  <a16:creationId xmlns:a16="http://schemas.microsoft.com/office/drawing/2014/main" id="{3140151E-112C-5F74-8967-3AFC2EA8AC85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7" name="Google Shape;4190;p70">
            <a:extLst>
              <a:ext uri="{FF2B5EF4-FFF2-40B4-BE49-F238E27FC236}">
                <a16:creationId xmlns:a16="http://schemas.microsoft.com/office/drawing/2014/main" id="{4C05176C-D75B-8167-488A-7B4AE6922717}"/>
              </a:ext>
            </a:extLst>
          </p:cNvPr>
          <p:cNvGrpSpPr/>
          <p:nvPr/>
        </p:nvGrpSpPr>
        <p:grpSpPr>
          <a:xfrm flipH="1">
            <a:off x="949111" y="4156986"/>
            <a:ext cx="654058" cy="453303"/>
            <a:chOff x="2453739" y="4438206"/>
            <a:chExt cx="415260" cy="297282"/>
          </a:xfrm>
        </p:grpSpPr>
        <p:sp>
          <p:nvSpPr>
            <p:cNvPr id="3688" name="Google Shape;4191;p70">
              <a:extLst>
                <a:ext uri="{FF2B5EF4-FFF2-40B4-BE49-F238E27FC236}">
                  <a16:creationId xmlns:a16="http://schemas.microsoft.com/office/drawing/2014/main" id="{1C6892ED-F735-F205-B24D-D84117A25AAC}"/>
                </a:ext>
              </a:extLst>
            </p:cNvPr>
            <p:cNvSpPr/>
            <p:nvPr/>
          </p:nvSpPr>
          <p:spPr>
            <a:xfrm>
              <a:off x="2738287" y="4477445"/>
              <a:ext cx="61587" cy="42098"/>
            </a:xfrm>
            <a:custGeom>
              <a:avLst/>
              <a:gdLst/>
              <a:ahLst/>
              <a:cxnLst/>
              <a:rect l="l" t="t" r="r" b="b"/>
              <a:pathLst>
                <a:path w="237" h="162" extrusionOk="0">
                  <a:moveTo>
                    <a:pt x="237" y="162"/>
                  </a:moveTo>
                  <a:lnTo>
                    <a:pt x="237" y="162"/>
                  </a:lnTo>
                  <a:cubicBezTo>
                    <a:pt x="0" y="162"/>
                    <a:pt x="0" y="162"/>
                    <a:pt x="0" y="1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6" y="0"/>
                    <a:pt x="78" y="4"/>
                    <a:pt x="87" y="13"/>
                  </a:cubicBezTo>
                  <a:lnTo>
                    <a:pt x="237" y="162"/>
                  </a:lnTo>
                  <a:moveTo>
                    <a:pt x="237" y="162"/>
                  </a:moveTo>
                  <a:lnTo>
                    <a:pt x="237" y="16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4192;p70">
              <a:extLst>
                <a:ext uri="{FF2B5EF4-FFF2-40B4-BE49-F238E27FC236}">
                  <a16:creationId xmlns:a16="http://schemas.microsoft.com/office/drawing/2014/main" id="{E167DCBC-4390-2E46-BB47-FE07E07A0A4D}"/>
                </a:ext>
              </a:extLst>
            </p:cNvPr>
            <p:cNvSpPr/>
            <p:nvPr/>
          </p:nvSpPr>
          <p:spPr>
            <a:xfrm>
              <a:off x="2453739" y="4477445"/>
              <a:ext cx="415260" cy="206591"/>
            </a:xfrm>
            <a:custGeom>
              <a:avLst/>
              <a:gdLst/>
              <a:ahLst/>
              <a:cxnLst/>
              <a:rect l="l" t="t" r="r" b="b"/>
              <a:pathLst>
                <a:path w="1598" h="795" extrusionOk="0">
                  <a:moveTo>
                    <a:pt x="1598" y="347"/>
                  </a:moveTo>
                  <a:lnTo>
                    <a:pt x="1598" y="347"/>
                  </a:lnTo>
                  <a:cubicBezTo>
                    <a:pt x="1598" y="748"/>
                    <a:pt x="1598" y="748"/>
                    <a:pt x="1598" y="748"/>
                  </a:cubicBezTo>
                  <a:cubicBezTo>
                    <a:pt x="1598" y="776"/>
                    <a:pt x="1576" y="795"/>
                    <a:pt x="1551" y="795"/>
                  </a:cubicBezTo>
                  <a:cubicBezTo>
                    <a:pt x="1491" y="795"/>
                    <a:pt x="1491" y="795"/>
                    <a:pt x="1491" y="795"/>
                  </a:cubicBezTo>
                  <a:cubicBezTo>
                    <a:pt x="1491" y="635"/>
                    <a:pt x="1360" y="504"/>
                    <a:pt x="1199" y="504"/>
                  </a:cubicBezTo>
                  <a:cubicBezTo>
                    <a:pt x="1038" y="504"/>
                    <a:pt x="908" y="635"/>
                    <a:pt x="908" y="795"/>
                  </a:cubicBezTo>
                  <a:cubicBezTo>
                    <a:pt x="636" y="795"/>
                    <a:pt x="636" y="795"/>
                    <a:pt x="636" y="795"/>
                  </a:cubicBezTo>
                  <a:cubicBezTo>
                    <a:pt x="636" y="635"/>
                    <a:pt x="506" y="504"/>
                    <a:pt x="345" y="504"/>
                  </a:cubicBezTo>
                  <a:cubicBezTo>
                    <a:pt x="185" y="504"/>
                    <a:pt x="53" y="635"/>
                    <a:pt x="53" y="795"/>
                  </a:cubicBezTo>
                  <a:cubicBezTo>
                    <a:pt x="18" y="795"/>
                    <a:pt x="5" y="779"/>
                    <a:pt x="0" y="765"/>
                  </a:cubicBezTo>
                  <a:lnTo>
                    <a:pt x="0" y="431"/>
                  </a:lnTo>
                  <a:cubicBezTo>
                    <a:pt x="6" y="414"/>
                    <a:pt x="23" y="402"/>
                    <a:pt x="43" y="402"/>
                  </a:cubicBezTo>
                  <a:cubicBezTo>
                    <a:pt x="851" y="402"/>
                    <a:pt x="851" y="402"/>
                    <a:pt x="851" y="402"/>
                  </a:cubicBezTo>
                  <a:cubicBezTo>
                    <a:pt x="851" y="47"/>
                    <a:pt x="851" y="47"/>
                    <a:pt x="851" y="47"/>
                  </a:cubicBezTo>
                  <a:cubicBezTo>
                    <a:pt x="851" y="19"/>
                    <a:pt x="874" y="0"/>
                    <a:pt x="898" y="0"/>
                  </a:cubicBezTo>
                  <a:cubicBezTo>
                    <a:pt x="1002" y="0"/>
                    <a:pt x="1002" y="0"/>
                    <a:pt x="1002" y="0"/>
                  </a:cubicBezTo>
                  <a:cubicBezTo>
                    <a:pt x="1002" y="209"/>
                    <a:pt x="1002" y="209"/>
                    <a:pt x="1002" y="209"/>
                  </a:cubicBezTo>
                  <a:cubicBezTo>
                    <a:pt x="1002" y="236"/>
                    <a:pt x="1023" y="257"/>
                    <a:pt x="1049" y="257"/>
                  </a:cubicBezTo>
                  <a:cubicBezTo>
                    <a:pt x="1425" y="257"/>
                    <a:pt x="1425" y="257"/>
                    <a:pt x="1425" y="257"/>
                  </a:cubicBezTo>
                  <a:cubicBezTo>
                    <a:pt x="1566" y="303"/>
                    <a:pt x="1566" y="303"/>
                    <a:pt x="1566" y="303"/>
                  </a:cubicBezTo>
                  <a:cubicBezTo>
                    <a:pt x="1586" y="309"/>
                    <a:pt x="1598" y="327"/>
                    <a:pt x="1598" y="347"/>
                  </a:cubicBezTo>
                  <a:moveTo>
                    <a:pt x="1598" y="347"/>
                  </a:moveTo>
                  <a:lnTo>
                    <a:pt x="1598" y="3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4193;p70">
              <a:extLst>
                <a:ext uri="{FF2B5EF4-FFF2-40B4-BE49-F238E27FC236}">
                  <a16:creationId xmlns:a16="http://schemas.microsoft.com/office/drawing/2014/main" id="{3AE3F0AE-4091-39EA-4B93-57961FD5FFED}"/>
                </a:ext>
              </a:extLst>
            </p:cNvPr>
            <p:cNvSpPr/>
            <p:nvPr/>
          </p:nvSpPr>
          <p:spPr>
            <a:xfrm>
              <a:off x="2491939" y="4632842"/>
              <a:ext cx="102906" cy="102646"/>
            </a:xfrm>
            <a:custGeom>
              <a:avLst/>
              <a:gdLst/>
              <a:ahLst/>
              <a:cxnLst/>
              <a:rect l="l" t="t" r="r" b="b"/>
              <a:pathLst>
                <a:path w="396" h="395" extrusionOk="0">
                  <a:moveTo>
                    <a:pt x="198" y="0"/>
                  </a:moveTo>
                  <a:lnTo>
                    <a:pt x="198" y="0"/>
                  </a:lnTo>
                  <a:cubicBezTo>
                    <a:pt x="89" y="0"/>
                    <a:pt x="0" y="88"/>
                    <a:pt x="0" y="197"/>
                  </a:cubicBezTo>
                  <a:cubicBezTo>
                    <a:pt x="0" y="306"/>
                    <a:pt x="89" y="395"/>
                    <a:pt x="198" y="395"/>
                  </a:cubicBezTo>
                  <a:cubicBezTo>
                    <a:pt x="308" y="395"/>
                    <a:pt x="396" y="306"/>
                    <a:pt x="396" y="197"/>
                  </a:cubicBezTo>
                  <a:cubicBezTo>
                    <a:pt x="396" y="88"/>
                    <a:pt x="308" y="0"/>
                    <a:pt x="198" y="0"/>
                  </a:cubicBezTo>
                  <a:moveTo>
                    <a:pt x="198" y="0"/>
                  </a:moveTo>
                  <a:lnTo>
                    <a:pt x="19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4194;p70">
              <a:extLst>
                <a:ext uri="{FF2B5EF4-FFF2-40B4-BE49-F238E27FC236}">
                  <a16:creationId xmlns:a16="http://schemas.microsoft.com/office/drawing/2014/main" id="{8BEDB66D-BB44-9079-A9C0-CFB86AC6F471}"/>
                </a:ext>
              </a:extLst>
            </p:cNvPr>
            <p:cNvSpPr/>
            <p:nvPr/>
          </p:nvSpPr>
          <p:spPr>
            <a:xfrm>
              <a:off x="2714120" y="4632842"/>
              <a:ext cx="102646" cy="102646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7" y="0"/>
                  </a:moveTo>
                  <a:lnTo>
                    <a:pt x="197" y="0"/>
                  </a:lnTo>
                  <a:cubicBezTo>
                    <a:pt x="89" y="0"/>
                    <a:pt x="0" y="88"/>
                    <a:pt x="0" y="197"/>
                  </a:cubicBezTo>
                  <a:cubicBezTo>
                    <a:pt x="0" y="306"/>
                    <a:pt x="89" y="395"/>
                    <a:pt x="197" y="395"/>
                  </a:cubicBezTo>
                  <a:cubicBezTo>
                    <a:pt x="306" y="395"/>
                    <a:pt x="395" y="306"/>
                    <a:pt x="395" y="197"/>
                  </a:cubicBezTo>
                  <a:cubicBezTo>
                    <a:pt x="395" y="88"/>
                    <a:pt x="306" y="0"/>
                    <a:pt x="197" y="0"/>
                  </a:cubicBezTo>
                  <a:moveTo>
                    <a:pt x="197" y="0"/>
                  </a:moveTo>
                  <a:lnTo>
                    <a:pt x="19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4195;p70">
              <a:extLst>
                <a:ext uri="{FF2B5EF4-FFF2-40B4-BE49-F238E27FC236}">
                  <a16:creationId xmlns:a16="http://schemas.microsoft.com/office/drawing/2014/main" id="{6C612157-95D7-8901-745B-A657C6458A2E}"/>
                </a:ext>
              </a:extLst>
            </p:cNvPr>
            <p:cNvSpPr/>
            <p:nvPr/>
          </p:nvSpPr>
          <p:spPr>
            <a:xfrm>
              <a:off x="2521823" y="4438206"/>
              <a:ext cx="128892" cy="54831"/>
            </a:xfrm>
            <a:custGeom>
              <a:avLst/>
              <a:gdLst/>
              <a:ahLst/>
              <a:cxnLst/>
              <a:rect l="l" t="t" r="r" b="b"/>
              <a:pathLst>
                <a:path w="496" h="211" extrusionOk="0">
                  <a:moveTo>
                    <a:pt x="496" y="198"/>
                  </a:moveTo>
                  <a:lnTo>
                    <a:pt x="496" y="198"/>
                  </a:lnTo>
                  <a:cubicBezTo>
                    <a:pt x="496" y="47"/>
                    <a:pt x="496" y="47"/>
                    <a:pt x="496" y="47"/>
                  </a:cubicBezTo>
                  <a:cubicBezTo>
                    <a:pt x="496" y="20"/>
                    <a:pt x="475" y="0"/>
                    <a:pt x="4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0" y="0"/>
                    <a:pt x="0" y="20"/>
                    <a:pt x="0" y="47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496" y="211"/>
                    <a:pt x="496" y="211"/>
                    <a:pt x="496" y="211"/>
                  </a:cubicBezTo>
                  <a:lnTo>
                    <a:pt x="496" y="198"/>
                  </a:lnTo>
                  <a:moveTo>
                    <a:pt x="496" y="198"/>
                  </a:moveTo>
                  <a:lnTo>
                    <a:pt x="496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4196;p70">
              <a:extLst>
                <a:ext uri="{FF2B5EF4-FFF2-40B4-BE49-F238E27FC236}">
                  <a16:creationId xmlns:a16="http://schemas.microsoft.com/office/drawing/2014/main" id="{0C4C5FB7-20E7-2C23-BBCD-A8896BEF22A0}"/>
                </a:ext>
              </a:extLst>
            </p:cNvPr>
            <p:cNvSpPr/>
            <p:nvPr/>
          </p:nvSpPr>
          <p:spPr>
            <a:xfrm>
              <a:off x="2469331" y="4517203"/>
              <a:ext cx="116678" cy="40019"/>
            </a:xfrm>
            <a:custGeom>
              <a:avLst/>
              <a:gdLst/>
              <a:ahLst/>
              <a:cxnLst/>
              <a:rect l="l" t="t" r="r" b="b"/>
              <a:pathLst>
                <a:path w="449" h="154" extrusionOk="0">
                  <a:moveTo>
                    <a:pt x="449" y="0"/>
                  </a:moveTo>
                  <a:lnTo>
                    <a:pt x="449" y="0"/>
                  </a:ln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49" y="154"/>
                    <a:pt x="449" y="154"/>
                    <a:pt x="449" y="154"/>
                  </a:cubicBezTo>
                  <a:lnTo>
                    <a:pt x="449" y="0"/>
                  </a:lnTo>
                  <a:moveTo>
                    <a:pt x="449" y="0"/>
                  </a:moveTo>
                  <a:lnTo>
                    <a:pt x="44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10425" rIns="90000" bIns="10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4197;p70">
              <a:extLst>
                <a:ext uri="{FF2B5EF4-FFF2-40B4-BE49-F238E27FC236}">
                  <a16:creationId xmlns:a16="http://schemas.microsoft.com/office/drawing/2014/main" id="{71FC0585-BC3A-3D4A-CE38-3FF10EC1DAB5}"/>
                </a:ext>
              </a:extLst>
            </p:cNvPr>
            <p:cNvSpPr/>
            <p:nvPr/>
          </p:nvSpPr>
          <p:spPr>
            <a:xfrm>
              <a:off x="2610435" y="4517203"/>
              <a:ext cx="40279" cy="40019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0" y="0"/>
                  </a:moveTo>
                  <a:lnTo>
                    <a:pt x="155" y="0"/>
                  </a:lnTo>
                  <a:lnTo>
                    <a:pt x="155" y="154"/>
                  </a:lnTo>
                  <a:lnTo>
                    <a:pt x="0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10425" rIns="90000" bIns="10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5" name="CasellaDiTesto 3694">
            <a:extLst>
              <a:ext uri="{FF2B5EF4-FFF2-40B4-BE49-F238E27FC236}">
                <a16:creationId xmlns:a16="http://schemas.microsoft.com/office/drawing/2014/main" id="{5A8A5536-703E-3066-8ABC-4825587AF779}"/>
              </a:ext>
            </a:extLst>
          </p:cNvPr>
          <p:cNvSpPr txBox="1"/>
          <p:nvPr/>
        </p:nvSpPr>
        <p:spPr>
          <a:xfrm>
            <a:off x="1897547" y="1610216"/>
            <a:ext cx="75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 panose="020B0604020202020204" charset="0"/>
                <a:ea typeface="Inter" panose="020B0604020202020204" charset="0"/>
              </a:rPr>
              <a:t>X 3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696" name="CasellaDiTesto 3695">
            <a:extLst>
              <a:ext uri="{FF2B5EF4-FFF2-40B4-BE49-F238E27FC236}">
                <a16:creationId xmlns:a16="http://schemas.microsoft.com/office/drawing/2014/main" id="{9F758CD4-CCB5-72FA-F17B-2313FC21D304}"/>
              </a:ext>
            </a:extLst>
          </p:cNvPr>
          <p:cNvSpPr txBox="1"/>
          <p:nvPr/>
        </p:nvSpPr>
        <p:spPr>
          <a:xfrm>
            <a:off x="1897547" y="2378109"/>
            <a:ext cx="75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 panose="020B0604020202020204" charset="0"/>
                <a:ea typeface="Inter" panose="020B0604020202020204" charset="0"/>
              </a:rPr>
              <a:t>X 6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697" name="CasellaDiTesto 3696">
            <a:extLst>
              <a:ext uri="{FF2B5EF4-FFF2-40B4-BE49-F238E27FC236}">
                <a16:creationId xmlns:a16="http://schemas.microsoft.com/office/drawing/2014/main" id="{BFDDD365-984F-03D4-84DB-DA921F6D559B}"/>
              </a:ext>
            </a:extLst>
          </p:cNvPr>
          <p:cNvSpPr txBox="1"/>
          <p:nvPr/>
        </p:nvSpPr>
        <p:spPr>
          <a:xfrm>
            <a:off x="1897547" y="3350205"/>
            <a:ext cx="75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 panose="020B0604020202020204" charset="0"/>
                <a:ea typeface="Inter" panose="020B0604020202020204" charset="0"/>
              </a:rPr>
              <a:t>X 7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698" name="CasellaDiTesto 3697">
            <a:extLst>
              <a:ext uri="{FF2B5EF4-FFF2-40B4-BE49-F238E27FC236}">
                <a16:creationId xmlns:a16="http://schemas.microsoft.com/office/drawing/2014/main" id="{67CC9FB8-AA55-A255-83A5-F6A606B30858}"/>
              </a:ext>
            </a:extLst>
          </p:cNvPr>
          <p:cNvSpPr txBox="1"/>
          <p:nvPr/>
        </p:nvSpPr>
        <p:spPr>
          <a:xfrm>
            <a:off x="1897547" y="4144405"/>
            <a:ext cx="75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 panose="020B0604020202020204" charset="0"/>
                <a:ea typeface="Inter" panose="020B0604020202020204" charset="0"/>
              </a:rPr>
              <a:t>X 3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699" name="CasellaDiTesto 3698">
            <a:extLst>
              <a:ext uri="{FF2B5EF4-FFF2-40B4-BE49-F238E27FC236}">
                <a16:creationId xmlns:a16="http://schemas.microsoft.com/office/drawing/2014/main" id="{7F91EF90-2861-D7BA-CE14-F75BD47CF2F5}"/>
              </a:ext>
            </a:extLst>
          </p:cNvPr>
          <p:cNvSpPr txBox="1"/>
          <p:nvPr/>
        </p:nvSpPr>
        <p:spPr>
          <a:xfrm>
            <a:off x="2771775" y="2452971"/>
            <a:ext cx="474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Storages with a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certain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capacity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and fix opening cost</a:t>
            </a:r>
            <a:endParaRPr lang="en-GB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700" name="CasellaDiTesto 3699">
            <a:extLst>
              <a:ext uri="{FF2B5EF4-FFF2-40B4-BE49-F238E27FC236}">
                <a16:creationId xmlns:a16="http://schemas.microsoft.com/office/drawing/2014/main" id="{141E267E-69AB-5BA3-D04A-61CB251C17BF}"/>
              </a:ext>
            </a:extLst>
          </p:cNvPr>
          <p:cNvSpPr txBox="1"/>
          <p:nvPr/>
        </p:nvSpPr>
        <p:spPr>
          <a:xfrm>
            <a:off x="2771775" y="3310002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Cluster of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agricultural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fields with a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certain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amount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of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agricultural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waste</a:t>
            </a:r>
            <a:endParaRPr lang="en-GB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701" name="CasellaDiTesto 3700">
            <a:extLst>
              <a:ext uri="{FF2B5EF4-FFF2-40B4-BE49-F238E27FC236}">
                <a16:creationId xmlns:a16="http://schemas.microsoft.com/office/drawing/2014/main" id="{7761132C-D9A9-9A87-A6BC-C58951DF1742}"/>
              </a:ext>
            </a:extLst>
          </p:cNvPr>
          <p:cNvSpPr txBox="1"/>
          <p:nvPr/>
        </p:nvSpPr>
        <p:spPr>
          <a:xfrm>
            <a:off x="2771775" y="4082850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Truks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with a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certain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capacity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and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capable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to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move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agricultural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wastes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from storages to the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main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facility</a:t>
            </a:r>
            <a:endParaRPr lang="en-GB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702" name="CasellaDiTesto 3701">
            <a:extLst>
              <a:ext uri="{FF2B5EF4-FFF2-40B4-BE49-F238E27FC236}">
                <a16:creationId xmlns:a16="http://schemas.microsoft.com/office/drawing/2014/main" id="{4A19417E-4ED6-3959-DD76-83F4F28BEDC9}"/>
              </a:ext>
            </a:extLst>
          </p:cNvPr>
          <p:cNvSpPr txBox="1"/>
          <p:nvPr/>
        </p:nvSpPr>
        <p:spPr>
          <a:xfrm>
            <a:off x="2771775" y="1511412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Main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facilities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where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bio-fertilizer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is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produced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from the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agricultural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wastes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(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only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one per scenario)</a:t>
            </a:r>
            <a:endParaRPr lang="en-GB" dirty="0"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Graphical representations</a:t>
            </a:r>
            <a:endParaRPr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52CF437-FA09-21DD-9A86-036EAB378EDE}"/>
              </a:ext>
            </a:extLst>
          </p:cNvPr>
          <p:cNvSpPr txBox="1"/>
          <p:nvPr/>
        </p:nvSpPr>
        <p:spPr>
          <a:xfrm>
            <a:off x="375523" y="1592634"/>
            <a:ext cx="42473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Inter" panose="020B0604020202020204" charset="0"/>
                <a:ea typeface="Inter" panose="020B0604020202020204" charset="0"/>
              </a:rPr>
              <a:t>All the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scenarios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share the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same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assignments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among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storages and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agricultural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fields</a:t>
            </a:r>
          </a:p>
          <a:p>
            <a:endParaRPr lang="it-IT" dirty="0">
              <a:latin typeface="Inter" panose="020B0604020202020204" charset="0"/>
              <a:ea typeface="Inter" panose="020B0604020202020204" charset="0"/>
            </a:endParaRPr>
          </a:p>
          <a:p>
            <a:endParaRPr lang="it-IT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Inter" panose="020B0604020202020204" charset="0"/>
                <a:ea typeface="Inter" panose="020B0604020202020204" charset="0"/>
              </a:rPr>
              <a:t>Storages «S3» and «S6» are not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considered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in the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result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, it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means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that opening a storage to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these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locations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is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not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suggested</a:t>
            </a:r>
            <a:endParaRPr lang="it-IT" dirty="0">
              <a:latin typeface="Inter" panose="020B0604020202020204" charset="0"/>
              <a:ea typeface="Inter" panose="020B0604020202020204" charset="0"/>
            </a:endParaRPr>
          </a:p>
          <a:p>
            <a:endParaRPr lang="it-IT" dirty="0">
              <a:latin typeface="Inter" panose="020B0604020202020204" charset="0"/>
              <a:ea typeface="Inter" panose="020B0604020202020204" charset="0"/>
            </a:endParaRPr>
          </a:p>
          <a:p>
            <a:endParaRPr lang="it-IT" dirty="0">
              <a:latin typeface="Inter" panose="020B0604020202020204" charset="0"/>
              <a:ea typeface="Inter" panose="020B0604020202020204" charset="0"/>
            </a:endParaRPr>
          </a:p>
          <a:p>
            <a:endParaRPr lang="it-IT" dirty="0">
              <a:latin typeface="Inter" panose="020B0604020202020204" charset="0"/>
              <a:ea typeface="Inter" panose="020B0604020202020204" charset="0"/>
            </a:endParaRPr>
          </a:p>
          <a:p>
            <a:r>
              <a:rPr lang="it-IT" i="1" dirty="0">
                <a:latin typeface="Inter" panose="020B0604020202020204" charset="0"/>
                <a:ea typeface="Inter" panose="020B0604020202020204" charset="0"/>
              </a:rPr>
              <a:t>Location cost = 400</a:t>
            </a:r>
          </a:p>
          <a:p>
            <a:r>
              <a:rPr lang="it-IT" i="1" dirty="0" err="1">
                <a:latin typeface="Inter" panose="020B0604020202020204" charset="0"/>
                <a:ea typeface="Inter" panose="020B0604020202020204" charset="0"/>
              </a:rPr>
              <a:t>Assignment</a:t>
            </a:r>
            <a:r>
              <a:rPr lang="it-IT" i="1" dirty="0">
                <a:latin typeface="Inter" panose="020B0604020202020204" charset="0"/>
                <a:ea typeface="Inter" panose="020B0604020202020204" charset="0"/>
              </a:rPr>
              <a:t> cost = 80,2</a:t>
            </a:r>
          </a:p>
        </p:txBody>
      </p:sp>
      <p:grpSp>
        <p:nvGrpSpPr>
          <p:cNvPr id="3485" name="Elemento grafico 18">
            <a:extLst>
              <a:ext uri="{FF2B5EF4-FFF2-40B4-BE49-F238E27FC236}">
                <a16:creationId xmlns:a16="http://schemas.microsoft.com/office/drawing/2014/main" id="{D1F80BE4-F096-87FC-77CB-697D5A0507EF}"/>
              </a:ext>
            </a:extLst>
          </p:cNvPr>
          <p:cNvGrpSpPr>
            <a:grpSpLocks noChangeAspect="1"/>
          </p:cNvGrpSpPr>
          <p:nvPr/>
        </p:nvGrpSpPr>
        <p:grpSpPr>
          <a:xfrm>
            <a:off x="4483866" y="1258003"/>
            <a:ext cx="6998411" cy="5145803"/>
            <a:chOff x="4450814" y="1461868"/>
            <a:chExt cx="9160581" cy="6735607"/>
          </a:xfrm>
        </p:grpSpPr>
        <p:sp>
          <p:nvSpPr>
            <p:cNvPr id="3486" name="Figura a mano libera: forma 3485">
              <a:extLst>
                <a:ext uri="{FF2B5EF4-FFF2-40B4-BE49-F238E27FC236}">
                  <a16:creationId xmlns:a16="http://schemas.microsoft.com/office/drawing/2014/main" id="{D929D2C8-D883-41FA-2290-A8CA8497D4A7}"/>
                </a:ext>
              </a:extLst>
            </p:cNvPr>
            <p:cNvSpPr/>
            <p:nvPr/>
          </p:nvSpPr>
          <p:spPr>
            <a:xfrm>
              <a:off x="4450814" y="1461868"/>
              <a:ext cx="6419369" cy="4816296"/>
            </a:xfrm>
            <a:custGeom>
              <a:avLst/>
              <a:gdLst>
                <a:gd name="connsiteX0" fmla="*/ 0 w 6419369"/>
                <a:gd name="connsiteY0" fmla="*/ 4816297 h 4816296"/>
                <a:gd name="connsiteX1" fmla="*/ 6419370 w 6419369"/>
                <a:gd name="connsiteY1" fmla="*/ 4816297 h 4816296"/>
                <a:gd name="connsiteX2" fmla="*/ 6419370 w 6419369"/>
                <a:gd name="connsiteY2" fmla="*/ 0 h 4816296"/>
                <a:gd name="connsiteX3" fmla="*/ 0 w 6419369"/>
                <a:gd name="connsiteY3" fmla="*/ 0 h 481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9369" h="4816296">
                  <a:moveTo>
                    <a:pt x="0" y="4816297"/>
                  </a:moveTo>
                  <a:lnTo>
                    <a:pt x="6419370" y="4816297"/>
                  </a:lnTo>
                  <a:lnTo>
                    <a:pt x="641937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75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487" name="Elemento grafico 18">
              <a:extLst>
                <a:ext uri="{FF2B5EF4-FFF2-40B4-BE49-F238E27FC236}">
                  <a16:creationId xmlns:a16="http://schemas.microsoft.com/office/drawing/2014/main" id="{9AC09368-15D1-ABCE-8759-2090DB12F39A}"/>
                </a:ext>
              </a:extLst>
            </p:cNvPr>
            <p:cNvGrpSpPr/>
            <p:nvPr/>
          </p:nvGrpSpPr>
          <p:grpSpPr>
            <a:xfrm>
              <a:off x="5500662" y="2177283"/>
              <a:ext cx="6393278" cy="4801949"/>
              <a:chOff x="5500662" y="2177283"/>
              <a:chExt cx="6393278" cy="4801949"/>
            </a:xfrm>
          </p:grpSpPr>
          <p:grpSp>
            <p:nvGrpSpPr>
              <p:cNvPr id="3488" name="Elemento grafico 18">
                <a:extLst>
                  <a:ext uri="{FF2B5EF4-FFF2-40B4-BE49-F238E27FC236}">
                    <a16:creationId xmlns:a16="http://schemas.microsoft.com/office/drawing/2014/main" id="{75B05EEA-57E1-62A6-E421-38A43CA53665}"/>
                  </a:ext>
                </a:extLst>
              </p:cNvPr>
              <p:cNvGrpSpPr/>
              <p:nvPr/>
            </p:nvGrpSpPr>
            <p:grpSpPr>
              <a:xfrm>
                <a:off x="5684951" y="2361640"/>
                <a:ext cx="5867308" cy="4286301"/>
                <a:chOff x="5684951" y="2361640"/>
                <a:chExt cx="5867308" cy="4286301"/>
              </a:xfrm>
              <a:noFill/>
            </p:grpSpPr>
            <p:sp>
              <p:nvSpPr>
                <p:cNvPr id="3489" name="Figura a mano libera: forma 3488">
                  <a:extLst>
                    <a:ext uri="{FF2B5EF4-FFF2-40B4-BE49-F238E27FC236}">
                      <a16:creationId xmlns:a16="http://schemas.microsoft.com/office/drawing/2014/main" id="{C158AE3F-DAA0-4963-E09C-454FF9494E83}"/>
                    </a:ext>
                  </a:extLst>
                </p:cNvPr>
                <p:cNvSpPr/>
                <p:nvPr/>
              </p:nvSpPr>
              <p:spPr>
                <a:xfrm>
                  <a:off x="5684951" y="3775097"/>
                  <a:ext cx="3221459" cy="960402"/>
                </a:xfrm>
                <a:custGeom>
                  <a:avLst/>
                  <a:gdLst>
                    <a:gd name="connsiteX0" fmla="*/ 0 w 3221459"/>
                    <a:gd name="connsiteY0" fmla="*/ 0 h 960402"/>
                    <a:gd name="connsiteX1" fmla="*/ 3221459 w 3221459"/>
                    <a:gd name="connsiteY1" fmla="*/ 960403 h 960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21459" h="960402">
                      <a:moveTo>
                        <a:pt x="0" y="0"/>
                      </a:moveTo>
                      <a:lnTo>
                        <a:pt x="3221459" y="960403"/>
                      </a:lnTo>
                    </a:path>
                  </a:pathLst>
                </a:custGeom>
                <a:noFill/>
                <a:ln w="9752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0" name="Figura a mano libera: forma 3489">
                  <a:extLst>
                    <a:ext uri="{FF2B5EF4-FFF2-40B4-BE49-F238E27FC236}">
                      <a16:creationId xmlns:a16="http://schemas.microsoft.com/office/drawing/2014/main" id="{0CD683B7-E6F8-F160-D471-99F75D1EF73F}"/>
                    </a:ext>
                  </a:extLst>
                </p:cNvPr>
                <p:cNvSpPr/>
                <p:nvPr/>
              </p:nvSpPr>
              <p:spPr>
                <a:xfrm>
                  <a:off x="5684951" y="2361640"/>
                  <a:ext cx="1978416" cy="1413457"/>
                </a:xfrm>
                <a:custGeom>
                  <a:avLst/>
                  <a:gdLst>
                    <a:gd name="connsiteX0" fmla="*/ 0 w 1978416"/>
                    <a:gd name="connsiteY0" fmla="*/ 1413458 h 1413457"/>
                    <a:gd name="connsiteX1" fmla="*/ 1978417 w 1978416"/>
                    <a:gd name="connsiteY1" fmla="*/ 0 h 1413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78416" h="1413457">
                      <a:moveTo>
                        <a:pt x="0" y="1413458"/>
                      </a:moveTo>
                      <a:lnTo>
                        <a:pt x="1978417" y="0"/>
                      </a:lnTo>
                    </a:path>
                  </a:pathLst>
                </a:custGeom>
                <a:noFill/>
                <a:ln w="9752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1" name="Figura a mano libera: forma 3490">
                  <a:extLst>
                    <a:ext uri="{FF2B5EF4-FFF2-40B4-BE49-F238E27FC236}">
                      <a16:creationId xmlns:a16="http://schemas.microsoft.com/office/drawing/2014/main" id="{62E9D5CD-2533-DF33-695D-2A06F226260A}"/>
                    </a:ext>
                  </a:extLst>
                </p:cNvPr>
                <p:cNvSpPr/>
                <p:nvPr/>
              </p:nvSpPr>
              <p:spPr>
                <a:xfrm>
                  <a:off x="6643666" y="2500430"/>
                  <a:ext cx="3152860" cy="109149"/>
                </a:xfrm>
                <a:custGeom>
                  <a:avLst/>
                  <a:gdLst>
                    <a:gd name="connsiteX0" fmla="*/ 0 w 3152860"/>
                    <a:gd name="connsiteY0" fmla="*/ 109150 h 109149"/>
                    <a:gd name="connsiteX1" fmla="*/ 3152861 w 3152860"/>
                    <a:gd name="connsiteY1" fmla="*/ 0 h 109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52860" h="109149">
                      <a:moveTo>
                        <a:pt x="0" y="109150"/>
                      </a:moveTo>
                      <a:lnTo>
                        <a:pt x="3152861" y="0"/>
                      </a:lnTo>
                    </a:path>
                  </a:pathLst>
                </a:custGeom>
                <a:noFill/>
                <a:ln w="9752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2" name="Figura a mano libera: forma 3491">
                  <a:extLst>
                    <a:ext uri="{FF2B5EF4-FFF2-40B4-BE49-F238E27FC236}">
                      <a16:creationId xmlns:a16="http://schemas.microsoft.com/office/drawing/2014/main" id="{E6C42682-504A-7DEB-8B51-B756F81FC68D}"/>
                    </a:ext>
                  </a:extLst>
                </p:cNvPr>
                <p:cNvSpPr/>
                <p:nvPr/>
              </p:nvSpPr>
              <p:spPr>
                <a:xfrm>
                  <a:off x="8117489" y="3571868"/>
                  <a:ext cx="608628" cy="1500647"/>
                </a:xfrm>
                <a:custGeom>
                  <a:avLst/>
                  <a:gdLst>
                    <a:gd name="connsiteX0" fmla="*/ 608628 w 608628"/>
                    <a:gd name="connsiteY0" fmla="*/ 0 h 1500647"/>
                    <a:gd name="connsiteX1" fmla="*/ 0 w 608628"/>
                    <a:gd name="connsiteY1" fmla="*/ 1500647 h 1500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8628" h="1500647">
                      <a:moveTo>
                        <a:pt x="608628" y="0"/>
                      </a:moveTo>
                      <a:lnTo>
                        <a:pt x="0" y="1500647"/>
                      </a:lnTo>
                    </a:path>
                  </a:pathLst>
                </a:custGeom>
                <a:noFill/>
                <a:ln w="9752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3" name="Figura a mano libera: forma 3492">
                  <a:extLst>
                    <a:ext uri="{FF2B5EF4-FFF2-40B4-BE49-F238E27FC236}">
                      <a16:creationId xmlns:a16="http://schemas.microsoft.com/office/drawing/2014/main" id="{84E93757-83DA-4978-6B66-5F756400F6F3}"/>
                    </a:ext>
                  </a:extLst>
                </p:cNvPr>
                <p:cNvSpPr/>
                <p:nvPr/>
              </p:nvSpPr>
              <p:spPr>
                <a:xfrm>
                  <a:off x="6640058" y="3832138"/>
                  <a:ext cx="602665" cy="1594422"/>
                </a:xfrm>
                <a:custGeom>
                  <a:avLst/>
                  <a:gdLst>
                    <a:gd name="connsiteX0" fmla="*/ 602666 w 602665"/>
                    <a:gd name="connsiteY0" fmla="*/ 1594423 h 1594422"/>
                    <a:gd name="connsiteX1" fmla="*/ 0 w 602665"/>
                    <a:gd name="connsiteY1" fmla="*/ 0 h 159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2665" h="1594422">
                      <a:moveTo>
                        <a:pt x="602666" y="159442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752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4" name="Figura a mano libera: forma 3493">
                  <a:extLst>
                    <a:ext uri="{FF2B5EF4-FFF2-40B4-BE49-F238E27FC236}">
                      <a16:creationId xmlns:a16="http://schemas.microsoft.com/office/drawing/2014/main" id="{87C5A5DD-DFB3-11BE-A8A2-7C382E4C267B}"/>
                    </a:ext>
                  </a:extLst>
                </p:cNvPr>
                <p:cNvSpPr/>
                <p:nvPr/>
              </p:nvSpPr>
              <p:spPr>
                <a:xfrm>
                  <a:off x="6256777" y="5072515"/>
                  <a:ext cx="1860711" cy="142091"/>
                </a:xfrm>
                <a:custGeom>
                  <a:avLst/>
                  <a:gdLst>
                    <a:gd name="connsiteX0" fmla="*/ 0 w 1860711"/>
                    <a:gd name="connsiteY0" fmla="*/ 142092 h 142091"/>
                    <a:gd name="connsiteX1" fmla="*/ 1860712 w 1860711"/>
                    <a:gd name="connsiteY1" fmla="*/ 0 h 14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60711" h="142091">
                      <a:moveTo>
                        <a:pt x="0" y="142092"/>
                      </a:moveTo>
                      <a:lnTo>
                        <a:pt x="1860712" y="0"/>
                      </a:lnTo>
                    </a:path>
                  </a:pathLst>
                </a:custGeom>
                <a:noFill/>
                <a:ln w="9752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5" name="Figura a mano libera: forma 3494">
                  <a:extLst>
                    <a:ext uri="{FF2B5EF4-FFF2-40B4-BE49-F238E27FC236}">
                      <a16:creationId xmlns:a16="http://schemas.microsoft.com/office/drawing/2014/main" id="{77382BF8-54AE-179E-E2D0-7FCF53CE5CA7}"/>
                    </a:ext>
                  </a:extLst>
                </p:cNvPr>
                <p:cNvSpPr/>
                <p:nvPr/>
              </p:nvSpPr>
              <p:spPr>
                <a:xfrm>
                  <a:off x="8365779" y="2500430"/>
                  <a:ext cx="1430747" cy="198959"/>
                </a:xfrm>
                <a:custGeom>
                  <a:avLst/>
                  <a:gdLst>
                    <a:gd name="connsiteX0" fmla="*/ 0 w 1430747"/>
                    <a:gd name="connsiteY0" fmla="*/ 198959 h 198959"/>
                    <a:gd name="connsiteX1" fmla="*/ 1430748 w 1430747"/>
                    <a:gd name="connsiteY1" fmla="*/ 0 h 198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30747" h="198959">
                      <a:moveTo>
                        <a:pt x="0" y="198959"/>
                      </a:moveTo>
                      <a:lnTo>
                        <a:pt x="1430748" y="0"/>
                      </a:lnTo>
                    </a:path>
                  </a:pathLst>
                </a:custGeom>
                <a:noFill/>
                <a:ln w="9752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96" name="Elemento grafico 18">
                <a:extLst>
                  <a:ext uri="{FF2B5EF4-FFF2-40B4-BE49-F238E27FC236}">
                    <a16:creationId xmlns:a16="http://schemas.microsoft.com/office/drawing/2014/main" id="{EB5E9A89-85A2-32AA-6172-452C39F46CF2}"/>
                  </a:ext>
                </a:extLst>
              </p:cNvPr>
              <p:cNvGrpSpPr/>
              <p:nvPr/>
            </p:nvGrpSpPr>
            <p:grpSpPr>
              <a:xfrm>
                <a:off x="5500662" y="2177283"/>
                <a:ext cx="6393278" cy="4801949"/>
                <a:chOff x="5500662" y="2177283"/>
                <a:chExt cx="6393278" cy="4801949"/>
              </a:xfrm>
            </p:grpSpPr>
            <p:sp>
              <p:nvSpPr>
                <p:cNvPr id="3497" name="Figura a mano libera: forma 3496">
                  <a:extLst>
                    <a:ext uri="{FF2B5EF4-FFF2-40B4-BE49-F238E27FC236}">
                      <a16:creationId xmlns:a16="http://schemas.microsoft.com/office/drawing/2014/main" id="{D9C1A09F-314D-BF6B-EBCC-A2BEC019D324}"/>
                    </a:ext>
                  </a:extLst>
                </p:cNvPr>
                <p:cNvSpPr/>
                <p:nvPr/>
              </p:nvSpPr>
              <p:spPr>
                <a:xfrm>
                  <a:off x="7933199" y="4888158"/>
                  <a:ext cx="368578" cy="368714"/>
                </a:xfrm>
                <a:custGeom>
                  <a:avLst/>
                  <a:gdLst>
                    <a:gd name="connsiteX0" fmla="*/ 184553 w 368578"/>
                    <a:gd name="connsiteY0" fmla="*/ 368973 h 368714"/>
                    <a:gd name="connsiteX1" fmla="*/ 314864 w 368578"/>
                    <a:gd name="connsiteY1" fmla="*/ 314976 h 368714"/>
                    <a:gd name="connsiteX2" fmla="*/ 368842 w 368578"/>
                    <a:gd name="connsiteY2" fmla="*/ 184616 h 368714"/>
                    <a:gd name="connsiteX3" fmla="*/ 314864 w 368578"/>
                    <a:gd name="connsiteY3" fmla="*/ 54257 h 368714"/>
                    <a:gd name="connsiteX4" fmla="*/ 184553 w 368578"/>
                    <a:gd name="connsiteY4" fmla="*/ 259 h 368714"/>
                    <a:gd name="connsiteX5" fmla="*/ 54241 w 368578"/>
                    <a:gd name="connsiteY5" fmla="*/ 54257 h 368714"/>
                    <a:gd name="connsiteX6" fmla="*/ 263 w 368578"/>
                    <a:gd name="connsiteY6" fmla="*/ 184616 h 368714"/>
                    <a:gd name="connsiteX7" fmla="*/ 54241 w 368578"/>
                    <a:gd name="connsiteY7" fmla="*/ 314976 h 368714"/>
                    <a:gd name="connsiteX8" fmla="*/ 184553 w 368578"/>
                    <a:gd name="connsiteY8" fmla="*/ 368973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553" y="368973"/>
                      </a:moveTo>
                      <a:cubicBezTo>
                        <a:pt x="233427" y="368973"/>
                        <a:pt x="280305" y="349548"/>
                        <a:pt x="314864" y="314976"/>
                      </a:cubicBezTo>
                      <a:cubicBezTo>
                        <a:pt x="349424" y="280404"/>
                        <a:pt x="368842" y="233508"/>
                        <a:pt x="368842" y="184616"/>
                      </a:cubicBezTo>
                      <a:cubicBezTo>
                        <a:pt x="368842" y="135724"/>
                        <a:pt x="349424" y="88828"/>
                        <a:pt x="314864" y="54257"/>
                      </a:cubicBezTo>
                      <a:cubicBezTo>
                        <a:pt x="280305" y="19685"/>
                        <a:pt x="233427" y="259"/>
                        <a:pt x="184553" y="259"/>
                      </a:cubicBezTo>
                      <a:cubicBezTo>
                        <a:pt x="135679" y="259"/>
                        <a:pt x="88800" y="19685"/>
                        <a:pt x="54241" y="54257"/>
                      </a:cubicBezTo>
                      <a:cubicBezTo>
                        <a:pt x="19682" y="88828"/>
                        <a:pt x="263" y="135724"/>
                        <a:pt x="263" y="184616"/>
                      </a:cubicBezTo>
                      <a:cubicBezTo>
                        <a:pt x="263" y="233508"/>
                        <a:pt x="19682" y="280404"/>
                        <a:pt x="54241" y="314976"/>
                      </a:cubicBezTo>
                      <a:cubicBezTo>
                        <a:pt x="88800" y="349548"/>
                        <a:pt x="135679" y="368973"/>
                        <a:pt x="184553" y="368973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  <a:ln w="9752" cap="flat">
                  <a:solidFill>
                    <a:srgbClr val="FFA5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8" name="Figura a mano libera: forma 3497">
                  <a:extLst>
                    <a:ext uri="{FF2B5EF4-FFF2-40B4-BE49-F238E27FC236}">
                      <a16:creationId xmlns:a16="http://schemas.microsoft.com/office/drawing/2014/main" id="{3BBEA279-B51B-23E2-0324-E3400015A6D3}"/>
                    </a:ext>
                  </a:extLst>
                </p:cNvPr>
                <p:cNvSpPr/>
                <p:nvPr/>
              </p:nvSpPr>
              <p:spPr>
                <a:xfrm>
                  <a:off x="7058434" y="5242203"/>
                  <a:ext cx="368578" cy="368714"/>
                </a:xfrm>
                <a:custGeom>
                  <a:avLst/>
                  <a:gdLst>
                    <a:gd name="connsiteX0" fmla="*/ 184490 w 368578"/>
                    <a:gd name="connsiteY0" fmla="*/ 368999 h 368714"/>
                    <a:gd name="connsiteX1" fmla="*/ 314802 w 368578"/>
                    <a:gd name="connsiteY1" fmla="*/ 315001 h 368714"/>
                    <a:gd name="connsiteX2" fmla="*/ 368779 w 368578"/>
                    <a:gd name="connsiteY2" fmla="*/ 184642 h 368714"/>
                    <a:gd name="connsiteX3" fmla="*/ 314802 w 368578"/>
                    <a:gd name="connsiteY3" fmla="*/ 54282 h 368714"/>
                    <a:gd name="connsiteX4" fmla="*/ 184490 w 368578"/>
                    <a:gd name="connsiteY4" fmla="*/ 284 h 368714"/>
                    <a:gd name="connsiteX5" fmla="*/ 54178 w 368578"/>
                    <a:gd name="connsiteY5" fmla="*/ 54282 h 368714"/>
                    <a:gd name="connsiteX6" fmla="*/ 200 w 368578"/>
                    <a:gd name="connsiteY6" fmla="*/ 184642 h 368714"/>
                    <a:gd name="connsiteX7" fmla="*/ 54178 w 368578"/>
                    <a:gd name="connsiteY7" fmla="*/ 315001 h 368714"/>
                    <a:gd name="connsiteX8" fmla="*/ 184490 w 368578"/>
                    <a:gd name="connsiteY8" fmla="*/ 368999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490" y="368999"/>
                      </a:moveTo>
                      <a:cubicBezTo>
                        <a:pt x="233364" y="368999"/>
                        <a:pt x="280243" y="349573"/>
                        <a:pt x="314802" y="315001"/>
                      </a:cubicBezTo>
                      <a:cubicBezTo>
                        <a:pt x="349361" y="280430"/>
                        <a:pt x="368779" y="233534"/>
                        <a:pt x="368779" y="184642"/>
                      </a:cubicBezTo>
                      <a:cubicBezTo>
                        <a:pt x="368779" y="135750"/>
                        <a:pt x="349361" y="88854"/>
                        <a:pt x="314802" y="54282"/>
                      </a:cubicBezTo>
                      <a:cubicBezTo>
                        <a:pt x="280243" y="19710"/>
                        <a:pt x="233364" y="284"/>
                        <a:pt x="184490" y="284"/>
                      </a:cubicBezTo>
                      <a:cubicBezTo>
                        <a:pt x="135616" y="284"/>
                        <a:pt x="88737" y="19710"/>
                        <a:pt x="54178" y="54282"/>
                      </a:cubicBezTo>
                      <a:cubicBezTo>
                        <a:pt x="19619" y="88854"/>
                        <a:pt x="200" y="135750"/>
                        <a:pt x="200" y="184642"/>
                      </a:cubicBezTo>
                      <a:cubicBezTo>
                        <a:pt x="200" y="233534"/>
                        <a:pt x="19619" y="280430"/>
                        <a:pt x="54178" y="315001"/>
                      </a:cubicBezTo>
                      <a:cubicBezTo>
                        <a:pt x="88737" y="349573"/>
                        <a:pt x="135616" y="368999"/>
                        <a:pt x="184490" y="368999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9752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9" name="Figura a mano libera: forma 3498">
                  <a:extLst>
                    <a:ext uri="{FF2B5EF4-FFF2-40B4-BE49-F238E27FC236}">
                      <a16:creationId xmlns:a16="http://schemas.microsoft.com/office/drawing/2014/main" id="{A8A4F7BA-E0B5-9A89-7B93-CEAFFC7A1FF8}"/>
                    </a:ext>
                  </a:extLst>
                </p:cNvPr>
                <p:cNvSpPr/>
                <p:nvPr/>
              </p:nvSpPr>
              <p:spPr>
                <a:xfrm>
                  <a:off x="8722121" y="4551143"/>
                  <a:ext cx="368578" cy="368714"/>
                </a:xfrm>
                <a:custGeom>
                  <a:avLst/>
                  <a:gdLst>
                    <a:gd name="connsiteX0" fmla="*/ 184609 w 368578"/>
                    <a:gd name="connsiteY0" fmla="*/ 368949 h 368714"/>
                    <a:gd name="connsiteX1" fmla="*/ 314921 w 368578"/>
                    <a:gd name="connsiteY1" fmla="*/ 314952 h 368714"/>
                    <a:gd name="connsiteX2" fmla="*/ 368899 w 368578"/>
                    <a:gd name="connsiteY2" fmla="*/ 184592 h 368714"/>
                    <a:gd name="connsiteX3" fmla="*/ 314921 w 368578"/>
                    <a:gd name="connsiteY3" fmla="*/ 54232 h 368714"/>
                    <a:gd name="connsiteX4" fmla="*/ 184609 w 368578"/>
                    <a:gd name="connsiteY4" fmla="*/ 235 h 368714"/>
                    <a:gd name="connsiteX5" fmla="*/ 54297 w 368578"/>
                    <a:gd name="connsiteY5" fmla="*/ 54232 h 368714"/>
                    <a:gd name="connsiteX6" fmla="*/ 320 w 368578"/>
                    <a:gd name="connsiteY6" fmla="*/ 184592 h 368714"/>
                    <a:gd name="connsiteX7" fmla="*/ 54297 w 368578"/>
                    <a:gd name="connsiteY7" fmla="*/ 314952 h 368714"/>
                    <a:gd name="connsiteX8" fmla="*/ 184609 w 368578"/>
                    <a:gd name="connsiteY8" fmla="*/ 368949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609" y="368949"/>
                      </a:moveTo>
                      <a:cubicBezTo>
                        <a:pt x="233483" y="368949"/>
                        <a:pt x="280362" y="349524"/>
                        <a:pt x="314921" y="314952"/>
                      </a:cubicBezTo>
                      <a:cubicBezTo>
                        <a:pt x="349480" y="280380"/>
                        <a:pt x="368899" y="233484"/>
                        <a:pt x="368899" y="184592"/>
                      </a:cubicBezTo>
                      <a:cubicBezTo>
                        <a:pt x="368899" y="135700"/>
                        <a:pt x="349480" y="88804"/>
                        <a:pt x="314921" y="54232"/>
                      </a:cubicBezTo>
                      <a:cubicBezTo>
                        <a:pt x="280362" y="19660"/>
                        <a:pt x="233483" y="235"/>
                        <a:pt x="184609" y="235"/>
                      </a:cubicBezTo>
                      <a:cubicBezTo>
                        <a:pt x="135735" y="235"/>
                        <a:pt x="88856" y="19660"/>
                        <a:pt x="54297" y="54232"/>
                      </a:cubicBezTo>
                      <a:cubicBezTo>
                        <a:pt x="19738" y="88804"/>
                        <a:pt x="320" y="135700"/>
                        <a:pt x="320" y="184592"/>
                      </a:cubicBezTo>
                      <a:cubicBezTo>
                        <a:pt x="320" y="233484"/>
                        <a:pt x="19738" y="280380"/>
                        <a:pt x="54297" y="314952"/>
                      </a:cubicBezTo>
                      <a:cubicBezTo>
                        <a:pt x="88856" y="349524"/>
                        <a:pt x="135735" y="368949"/>
                        <a:pt x="184609" y="368949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9752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0" name="Figura a mano libera: forma 3499">
                  <a:extLst>
                    <a:ext uri="{FF2B5EF4-FFF2-40B4-BE49-F238E27FC236}">
                      <a16:creationId xmlns:a16="http://schemas.microsoft.com/office/drawing/2014/main" id="{4AB7C8EF-A120-32C4-EB00-A98A1FDD01CB}"/>
                    </a:ext>
                  </a:extLst>
                </p:cNvPr>
                <p:cNvSpPr/>
                <p:nvPr/>
              </p:nvSpPr>
              <p:spPr>
                <a:xfrm>
                  <a:off x="9612238" y="2316073"/>
                  <a:ext cx="368578" cy="368714"/>
                </a:xfrm>
                <a:custGeom>
                  <a:avLst/>
                  <a:gdLst>
                    <a:gd name="connsiteX0" fmla="*/ 184673 w 368578"/>
                    <a:gd name="connsiteY0" fmla="*/ 368789 h 368714"/>
                    <a:gd name="connsiteX1" fmla="*/ 314985 w 368578"/>
                    <a:gd name="connsiteY1" fmla="*/ 314791 h 368714"/>
                    <a:gd name="connsiteX2" fmla="*/ 368963 w 368578"/>
                    <a:gd name="connsiteY2" fmla="*/ 184432 h 368714"/>
                    <a:gd name="connsiteX3" fmla="*/ 314985 w 368578"/>
                    <a:gd name="connsiteY3" fmla="*/ 54072 h 368714"/>
                    <a:gd name="connsiteX4" fmla="*/ 184673 w 368578"/>
                    <a:gd name="connsiteY4" fmla="*/ 75 h 368714"/>
                    <a:gd name="connsiteX5" fmla="*/ 54361 w 368578"/>
                    <a:gd name="connsiteY5" fmla="*/ 54072 h 368714"/>
                    <a:gd name="connsiteX6" fmla="*/ 384 w 368578"/>
                    <a:gd name="connsiteY6" fmla="*/ 184432 h 368714"/>
                    <a:gd name="connsiteX7" fmla="*/ 54361 w 368578"/>
                    <a:gd name="connsiteY7" fmla="*/ 314791 h 368714"/>
                    <a:gd name="connsiteX8" fmla="*/ 184673 w 368578"/>
                    <a:gd name="connsiteY8" fmla="*/ 368789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673" y="368789"/>
                      </a:moveTo>
                      <a:cubicBezTo>
                        <a:pt x="233547" y="368789"/>
                        <a:pt x="280426" y="349363"/>
                        <a:pt x="314985" y="314791"/>
                      </a:cubicBezTo>
                      <a:cubicBezTo>
                        <a:pt x="349544" y="280220"/>
                        <a:pt x="368963" y="233324"/>
                        <a:pt x="368963" y="184432"/>
                      </a:cubicBezTo>
                      <a:cubicBezTo>
                        <a:pt x="368963" y="135540"/>
                        <a:pt x="349544" y="88644"/>
                        <a:pt x="314985" y="54072"/>
                      </a:cubicBezTo>
                      <a:cubicBezTo>
                        <a:pt x="280426" y="19500"/>
                        <a:pt x="233547" y="75"/>
                        <a:pt x="184673" y="75"/>
                      </a:cubicBezTo>
                      <a:cubicBezTo>
                        <a:pt x="135799" y="75"/>
                        <a:pt x="88920" y="19500"/>
                        <a:pt x="54361" y="54072"/>
                      </a:cubicBezTo>
                      <a:cubicBezTo>
                        <a:pt x="19802" y="88644"/>
                        <a:pt x="384" y="135540"/>
                        <a:pt x="384" y="184432"/>
                      </a:cubicBezTo>
                      <a:cubicBezTo>
                        <a:pt x="384" y="233324"/>
                        <a:pt x="19802" y="280220"/>
                        <a:pt x="54361" y="314791"/>
                      </a:cubicBezTo>
                      <a:cubicBezTo>
                        <a:pt x="88920" y="349363"/>
                        <a:pt x="135799" y="368789"/>
                        <a:pt x="184673" y="368789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  <a:ln w="9752" cap="flat">
                  <a:solidFill>
                    <a:srgbClr val="FFA5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1" name="Figura a mano libera: forma 3500">
                  <a:extLst>
                    <a:ext uri="{FF2B5EF4-FFF2-40B4-BE49-F238E27FC236}">
                      <a16:creationId xmlns:a16="http://schemas.microsoft.com/office/drawing/2014/main" id="{0503787E-84A3-9AEF-0083-9AF7A916DAD8}"/>
                    </a:ext>
                  </a:extLst>
                </p:cNvPr>
                <p:cNvSpPr/>
                <p:nvPr/>
              </p:nvSpPr>
              <p:spPr>
                <a:xfrm>
                  <a:off x="6072487" y="5030250"/>
                  <a:ext cx="368578" cy="368714"/>
                </a:xfrm>
                <a:custGeom>
                  <a:avLst/>
                  <a:gdLst>
                    <a:gd name="connsiteX0" fmla="*/ 184419 w 368578"/>
                    <a:gd name="connsiteY0" fmla="*/ 368984 h 368714"/>
                    <a:gd name="connsiteX1" fmla="*/ 314731 w 368578"/>
                    <a:gd name="connsiteY1" fmla="*/ 314986 h 368714"/>
                    <a:gd name="connsiteX2" fmla="*/ 368708 w 368578"/>
                    <a:gd name="connsiteY2" fmla="*/ 184626 h 368714"/>
                    <a:gd name="connsiteX3" fmla="*/ 314731 w 368578"/>
                    <a:gd name="connsiteY3" fmla="*/ 54267 h 368714"/>
                    <a:gd name="connsiteX4" fmla="*/ 184419 w 368578"/>
                    <a:gd name="connsiteY4" fmla="*/ 269 h 368714"/>
                    <a:gd name="connsiteX5" fmla="*/ 54107 w 368578"/>
                    <a:gd name="connsiteY5" fmla="*/ 54267 h 368714"/>
                    <a:gd name="connsiteX6" fmla="*/ 130 w 368578"/>
                    <a:gd name="connsiteY6" fmla="*/ 184626 h 368714"/>
                    <a:gd name="connsiteX7" fmla="*/ 54107 w 368578"/>
                    <a:gd name="connsiteY7" fmla="*/ 314986 h 368714"/>
                    <a:gd name="connsiteX8" fmla="*/ 184419 w 368578"/>
                    <a:gd name="connsiteY8" fmla="*/ 368984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419" y="368984"/>
                      </a:moveTo>
                      <a:cubicBezTo>
                        <a:pt x="233293" y="368984"/>
                        <a:pt x="280172" y="349558"/>
                        <a:pt x="314731" y="314986"/>
                      </a:cubicBezTo>
                      <a:cubicBezTo>
                        <a:pt x="349290" y="280414"/>
                        <a:pt x="368708" y="233518"/>
                        <a:pt x="368708" y="184626"/>
                      </a:cubicBezTo>
                      <a:cubicBezTo>
                        <a:pt x="368708" y="135734"/>
                        <a:pt x="349290" y="88838"/>
                        <a:pt x="314731" y="54267"/>
                      </a:cubicBezTo>
                      <a:cubicBezTo>
                        <a:pt x="280172" y="19695"/>
                        <a:pt x="233293" y="269"/>
                        <a:pt x="184419" y="269"/>
                      </a:cubicBezTo>
                      <a:cubicBezTo>
                        <a:pt x="135545" y="269"/>
                        <a:pt x="88666" y="19695"/>
                        <a:pt x="54107" y="54267"/>
                      </a:cubicBezTo>
                      <a:cubicBezTo>
                        <a:pt x="19548" y="88838"/>
                        <a:pt x="130" y="135734"/>
                        <a:pt x="130" y="184626"/>
                      </a:cubicBezTo>
                      <a:cubicBezTo>
                        <a:pt x="130" y="233518"/>
                        <a:pt x="19548" y="280414"/>
                        <a:pt x="54107" y="314986"/>
                      </a:cubicBezTo>
                      <a:cubicBezTo>
                        <a:pt x="88666" y="349558"/>
                        <a:pt x="135545" y="368984"/>
                        <a:pt x="184419" y="368984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9752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2" name="Figura a mano libera: forma 3501">
                  <a:extLst>
                    <a:ext uri="{FF2B5EF4-FFF2-40B4-BE49-F238E27FC236}">
                      <a16:creationId xmlns:a16="http://schemas.microsoft.com/office/drawing/2014/main" id="{BA0220EE-DAEB-FDA7-A15E-1B2BD9BF0D88}"/>
                    </a:ext>
                  </a:extLst>
                </p:cNvPr>
                <p:cNvSpPr/>
                <p:nvPr/>
              </p:nvSpPr>
              <p:spPr>
                <a:xfrm>
                  <a:off x="8541827" y="3387511"/>
                  <a:ext cx="368578" cy="368714"/>
                </a:xfrm>
                <a:custGeom>
                  <a:avLst/>
                  <a:gdLst>
                    <a:gd name="connsiteX0" fmla="*/ 184596 w 368578"/>
                    <a:gd name="connsiteY0" fmla="*/ 368866 h 368714"/>
                    <a:gd name="connsiteX1" fmla="*/ 314908 w 368578"/>
                    <a:gd name="connsiteY1" fmla="*/ 314868 h 368714"/>
                    <a:gd name="connsiteX2" fmla="*/ 368886 w 368578"/>
                    <a:gd name="connsiteY2" fmla="*/ 184509 h 368714"/>
                    <a:gd name="connsiteX3" fmla="*/ 314908 w 368578"/>
                    <a:gd name="connsiteY3" fmla="*/ 54149 h 368714"/>
                    <a:gd name="connsiteX4" fmla="*/ 184596 w 368578"/>
                    <a:gd name="connsiteY4" fmla="*/ 151 h 368714"/>
                    <a:gd name="connsiteX5" fmla="*/ 54284 w 368578"/>
                    <a:gd name="connsiteY5" fmla="*/ 54149 h 368714"/>
                    <a:gd name="connsiteX6" fmla="*/ 307 w 368578"/>
                    <a:gd name="connsiteY6" fmla="*/ 184509 h 368714"/>
                    <a:gd name="connsiteX7" fmla="*/ 54284 w 368578"/>
                    <a:gd name="connsiteY7" fmla="*/ 314868 h 368714"/>
                    <a:gd name="connsiteX8" fmla="*/ 184596 w 368578"/>
                    <a:gd name="connsiteY8" fmla="*/ 368866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596" y="368866"/>
                      </a:moveTo>
                      <a:cubicBezTo>
                        <a:pt x="233470" y="368866"/>
                        <a:pt x="280349" y="349440"/>
                        <a:pt x="314908" y="314868"/>
                      </a:cubicBezTo>
                      <a:cubicBezTo>
                        <a:pt x="349467" y="280297"/>
                        <a:pt x="368886" y="233401"/>
                        <a:pt x="368886" y="184509"/>
                      </a:cubicBezTo>
                      <a:cubicBezTo>
                        <a:pt x="368886" y="135617"/>
                        <a:pt x="349467" y="88721"/>
                        <a:pt x="314908" y="54149"/>
                      </a:cubicBezTo>
                      <a:cubicBezTo>
                        <a:pt x="280349" y="19577"/>
                        <a:pt x="233470" y="151"/>
                        <a:pt x="184596" y="151"/>
                      </a:cubicBezTo>
                      <a:cubicBezTo>
                        <a:pt x="135722" y="151"/>
                        <a:pt x="88843" y="19577"/>
                        <a:pt x="54284" y="54149"/>
                      </a:cubicBezTo>
                      <a:cubicBezTo>
                        <a:pt x="19725" y="88721"/>
                        <a:pt x="307" y="135617"/>
                        <a:pt x="307" y="184509"/>
                      </a:cubicBezTo>
                      <a:cubicBezTo>
                        <a:pt x="307" y="233401"/>
                        <a:pt x="19725" y="280297"/>
                        <a:pt x="54284" y="314868"/>
                      </a:cubicBezTo>
                      <a:cubicBezTo>
                        <a:pt x="88843" y="349440"/>
                        <a:pt x="135722" y="368866"/>
                        <a:pt x="184596" y="368866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9752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3" name="Figura a mano libera: forma 3502">
                  <a:extLst>
                    <a:ext uri="{FF2B5EF4-FFF2-40B4-BE49-F238E27FC236}">
                      <a16:creationId xmlns:a16="http://schemas.microsoft.com/office/drawing/2014/main" id="{2476AF07-B585-43BE-687C-F390A18820D3}"/>
                    </a:ext>
                  </a:extLst>
                </p:cNvPr>
                <p:cNvSpPr/>
                <p:nvPr/>
              </p:nvSpPr>
              <p:spPr>
                <a:xfrm>
                  <a:off x="7479079" y="2177283"/>
                  <a:ext cx="368578" cy="368714"/>
                </a:xfrm>
                <a:custGeom>
                  <a:avLst/>
                  <a:gdLst>
                    <a:gd name="connsiteX0" fmla="*/ 184520 w 368578"/>
                    <a:gd name="connsiteY0" fmla="*/ 368779 h 368714"/>
                    <a:gd name="connsiteX1" fmla="*/ 314832 w 368578"/>
                    <a:gd name="connsiteY1" fmla="*/ 314781 h 368714"/>
                    <a:gd name="connsiteX2" fmla="*/ 368809 w 368578"/>
                    <a:gd name="connsiteY2" fmla="*/ 184422 h 368714"/>
                    <a:gd name="connsiteX3" fmla="*/ 314832 w 368578"/>
                    <a:gd name="connsiteY3" fmla="*/ 54062 h 368714"/>
                    <a:gd name="connsiteX4" fmla="*/ 184520 w 368578"/>
                    <a:gd name="connsiteY4" fmla="*/ 65 h 368714"/>
                    <a:gd name="connsiteX5" fmla="*/ 54208 w 368578"/>
                    <a:gd name="connsiteY5" fmla="*/ 54062 h 368714"/>
                    <a:gd name="connsiteX6" fmla="*/ 231 w 368578"/>
                    <a:gd name="connsiteY6" fmla="*/ 184422 h 368714"/>
                    <a:gd name="connsiteX7" fmla="*/ 54208 w 368578"/>
                    <a:gd name="connsiteY7" fmla="*/ 314781 h 368714"/>
                    <a:gd name="connsiteX8" fmla="*/ 184520 w 368578"/>
                    <a:gd name="connsiteY8" fmla="*/ 368779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520" y="368779"/>
                      </a:moveTo>
                      <a:cubicBezTo>
                        <a:pt x="233394" y="368779"/>
                        <a:pt x="280273" y="349353"/>
                        <a:pt x="314832" y="314781"/>
                      </a:cubicBezTo>
                      <a:cubicBezTo>
                        <a:pt x="349391" y="280210"/>
                        <a:pt x="368809" y="233314"/>
                        <a:pt x="368809" y="184422"/>
                      </a:cubicBezTo>
                      <a:cubicBezTo>
                        <a:pt x="368809" y="135530"/>
                        <a:pt x="349391" y="88634"/>
                        <a:pt x="314832" y="54062"/>
                      </a:cubicBezTo>
                      <a:cubicBezTo>
                        <a:pt x="280273" y="19490"/>
                        <a:pt x="233394" y="65"/>
                        <a:pt x="184520" y="65"/>
                      </a:cubicBezTo>
                      <a:cubicBezTo>
                        <a:pt x="135646" y="65"/>
                        <a:pt x="88767" y="19490"/>
                        <a:pt x="54208" y="54062"/>
                      </a:cubicBezTo>
                      <a:cubicBezTo>
                        <a:pt x="19649" y="88634"/>
                        <a:pt x="231" y="135530"/>
                        <a:pt x="231" y="184422"/>
                      </a:cubicBezTo>
                      <a:cubicBezTo>
                        <a:pt x="231" y="233314"/>
                        <a:pt x="19649" y="280210"/>
                        <a:pt x="54208" y="314781"/>
                      </a:cubicBezTo>
                      <a:cubicBezTo>
                        <a:pt x="88767" y="349353"/>
                        <a:pt x="135646" y="368779"/>
                        <a:pt x="184520" y="368779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9752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4" name="Figura a mano libera: forma 3503">
                  <a:extLst>
                    <a:ext uri="{FF2B5EF4-FFF2-40B4-BE49-F238E27FC236}">
                      <a16:creationId xmlns:a16="http://schemas.microsoft.com/office/drawing/2014/main" id="{A9FC25D3-2F3F-C45C-E4E4-2E1A77A06098}"/>
                    </a:ext>
                  </a:extLst>
                </p:cNvPr>
                <p:cNvSpPr/>
                <p:nvPr/>
              </p:nvSpPr>
              <p:spPr>
                <a:xfrm>
                  <a:off x="8181490" y="2515032"/>
                  <a:ext cx="368578" cy="368714"/>
                </a:xfrm>
                <a:custGeom>
                  <a:avLst/>
                  <a:gdLst>
                    <a:gd name="connsiteX0" fmla="*/ 184570 w 368578"/>
                    <a:gd name="connsiteY0" fmla="*/ 368803 h 368714"/>
                    <a:gd name="connsiteX1" fmla="*/ 314882 w 368578"/>
                    <a:gd name="connsiteY1" fmla="*/ 314806 h 368714"/>
                    <a:gd name="connsiteX2" fmla="*/ 368860 w 368578"/>
                    <a:gd name="connsiteY2" fmla="*/ 184446 h 368714"/>
                    <a:gd name="connsiteX3" fmla="*/ 314882 w 368578"/>
                    <a:gd name="connsiteY3" fmla="*/ 54086 h 368714"/>
                    <a:gd name="connsiteX4" fmla="*/ 184570 w 368578"/>
                    <a:gd name="connsiteY4" fmla="*/ 89 h 368714"/>
                    <a:gd name="connsiteX5" fmla="*/ 54259 w 368578"/>
                    <a:gd name="connsiteY5" fmla="*/ 54086 h 368714"/>
                    <a:gd name="connsiteX6" fmla="*/ 281 w 368578"/>
                    <a:gd name="connsiteY6" fmla="*/ 184446 h 368714"/>
                    <a:gd name="connsiteX7" fmla="*/ 54259 w 368578"/>
                    <a:gd name="connsiteY7" fmla="*/ 314806 h 368714"/>
                    <a:gd name="connsiteX8" fmla="*/ 184570 w 368578"/>
                    <a:gd name="connsiteY8" fmla="*/ 368803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570" y="368803"/>
                      </a:moveTo>
                      <a:cubicBezTo>
                        <a:pt x="233444" y="368803"/>
                        <a:pt x="280323" y="349378"/>
                        <a:pt x="314882" y="314806"/>
                      </a:cubicBezTo>
                      <a:cubicBezTo>
                        <a:pt x="349442" y="280234"/>
                        <a:pt x="368860" y="233338"/>
                        <a:pt x="368860" y="184446"/>
                      </a:cubicBezTo>
                      <a:cubicBezTo>
                        <a:pt x="368860" y="135554"/>
                        <a:pt x="349442" y="88658"/>
                        <a:pt x="314882" y="54086"/>
                      </a:cubicBezTo>
                      <a:cubicBezTo>
                        <a:pt x="280323" y="19514"/>
                        <a:pt x="233444" y="89"/>
                        <a:pt x="184570" y="89"/>
                      </a:cubicBezTo>
                      <a:cubicBezTo>
                        <a:pt x="135696" y="89"/>
                        <a:pt x="88818" y="19514"/>
                        <a:pt x="54259" y="54086"/>
                      </a:cubicBezTo>
                      <a:cubicBezTo>
                        <a:pt x="19699" y="88658"/>
                        <a:pt x="281" y="135554"/>
                        <a:pt x="281" y="184446"/>
                      </a:cubicBezTo>
                      <a:cubicBezTo>
                        <a:pt x="281" y="233338"/>
                        <a:pt x="19699" y="280234"/>
                        <a:pt x="54259" y="314806"/>
                      </a:cubicBezTo>
                      <a:cubicBezTo>
                        <a:pt x="88818" y="349378"/>
                        <a:pt x="135696" y="368803"/>
                        <a:pt x="184570" y="368803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9752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5" name="Figura a mano libera: forma 3504">
                  <a:extLst>
                    <a:ext uri="{FF2B5EF4-FFF2-40B4-BE49-F238E27FC236}">
                      <a16:creationId xmlns:a16="http://schemas.microsoft.com/office/drawing/2014/main" id="{591C1C83-274B-87FF-F3A8-13DC1F5FF4B0}"/>
                    </a:ext>
                  </a:extLst>
                </p:cNvPr>
                <p:cNvSpPr/>
                <p:nvPr/>
              </p:nvSpPr>
              <p:spPr>
                <a:xfrm>
                  <a:off x="6459377" y="2425223"/>
                  <a:ext cx="368578" cy="368714"/>
                </a:xfrm>
                <a:custGeom>
                  <a:avLst/>
                  <a:gdLst>
                    <a:gd name="connsiteX0" fmla="*/ 184447 w 368578"/>
                    <a:gd name="connsiteY0" fmla="*/ 368797 h 368714"/>
                    <a:gd name="connsiteX1" fmla="*/ 314759 w 368578"/>
                    <a:gd name="connsiteY1" fmla="*/ 314799 h 368714"/>
                    <a:gd name="connsiteX2" fmla="*/ 368736 w 368578"/>
                    <a:gd name="connsiteY2" fmla="*/ 184439 h 368714"/>
                    <a:gd name="connsiteX3" fmla="*/ 314759 w 368578"/>
                    <a:gd name="connsiteY3" fmla="*/ 54080 h 368714"/>
                    <a:gd name="connsiteX4" fmla="*/ 184447 w 368578"/>
                    <a:gd name="connsiteY4" fmla="*/ 82 h 368714"/>
                    <a:gd name="connsiteX5" fmla="*/ 54135 w 368578"/>
                    <a:gd name="connsiteY5" fmla="*/ 54080 h 368714"/>
                    <a:gd name="connsiteX6" fmla="*/ 157 w 368578"/>
                    <a:gd name="connsiteY6" fmla="*/ 184439 h 368714"/>
                    <a:gd name="connsiteX7" fmla="*/ 54135 w 368578"/>
                    <a:gd name="connsiteY7" fmla="*/ 314799 h 368714"/>
                    <a:gd name="connsiteX8" fmla="*/ 184447 w 368578"/>
                    <a:gd name="connsiteY8" fmla="*/ 368797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447" y="368797"/>
                      </a:moveTo>
                      <a:cubicBezTo>
                        <a:pt x="233321" y="368797"/>
                        <a:pt x="280200" y="349371"/>
                        <a:pt x="314759" y="314799"/>
                      </a:cubicBezTo>
                      <a:cubicBezTo>
                        <a:pt x="349318" y="280228"/>
                        <a:pt x="368736" y="233331"/>
                        <a:pt x="368736" y="184439"/>
                      </a:cubicBezTo>
                      <a:cubicBezTo>
                        <a:pt x="368736" y="135548"/>
                        <a:pt x="349318" y="88651"/>
                        <a:pt x="314759" y="54080"/>
                      </a:cubicBezTo>
                      <a:cubicBezTo>
                        <a:pt x="280200" y="19508"/>
                        <a:pt x="233321" y="82"/>
                        <a:pt x="184447" y="82"/>
                      </a:cubicBezTo>
                      <a:cubicBezTo>
                        <a:pt x="135573" y="82"/>
                        <a:pt x="88694" y="19508"/>
                        <a:pt x="54135" y="54080"/>
                      </a:cubicBezTo>
                      <a:cubicBezTo>
                        <a:pt x="19576" y="88651"/>
                        <a:pt x="157" y="135548"/>
                        <a:pt x="157" y="184439"/>
                      </a:cubicBezTo>
                      <a:cubicBezTo>
                        <a:pt x="157" y="233331"/>
                        <a:pt x="19576" y="280228"/>
                        <a:pt x="54135" y="314799"/>
                      </a:cubicBezTo>
                      <a:cubicBezTo>
                        <a:pt x="88694" y="349371"/>
                        <a:pt x="135573" y="368797"/>
                        <a:pt x="184447" y="368797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9752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6" name="Figura a mano libera: forma 3505">
                  <a:extLst>
                    <a:ext uri="{FF2B5EF4-FFF2-40B4-BE49-F238E27FC236}">
                      <a16:creationId xmlns:a16="http://schemas.microsoft.com/office/drawing/2014/main" id="{4D42A2F6-109E-27D7-DC0F-DCF2936EECB0}"/>
                    </a:ext>
                  </a:extLst>
                </p:cNvPr>
                <p:cNvSpPr/>
                <p:nvPr/>
              </p:nvSpPr>
              <p:spPr>
                <a:xfrm>
                  <a:off x="5500662" y="3590740"/>
                  <a:ext cx="368578" cy="368714"/>
                </a:xfrm>
                <a:custGeom>
                  <a:avLst/>
                  <a:gdLst>
                    <a:gd name="connsiteX0" fmla="*/ 184378 w 368578"/>
                    <a:gd name="connsiteY0" fmla="*/ 368880 h 368714"/>
                    <a:gd name="connsiteX1" fmla="*/ 314690 w 368578"/>
                    <a:gd name="connsiteY1" fmla="*/ 314883 h 368714"/>
                    <a:gd name="connsiteX2" fmla="*/ 368667 w 368578"/>
                    <a:gd name="connsiteY2" fmla="*/ 184523 h 368714"/>
                    <a:gd name="connsiteX3" fmla="*/ 314690 w 368578"/>
                    <a:gd name="connsiteY3" fmla="*/ 54163 h 368714"/>
                    <a:gd name="connsiteX4" fmla="*/ 184378 w 368578"/>
                    <a:gd name="connsiteY4" fmla="*/ 166 h 368714"/>
                    <a:gd name="connsiteX5" fmla="*/ 54066 w 368578"/>
                    <a:gd name="connsiteY5" fmla="*/ 54163 h 368714"/>
                    <a:gd name="connsiteX6" fmla="*/ 89 w 368578"/>
                    <a:gd name="connsiteY6" fmla="*/ 184523 h 368714"/>
                    <a:gd name="connsiteX7" fmla="*/ 54066 w 368578"/>
                    <a:gd name="connsiteY7" fmla="*/ 314883 h 368714"/>
                    <a:gd name="connsiteX8" fmla="*/ 184378 w 368578"/>
                    <a:gd name="connsiteY8" fmla="*/ 368880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378" y="368880"/>
                      </a:moveTo>
                      <a:cubicBezTo>
                        <a:pt x="233252" y="368880"/>
                        <a:pt x="280131" y="349455"/>
                        <a:pt x="314690" y="314883"/>
                      </a:cubicBezTo>
                      <a:cubicBezTo>
                        <a:pt x="349249" y="280311"/>
                        <a:pt x="368667" y="233415"/>
                        <a:pt x="368667" y="184523"/>
                      </a:cubicBezTo>
                      <a:cubicBezTo>
                        <a:pt x="368667" y="135631"/>
                        <a:pt x="349249" y="88735"/>
                        <a:pt x="314690" y="54163"/>
                      </a:cubicBezTo>
                      <a:cubicBezTo>
                        <a:pt x="280131" y="19591"/>
                        <a:pt x="233252" y="166"/>
                        <a:pt x="184378" y="166"/>
                      </a:cubicBezTo>
                      <a:cubicBezTo>
                        <a:pt x="135504" y="166"/>
                        <a:pt x="88625" y="19591"/>
                        <a:pt x="54066" y="54163"/>
                      </a:cubicBezTo>
                      <a:cubicBezTo>
                        <a:pt x="19507" y="88735"/>
                        <a:pt x="89" y="135631"/>
                        <a:pt x="89" y="184523"/>
                      </a:cubicBezTo>
                      <a:cubicBezTo>
                        <a:pt x="89" y="233415"/>
                        <a:pt x="19507" y="280311"/>
                        <a:pt x="54066" y="314883"/>
                      </a:cubicBezTo>
                      <a:cubicBezTo>
                        <a:pt x="88625" y="349455"/>
                        <a:pt x="135504" y="368880"/>
                        <a:pt x="184378" y="36888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  <a:ln w="9752" cap="flat">
                  <a:solidFill>
                    <a:srgbClr val="FFA5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07" name="Figura a mano libera: forma 3506">
                  <a:extLst>
                    <a:ext uri="{FF2B5EF4-FFF2-40B4-BE49-F238E27FC236}">
                      <a16:creationId xmlns:a16="http://schemas.microsoft.com/office/drawing/2014/main" id="{E009BD40-AD09-83F5-F1E1-7A5D60365CEE}"/>
                    </a:ext>
                  </a:extLst>
                </p:cNvPr>
                <p:cNvSpPr/>
                <p:nvPr/>
              </p:nvSpPr>
              <p:spPr>
                <a:xfrm>
                  <a:off x="6455769" y="3647781"/>
                  <a:ext cx="368578" cy="368714"/>
                </a:xfrm>
                <a:custGeom>
                  <a:avLst/>
                  <a:gdLst>
                    <a:gd name="connsiteX0" fmla="*/ 184447 w 368578"/>
                    <a:gd name="connsiteY0" fmla="*/ 368884 h 368714"/>
                    <a:gd name="connsiteX1" fmla="*/ 314758 w 368578"/>
                    <a:gd name="connsiteY1" fmla="*/ 314887 h 368714"/>
                    <a:gd name="connsiteX2" fmla="*/ 368736 w 368578"/>
                    <a:gd name="connsiteY2" fmla="*/ 184527 h 368714"/>
                    <a:gd name="connsiteX3" fmla="*/ 314758 w 368578"/>
                    <a:gd name="connsiteY3" fmla="*/ 54168 h 368714"/>
                    <a:gd name="connsiteX4" fmla="*/ 184447 w 368578"/>
                    <a:gd name="connsiteY4" fmla="*/ 170 h 368714"/>
                    <a:gd name="connsiteX5" fmla="*/ 54135 w 368578"/>
                    <a:gd name="connsiteY5" fmla="*/ 54168 h 368714"/>
                    <a:gd name="connsiteX6" fmla="*/ 157 w 368578"/>
                    <a:gd name="connsiteY6" fmla="*/ 184527 h 368714"/>
                    <a:gd name="connsiteX7" fmla="*/ 54135 w 368578"/>
                    <a:gd name="connsiteY7" fmla="*/ 314887 h 368714"/>
                    <a:gd name="connsiteX8" fmla="*/ 184447 w 368578"/>
                    <a:gd name="connsiteY8" fmla="*/ 368884 h 368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8578" h="368714">
                      <a:moveTo>
                        <a:pt x="184447" y="368884"/>
                      </a:moveTo>
                      <a:cubicBezTo>
                        <a:pt x="233321" y="368884"/>
                        <a:pt x="280199" y="349459"/>
                        <a:pt x="314758" y="314887"/>
                      </a:cubicBezTo>
                      <a:cubicBezTo>
                        <a:pt x="349318" y="280315"/>
                        <a:pt x="368736" y="233419"/>
                        <a:pt x="368736" y="184527"/>
                      </a:cubicBezTo>
                      <a:cubicBezTo>
                        <a:pt x="368736" y="135635"/>
                        <a:pt x="349318" y="88739"/>
                        <a:pt x="314758" y="54168"/>
                      </a:cubicBezTo>
                      <a:cubicBezTo>
                        <a:pt x="280199" y="19596"/>
                        <a:pt x="233321" y="170"/>
                        <a:pt x="184447" y="170"/>
                      </a:cubicBezTo>
                      <a:cubicBezTo>
                        <a:pt x="135573" y="170"/>
                        <a:pt x="88694" y="19596"/>
                        <a:pt x="54135" y="54168"/>
                      </a:cubicBezTo>
                      <a:cubicBezTo>
                        <a:pt x="19575" y="88739"/>
                        <a:pt x="157" y="135635"/>
                        <a:pt x="157" y="184527"/>
                      </a:cubicBezTo>
                      <a:cubicBezTo>
                        <a:pt x="157" y="233419"/>
                        <a:pt x="19575" y="280315"/>
                        <a:pt x="54135" y="314887"/>
                      </a:cubicBezTo>
                      <a:cubicBezTo>
                        <a:pt x="88694" y="349459"/>
                        <a:pt x="135573" y="368884"/>
                        <a:pt x="184447" y="368884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  <a:ln w="9752" cap="flat">
                  <a:solidFill>
                    <a:srgbClr val="FFA5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08" name="Elemento grafico 18">
                <a:extLst>
                  <a:ext uri="{FF2B5EF4-FFF2-40B4-BE49-F238E27FC236}">
                    <a16:creationId xmlns:a16="http://schemas.microsoft.com/office/drawing/2014/main" id="{8262EA51-EA14-15B7-AAF5-864D990F61FA}"/>
                  </a:ext>
                </a:extLst>
              </p:cNvPr>
              <p:cNvGrpSpPr/>
              <p:nvPr/>
            </p:nvGrpSpPr>
            <p:grpSpPr>
              <a:xfrm>
                <a:off x="8030202" y="5001036"/>
                <a:ext cx="241620" cy="162162"/>
                <a:chOff x="8030202" y="5001036"/>
                <a:chExt cx="241620" cy="162162"/>
              </a:xfrm>
              <a:solidFill>
                <a:srgbClr val="000000"/>
              </a:solidFill>
            </p:grpSpPr>
            <p:sp>
              <p:nvSpPr>
                <p:cNvPr id="3509" name="Figura a mano libera: forma 3508">
                  <a:extLst>
                    <a:ext uri="{FF2B5EF4-FFF2-40B4-BE49-F238E27FC236}">
                      <a16:creationId xmlns:a16="http://schemas.microsoft.com/office/drawing/2014/main" id="{2015614B-C725-0B45-47C6-6F6BBAFDE687}"/>
                    </a:ext>
                  </a:extLst>
                </p:cNvPr>
                <p:cNvSpPr/>
                <p:nvPr/>
              </p:nvSpPr>
              <p:spPr>
                <a:xfrm flipV="1">
                  <a:off x="8030202" y="5001036"/>
                  <a:ext cx="78631" cy="115954"/>
                </a:xfrm>
                <a:custGeom>
                  <a:avLst/>
                  <a:gdLst>
                    <a:gd name="connsiteX0" fmla="*/ 70099 w 78631"/>
                    <a:gd name="connsiteY0" fmla="*/ 108206 h 115954"/>
                    <a:gd name="connsiteX1" fmla="*/ 70099 w 78631"/>
                    <a:gd name="connsiteY1" fmla="*/ 93451 h 115954"/>
                    <a:gd name="connsiteX2" fmla="*/ 53865 w 78631"/>
                    <a:gd name="connsiteY2" fmla="*/ 99583 h 115954"/>
                    <a:gd name="connsiteX3" fmla="*/ 39116 w 78631"/>
                    <a:gd name="connsiteY3" fmla="*/ 101619 h 115954"/>
                    <a:gd name="connsiteX4" fmla="*/ 20080 w 78631"/>
                    <a:gd name="connsiteY4" fmla="*/ 96829 h 115954"/>
                    <a:gd name="connsiteX5" fmla="*/ 13376 w 78631"/>
                    <a:gd name="connsiteY5" fmla="*/ 83200 h 115954"/>
                    <a:gd name="connsiteX6" fmla="*/ 17830 w 78631"/>
                    <a:gd name="connsiteY6" fmla="*/ 71990 h 115954"/>
                    <a:gd name="connsiteX7" fmla="*/ 34710 w 78631"/>
                    <a:gd name="connsiteY7" fmla="*/ 65906 h 115954"/>
                    <a:gd name="connsiteX8" fmla="*/ 43833 w 78631"/>
                    <a:gd name="connsiteY8" fmla="*/ 64038 h 115954"/>
                    <a:gd name="connsiteX9" fmla="*/ 68782 w 78631"/>
                    <a:gd name="connsiteY9" fmla="*/ 52684 h 115954"/>
                    <a:gd name="connsiteX10" fmla="*/ 76827 w 78631"/>
                    <a:gd name="connsiteY10" fmla="*/ 30959 h 115954"/>
                    <a:gd name="connsiteX11" fmla="*/ 65933 w 78631"/>
                    <a:gd name="connsiteY11" fmla="*/ 6312 h 115954"/>
                    <a:gd name="connsiteX12" fmla="*/ 34040 w 78631"/>
                    <a:gd name="connsiteY12" fmla="*/ -2071 h 115954"/>
                    <a:gd name="connsiteX13" fmla="*/ 17159 w 78631"/>
                    <a:gd name="connsiteY13" fmla="*/ -275 h 115954"/>
                    <a:gd name="connsiteX14" fmla="*/ -1349 w 78631"/>
                    <a:gd name="connsiteY14" fmla="*/ 5043 h 115954"/>
                    <a:gd name="connsiteX15" fmla="*/ -1349 w 78631"/>
                    <a:gd name="connsiteY15" fmla="*/ 20612 h 115954"/>
                    <a:gd name="connsiteX16" fmla="*/ 16680 w 78631"/>
                    <a:gd name="connsiteY16" fmla="*/ 12827 h 115954"/>
                    <a:gd name="connsiteX17" fmla="*/ 34040 w 78631"/>
                    <a:gd name="connsiteY17" fmla="*/ 10216 h 115954"/>
                    <a:gd name="connsiteX18" fmla="*/ 54009 w 78631"/>
                    <a:gd name="connsiteY18" fmla="*/ 15294 h 115954"/>
                    <a:gd name="connsiteX19" fmla="*/ 61048 w 78631"/>
                    <a:gd name="connsiteY19" fmla="*/ 29833 h 115954"/>
                    <a:gd name="connsiteX20" fmla="*/ 55996 w 78631"/>
                    <a:gd name="connsiteY20" fmla="*/ 42696 h 115954"/>
                    <a:gd name="connsiteX21" fmla="*/ 39427 w 78631"/>
                    <a:gd name="connsiteY21" fmla="*/ 49666 h 115954"/>
                    <a:gd name="connsiteX22" fmla="*/ 30209 w 78631"/>
                    <a:gd name="connsiteY22" fmla="*/ 51463 h 115954"/>
                    <a:gd name="connsiteX23" fmla="*/ 5738 w 78631"/>
                    <a:gd name="connsiteY23" fmla="*/ 62002 h 115954"/>
                    <a:gd name="connsiteX24" fmla="*/ -1804 w 78631"/>
                    <a:gd name="connsiteY24" fmla="*/ 82002 h 115954"/>
                    <a:gd name="connsiteX25" fmla="*/ 8635 w 78631"/>
                    <a:gd name="connsiteY25" fmla="*/ 105356 h 115954"/>
                    <a:gd name="connsiteX26" fmla="*/ 37392 w 78631"/>
                    <a:gd name="connsiteY26" fmla="*/ 113883 h 115954"/>
                    <a:gd name="connsiteX27" fmla="*/ 53410 w 78631"/>
                    <a:gd name="connsiteY27" fmla="*/ 112446 h 115954"/>
                    <a:gd name="connsiteX28" fmla="*/ 70099 w 78631"/>
                    <a:gd name="connsiteY28" fmla="*/ 108206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8631" h="115954">
                      <a:moveTo>
                        <a:pt x="70099" y="108206"/>
                      </a:moveTo>
                      <a:lnTo>
                        <a:pt x="70099" y="93451"/>
                      </a:lnTo>
                      <a:cubicBezTo>
                        <a:pt x="64368" y="96198"/>
                        <a:pt x="58957" y="98242"/>
                        <a:pt x="53865" y="99583"/>
                      </a:cubicBezTo>
                      <a:cubicBezTo>
                        <a:pt x="48773" y="100941"/>
                        <a:pt x="43857" y="101619"/>
                        <a:pt x="39116" y="101619"/>
                      </a:cubicBezTo>
                      <a:cubicBezTo>
                        <a:pt x="30895" y="101619"/>
                        <a:pt x="24550" y="100022"/>
                        <a:pt x="20080" y="96829"/>
                      </a:cubicBezTo>
                      <a:cubicBezTo>
                        <a:pt x="15611" y="93635"/>
                        <a:pt x="13376" y="89092"/>
                        <a:pt x="13376" y="83200"/>
                      </a:cubicBezTo>
                      <a:cubicBezTo>
                        <a:pt x="13376" y="78250"/>
                        <a:pt x="14861" y="74513"/>
                        <a:pt x="17830" y="71990"/>
                      </a:cubicBezTo>
                      <a:cubicBezTo>
                        <a:pt x="20799" y="69483"/>
                        <a:pt x="26425" y="67455"/>
                        <a:pt x="34710" y="65906"/>
                      </a:cubicBezTo>
                      <a:lnTo>
                        <a:pt x="43833" y="64038"/>
                      </a:lnTo>
                      <a:cubicBezTo>
                        <a:pt x="55102" y="61882"/>
                        <a:pt x="63419" y="58097"/>
                        <a:pt x="68782" y="52684"/>
                      </a:cubicBezTo>
                      <a:cubicBezTo>
                        <a:pt x="74145" y="47271"/>
                        <a:pt x="76827" y="40029"/>
                        <a:pt x="76827" y="30959"/>
                      </a:cubicBezTo>
                      <a:cubicBezTo>
                        <a:pt x="76827" y="20117"/>
                        <a:pt x="73196" y="11901"/>
                        <a:pt x="65933" y="6312"/>
                      </a:cubicBezTo>
                      <a:cubicBezTo>
                        <a:pt x="58686" y="723"/>
                        <a:pt x="48055" y="-2071"/>
                        <a:pt x="34040" y="-2071"/>
                      </a:cubicBezTo>
                      <a:cubicBezTo>
                        <a:pt x="28756" y="-2071"/>
                        <a:pt x="23129" y="-1473"/>
                        <a:pt x="17159" y="-275"/>
                      </a:cubicBezTo>
                      <a:cubicBezTo>
                        <a:pt x="11205" y="923"/>
                        <a:pt x="5036" y="2695"/>
                        <a:pt x="-1349" y="5043"/>
                      </a:cubicBezTo>
                      <a:lnTo>
                        <a:pt x="-1349" y="20612"/>
                      </a:lnTo>
                      <a:cubicBezTo>
                        <a:pt x="4780" y="17179"/>
                        <a:pt x="10790" y="14584"/>
                        <a:pt x="16680" y="12827"/>
                      </a:cubicBezTo>
                      <a:cubicBezTo>
                        <a:pt x="22571" y="11087"/>
                        <a:pt x="28357" y="10216"/>
                        <a:pt x="34040" y="10216"/>
                      </a:cubicBezTo>
                      <a:cubicBezTo>
                        <a:pt x="42659" y="10216"/>
                        <a:pt x="49316" y="11909"/>
                        <a:pt x="54009" y="15294"/>
                      </a:cubicBezTo>
                      <a:cubicBezTo>
                        <a:pt x="58702" y="18696"/>
                        <a:pt x="61048" y="23542"/>
                        <a:pt x="61048" y="29833"/>
                      </a:cubicBezTo>
                      <a:cubicBezTo>
                        <a:pt x="61048" y="35311"/>
                        <a:pt x="59364" y="39598"/>
                        <a:pt x="55996" y="42696"/>
                      </a:cubicBezTo>
                      <a:cubicBezTo>
                        <a:pt x="52628" y="45794"/>
                        <a:pt x="47105" y="48117"/>
                        <a:pt x="39427" y="49666"/>
                      </a:cubicBezTo>
                      <a:lnTo>
                        <a:pt x="30209" y="51463"/>
                      </a:lnTo>
                      <a:cubicBezTo>
                        <a:pt x="18939" y="53698"/>
                        <a:pt x="10782" y="57211"/>
                        <a:pt x="5738" y="62002"/>
                      </a:cubicBezTo>
                      <a:cubicBezTo>
                        <a:pt x="710" y="66792"/>
                        <a:pt x="-1804" y="73459"/>
                        <a:pt x="-1804" y="82002"/>
                      </a:cubicBezTo>
                      <a:cubicBezTo>
                        <a:pt x="-1804" y="91887"/>
                        <a:pt x="1676" y="99671"/>
                        <a:pt x="8635" y="105356"/>
                      </a:cubicBezTo>
                      <a:cubicBezTo>
                        <a:pt x="15595" y="111041"/>
                        <a:pt x="25180" y="113883"/>
                        <a:pt x="37392" y="113883"/>
                      </a:cubicBezTo>
                      <a:cubicBezTo>
                        <a:pt x="42643" y="113883"/>
                        <a:pt x="47983" y="113404"/>
                        <a:pt x="53410" y="112446"/>
                      </a:cubicBezTo>
                      <a:cubicBezTo>
                        <a:pt x="58853" y="111504"/>
                        <a:pt x="64416" y="110091"/>
                        <a:pt x="70099" y="1082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10" name="Figura a mano libera: forma 3509">
                  <a:extLst>
                    <a:ext uri="{FF2B5EF4-FFF2-40B4-BE49-F238E27FC236}">
                      <a16:creationId xmlns:a16="http://schemas.microsoft.com/office/drawing/2014/main" id="{AEDD2E4A-6FD0-7033-02B6-12FE51917629}"/>
                    </a:ext>
                  </a:extLst>
                </p:cNvPr>
                <p:cNvSpPr/>
                <p:nvPr/>
              </p:nvSpPr>
              <p:spPr>
                <a:xfrm flipV="1">
                  <a:off x="8128599" y="5001036"/>
                  <a:ext cx="70921" cy="113774"/>
                </a:xfrm>
                <a:custGeom>
                  <a:avLst/>
                  <a:gdLst>
                    <a:gd name="connsiteX0" fmla="*/ 16490 w 70921"/>
                    <a:gd name="connsiteY0" fmla="*/ 10602 h 113774"/>
                    <a:gd name="connsiteX1" fmla="*/ 69238 w 70921"/>
                    <a:gd name="connsiteY1" fmla="*/ 10602 h 113774"/>
                    <a:gd name="connsiteX2" fmla="*/ 69238 w 70921"/>
                    <a:gd name="connsiteY2" fmla="*/ -2117 h 113774"/>
                    <a:gd name="connsiteX3" fmla="*/ -1683 w 70921"/>
                    <a:gd name="connsiteY3" fmla="*/ -2117 h 113774"/>
                    <a:gd name="connsiteX4" fmla="*/ -1683 w 70921"/>
                    <a:gd name="connsiteY4" fmla="*/ 10602 h 113774"/>
                    <a:gd name="connsiteX5" fmla="*/ 21758 w 70921"/>
                    <a:gd name="connsiteY5" fmla="*/ 34507 h 113774"/>
                    <a:gd name="connsiteX6" fmla="*/ 40434 w 70921"/>
                    <a:gd name="connsiteY6" fmla="*/ 53884 h 113774"/>
                    <a:gd name="connsiteX7" fmla="*/ 50562 w 70921"/>
                    <a:gd name="connsiteY7" fmla="*/ 67681 h 113774"/>
                    <a:gd name="connsiteX8" fmla="*/ 53459 w 70921"/>
                    <a:gd name="connsiteY8" fmla="*/ 78795 h 113774"/>
                    <a:gd name="connsiteX9" fmla="*/ 47210 w 70921"/>
                    <a:gd name="connsiteY9" fmla="*/ 93310 h 113774"/>
                    <a:gd name="connsiteX10" fmla="*/ 30928 w 70921"/>
                    <a:gd name="connsiteY10" fmla="*/ 98939 h 113774"/>
                    <a:gd name="connsiteX11" fmla="*/ 15915 w 70921"/>
                    <a:gd name="connsiteY11" fmla="*/ 96472 h 113774"/>
                    <a:gd name="connsiteX12" fmla="*/ -941 w 70921"/>
                    <a:gd name="connsiteY12" fmla="*/ 88975 h 113774"/>
                    <a:gd name="connsiteX13" fmla="*/ -941 w 70921"/>
                    <a:gd name="connsiteY13" fmla="*/ 104256 h 113774"/>
                    <a:gd name="connsiteX14" fmla="*/ 16107 w 70921"/>
                    <a:gd name="connsiteY14" fmla="*/ 109789 h 113774"/>
                    <a:gd name="connsiteX15" fmla="*/ 30641 w 70921"/>
                    <a:gd name="connsiteY15" fmla="*/ 111658 h 113774"/>
                    <a:gd name="connsiteX16" fmla="*/ 58320 w 70921"/>
                    <a:gd name="connsiteY16" fmla="*/ 102963 h 113774"/>
                    <a:gd name="connsiteX17" fmla="*/ 68639 w 70921"/>
                    <a:gd name="connsiteY17" fmla="*/ 79777 h 113774"/>
                    <a:gd name="connsiteX18" fmla="*/ 66053 w 70921"/>
                    <a:gd name="connsiteY18" fmla="*/ 66699 h 113774"/>
                    <a:gd name="connsiteX19" fmla="*/ 56668 w 70921"/>
                    <a:gd name="connsiteY19" fmla="*/ 52160 h 113774"/>
                    <a:gd name="connsiteX20" fmla="*/ 44767 w 70921"/>
                    <a:gd name="connsiteY20" fmla="*/ 39608 h 113774"/>
                    <a:gd name="connsiteX21" fmla="*/ 16490 w 70921"/>
                    <a:gd name="connsiteY21" fmla="*/ 10602 h 113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921" h="113774">
                      <a:moveTo>
                        <a:pt x="16490" y="10602"/>
                      </a:moveTo>
                      <a:lnTo>
                        <a:pt x="69238" y="10602"/>
                      </a:lnTo>
                      <a:lnTo>
                        <a:pt x="69238" y="-2117"/>
                      </a:lnTo>
                      <a:lnTo>
                        <a:pt x="-1683" y="-2117"/>
                      </a:lnTo>
                      <a:lnTo>
                        <a:pt x="-1683" y="10602"/>
                      </a:lnTo>
                      <a:cubicBezTo>
                        <a:pt x="4047" y="16542"/>
                        <a:pt x="11861" y="24510"/>
                        <a:pt x="21758" y="34507"/>
                      </a:cubicBezTo>
                      <a:cubicBezTo>
                        <a:pt x="31670" y="44519"/>
                        <a:pt x="37896" y="50978"/>
                        <a:pt x="40434" y="53884"/>
                      </a:cubicBezTo>
                      <a:cubicBezTo>
                        <a:pt x="45270" y="59313"/>
                        <a:pt x="48646" y="63912"/>
                        <a:pt x="50562" y="67681"/>
                      </a:cubicBezTo>
                      <a:cubicBezTo>
                        <a:pt x="52493" y="71449"/>
                        <a:pt x="53459" y="75154"/>
                        <a:pt x="53459" y="78795"/>
                      </a:cubicBezTo>
                      <a:cubicBezTo>
                        <a:pt x="53459" y="84735"/>
                        <a:pt x="51376" y="89574"/>
                        <a:pt x="47210" y="93310"/>
                      </a:cubicBezTo>
                      <a:cubicBezTo>
                        <a:pt x="43044" y="97063"/>
                        <a:pt x="37616" y="98939"/>
                        <a:pt x="30928" y="98939"/>
                      </a:cubicBezTo>
                      <a:cubicBezTo>
                        <a:pt x="26187" y="98939"/>
                        <a:pt x="21183" y="98117"/>
                        <a:pt x="15915" y="96472"/>
                      </a:cubicBezTo>
                      <a:cubicBezTo>
                        <a:pt x="10664" y="94827"/>
                        <a:pt x="5045" y="92328"/>
                        <a:pt x="-941" y="88975"/>
                      </a:cubicBezTo>
                      <a:lnTo>
                        <a:pt x="-941" y="104256"/>
                      </a:lnTo>
                      <a:cubicBezTo>
                        <a:pt x="5141" y="106700"/>
                        <a:pt x="10823" y="108544"/>
                        <a:pt x="16107" y="109789"/>
                      </a:cubicBezTo>
                      <a:cubicBezTo>
                        <a:pt x="21406" y="111035"/>
                        <a:pt x="26251" y="111658"/>
                        <a:pt x="30641" y="111658"/>
                      </a:cubicBezTo>
                      <a:cubicBezTo>
                        <a:pt x="42213" y="111658"/>
                        <a:pt x="51440" y="108760"/>
                        <a:pt x="58320" y="102963"/>
                      </a:cubicBezTo>
                      <a:cubicBezTo>
                        <a:pt x="65199" y="97183"/>
                        <a:pt x="68639" y="89454"/>
                        <a:pt x="68639" y="79777"/>
                      </a:cubicBezTo>
                      <a:cubicBezTo>
                        <a:pt x="68639" y="75178"/>
                        <a:pt x="67777" y="70819"/>
                        <a:pt x="66053" y="66699"/>
                      </a:cubicBezTo>
                      <a:cubicBezTo>
                        <a:pt x="64346" y="62595"/>
                        <a:pt x="61217" y="57748"/>
                        <a:pt x="56668" y="52160"/>
                      </a:cubicBezTo>
                      <a:cubicBezTo>
                        <a:pt x="55422" y="50706"/>
                        <a:pt x="51456" y="46523"/>
                        <a:pt x="44767" y="39608"/>
                      </a:cubicBezTo>
                      <a:cubicBezTo>
                        <a:pt x="38095" y="32694"/>
                        <a:pt x="28669" y="23025"/>
                        <a:pt x="16490" y="106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11" name="Elemento grafico 18">
                <a:extLst>
                  <a:ext uri="{FF2B5EF4-FFF2-40B4-BE49-F238E27FC236}">
                    <a16:creationId xmlns:a16="http://schemas.microsoft.com/office/drawing/2014/main" id="{C00A146A-89D3-71D5-407D-F85E41EA5E2D}"/>
                  </a:ext>
                </a:extLst>
              </p:cNvPr>
              <p:cNvGrpSpPr/>
              <p:nvPr/>
            </p:nvGrpSpPr>
            <p:grpSpPr>
              <a:xfrm>
                <a:off x="7149067" y="5355082"/>
                <a:ext cx="262026" cy="162162"/>
                <a:chOff x="7149067" y="5355082"/>
                <a:chExt cx="262026" cy="162162"/>
              </a:xfrm>
              <a:solidFill>
                <a:srgbClr val="000000"/>
              </a:solidFill>
            </p:grpSpPr>
            <p:sp>
              <p:nvSpPr>
                <p:cNvPr id="3512" name="Figura a mano libera: forma 3511">
                  <a:extLst>
                    <a:ext uri="{FF2B5EF4-FFF2-40B4-BE49-F238E27FC236}">
                      <a16:creationId xmlns:a16="http://schemas.microsoft.com/office/drawing/2014/main" id="{5C31D0AF-6F46-F53F-D89F-8AA346259DDD}"/>
                    </a:ext>
                  </a:extLst>
                </p:cNvPr>
                <p:cNvSpPr/>
                <p:nvPr/>
              </p:nvSpPr>
              <p:spPr>
                <a:xfrm flipV="1">
                  <a:off x="7149067" y="5355082"/>
                  <a:ext cx="90100" cy="115954"/>
                </a:xfrm>
                <a:custGeom>
                  <a:avLst/>
                  <a:gdLst>
                    <a:gd name="connsiteX0" fmla="*/ 88057 w 90100"/>
                    <a:gd name="connsiteY0" fmla="*/ 103274 h 115954"/>
                    <a:gd name="connsiteX1" fmla="*/ 88057 w 90100"/>
                    <a:gd name="connsiteY1" fmla="*/ 87345 h 115954"/>
                    <a:gd name="connsiteX2" fmla="*/ 71775 w 90100"/>
                    <a:gd name="connsiteY2" fmla="*/ 97956 h 115954"/>
                    <a:gd name="connsiteX3" fmla="*/ 53410 w 90100"/>
                    <a:gd name="connsiteY3" fmla="*/ 101477 h 115954"/>
                    <a:gd name="connsiteX4" fmla="*/ 24079 w 90100"/>
                    <a:gd name="connsiteY4" fmla="*/ 89764 h 115954"/>
                    <a:gd name="connsiteX5" fmla="*/ 13903 w 90100"/>
                    <a:gd name="connsiteY5" fmla="*/ 55895 h 115954"/>
                    <a:gd name="connsiteX6" fmla="*/ 24079 w 90100"/>
                    <a:gd name="connsiteY6" fmla="*/ 22098 h 115954"/>
                    <a:gd name="connsiteX7" fmla="*/ 53410 w 90100"/>
                    <a:gd name="connsiteY7" fmla="*/ 10385 h 115954"/>
                    <a:gd name="connsiteX8" fmla="*/ 71775 w 90100"/>
                    <a:gd name="connsiteY8" fmla="*/ 13906 h 115954"/>
                    <a:gd name="connsiteX9" fmla="*/ 88057 w 90100"/>
                    <a:gd name="connsiteY9" fmla="*/ 24541 h 115954"/>
                    <a:gd name="connsiteX10" fmla="*/ 88057 w 90100"/>
                    <a:gd name="connsiteY10" fmla="*/ 8733 h 115954"/>
                    <a:gd name="connsiteX11" fmla="*/ 71248 w 90100"/>
                    <a:gd name="connsiteY11" fmla="*/ 637 h 115954"/>
                    <a:gd name="connsiteX12" fmla="*/ 52524 w 90100"/>
                    <a:gd name="connsiteY12" fmla="*/ -2046 h 115954"/>
                    <a:gd name="connsiteX13" fmla="*/ 12538 w 90100"/>
                    <a:gd name="connsiteY13" fmla="*/ 13475 h 115954"/>
                    <a:gd name="connsiteX14" fmla="*/ -2044 w 90100"/>
                    <a:gd name="connsiteY14" fmla="*/ 55895 h 115954"/>
                    <a:gd name="connsiteX15" fmla="*/ 12538 w 90100"/>
                    <a:gd name="connsiteY15" fmla="*/ 98363 h 115954"/>
                    <a:gd name="connsiteX16" fmla="*/ 52524 w 90100"/>
                    <a:gd name="connsiteY16" fmla="*/ 113908 h 115954"/>
                    <a:gd name="connsiteX17" fmla="*/ 71392 w 90100"/>
                    <a:gd name="connsiteY17" fmla="*/ 111250 h 115954"/>
                    <a:gd name="connsiteX18" fmla="*/ 88057 w 90100"/>
                    <a:gd name="connsiteY18" fmla="*/ 103274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0100" h="115954">
                      <a:moveTo>
                        <a:pt x="88057" y="103274"/>
                      </a:moveTo>
                      <a:lnTo>
                        <a:pt x="88057" y="87345"/>
                      </a:lnTo>
                      <a:cubicBezTo>
                        <a:pt x="82965" y="92088"/>
                        <a:pt x="77538" y="95625"/>
                        <a:pt x="71775" y="97956"/>
                      </a:cubicBezTo>
                      <a:cubicBezTo>
                        <a:pt x="66013" y="100303"/>
                        <a:pt x="59891" y="101477"/>
                        <a:pt x="53410" y="101477"/>
                      </a:cubicBezTo>
                      <a:cubicBezTo>
                        <a:pt x="40640" y="101477"/>
                        <a:pt x="30863" y="97573"/>
                        <a:pt x="24079" y="89764"/>
                      </a:cubicBezTo>
                      <a:cubicBezTo>
                        <a:pt x="17295" y="81956"/>
                        <a:pt x="13903" y="70666"/>
                        <a:pt x="13903" y="55895"/>
                      </a:cubicBezTo>
                      <a:cubicBezTo>
                        <a:pt x="13903" y="41172"/>
                        <a:pt x="17295" y="29907"/>
                        <a:pt x="24079" y="22098"/>
                      </a:cubicBezTo>
                      <a:cubicBezTo>
                        <a:pt x="30863" y="14290"/>
                        <a:pt x="40640" y="10385"/>
                        <a:pt x="53410" y="10385"/>
                      </a:cubicBezTo>
                      <a:cubicBezTo>
                        <a:pt x="59891" y="10385"/>
                        <a:pt x="66013" y="11559"/>
                        <a:pt x="71775" y="13906"/>
                      </a:cubicBezTo>
                      <a:cubicBezTo>
                        <a:pt x="77538" y="16254"/>
                        <a:pt x="82965" y="19799"/>
                        <a:pt x="88057" y="24541"/>
                      </a:cubicBezTo>
                      <a:lnTo>
                        <a:pt x="88057" y="8733"/>
                      </a:lnTo>
                      <a:cubicBezTo>
                        <a:pt x="82773" y="5140"/>
                        <a:pt x="77170" y="2441"/>
                        <a:pt x="71248" y="637"/>
                      </a:cubicBezTo>
                      <a:cubicBezTo>
                        <a:pt x="65342" y="-1152"/>
                        <a:pt x="59101" y="-2046"/>
                        <a:pt x="52524" y="-2046"/>
                      </a:cubicBezTo>
                      <a:cubicBezTo>
                        <a:pt x="35604" y="-2046"/>
                        <a:pt x="22275" y="3128"/>
                        <a:pt x="12538" y="13475"/>
                      </a:cubicBezTo>
                      <a:cubicBezTo>
                        <a:pt x="2817" y="23839"/>
                        <a:pt x="-2044" y="37979"/>
                        <a:pt x="-2044" y="55895"/>
                      </a:cubicBezTo>
                      <a:cubicBezTo>
                        <a:pt x="-2044" y="73860"/>
                        <a:pt x="2817" y="88016"/>
                        <a:pt x="12538" y="98363"/>
                      </a:cubicBezTo>
                      <a:cubicBezTo>
                        <a:pt x="22275" y="108727"/>
                        <a:pt x="35604" y="113908"/>
                        <a:pt x="52524" y="113908"/>
                      </a:cubicBezTo>
                      <a:cubicBezTo>
                        <a:pt x="59197" y="113908"/>
                        <a:pt x="65486" y="113022"/>
                        <a:pt x="71392" y="111250"/>
                      </a:cubicBezTo>
                      <a:cubicBezTo>
                        <a:pt x="77314" y="109477"/>
                        <a:pt x="82869" y="106818"/>
                        <a:pt x="88057" y="1032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13" name="Figura a mano libera: forma 3512">
                  <a:extLst>
                    <a:ext uri="{FF2B5EF4-FFF2-40B4-BE49-F238E27FC236}">
                      <a16:creationId xmlns:a16="http://schemas.microsoft.com/office/drawing/2014/main" id="{6B7DC143-7FBA-A1CD-EB6F-D6DED30F35D1}"/>
                    </a:ext>
                  </a:extLst>
                </p:cNvPr>
                <p:cNvSpPr/>
                <p:nvPr/>
              </p:nvSpPr>
              <p:spPr>
                <a:xfrm flipV="1">
                  <a:off x="7259154" y="5355082"/>
                  <a:ext cx="73531" cy="115954"/>
                </a:xfrm>
                <a:custGeom>
                  <a:avLst/>
                  <a:gdLst>
                    <a:gd name="connsiteX0" fmla="*/ 48678 w 73531"/>
                    <a:gd name="connsiteY0" fmla="*/ 60398 h 115954"/>
                    <a:gd name="connsiteX1" fmla="*/ 65606 w 73531"/>
                    <a:gd name="connsiteY1" fmla="*/ 50722 h 115954"/>
                    <a:gd name="connsiteX2" fmla="*/ 71712 w 73531"/>
                    <a:gd name="connsiteY2" fmla="*/ 32613 h 115954"/>
                    <a:gd name="connsiteX3" fmla="*/ 60339 w 73531"/>
                    <a:gd name="connsiteY3" fmla="*/ 7008 h 115954"/>
                    <a:gd name="connsiteX4" fmla="*/ 28015 w 73531"/>
                    <a:gd name="connsiteY4" fmla="*/ -2046 h 115954"/>
                    <a:gd name="connsiteX5" fmla="*/ 13553 w 73531"/>
                    <a:gd name="connsiteY5" fmla="*/ -657 h 115954"/>
                    <a:gd name="connsiteX6" fmla="*/ -1819 w 73531"/>
                    <a:gd name="connsiteY6" fmla="*/ 3511 h 115954"/>
                    <a:gd name="connsiteX7" fmla="*/ -1819 w 73531"/>
                    <a:gd name="connsiteY7" fmla="*/ 18098 h 115954"/>
                    <a:gd name="connsiteX8" fmla="*/ 11924 w 73531"/>
                    <a:gd name="connsiteY8" fmla="*/ 12565 h 115954"/>
                    <a:gd name="connsiteX9" fmla="*/ 27584 w 73531"/>
                    <a:gd name="connsiteY9" fmla="*/ 10697 h 115954"/>
                    <a:gd name="connsiteX10" fmla="*/ 49229 w 73531"/>
                    <a:gd name="connsiteY10" fmla="*/ 16302 h 115954"/>
                    <a:gd name="connsiteX11" fmla="*/ 56675 w 73531"/>
                    <a:gd name="connsiteY11" fmla="*/ 32613 h 115954"/>
                    <a:gd name="connsiteX12" fmla="*/ 49756 w 73531"/>
                    <a:gd name="connsiteY12" fmla="*/ 48063 h 115954"/>
                    <a:gd name="connsiteX13" fmla="*/ 30505 w 73531"/>
                    <a:gd name="connsiteY13" fmla="*/ 53644 h 115954"/>
                    <a:gd name="connsiteX14" fmla="*/ 17479 w 73531"/>
                    <a:gd name="connsiteY14" fmla="*/ 53644 h 115954"/>
                    <a:gd name="connsiteX15" fmla="*/ 17479 w 73531"/>
                    <a:gd name="connsiteY15" fmla="*/ 66075 h 115954"/>
                    <a:gd name="connsiteX16" fmla="*/ 31103 w 73531"/>
                    <a:gd name="connsiteY16" fmla="*/ 66075 h 115954"/>
                    <a:gd name="connsiteX17" fmla="*/ 48151 w 73531"/>
                    <a:gd name="connsiteY17" fmla="*/ 70530 h 115954"/>
                    <a:gd name="connsiteX18" fmla="*/ 54066 w 73531"/>
                    <a:gd name="connsiteY18" fmla="*/ 83369 h 115954"/>
                    <a:gd name="connsiteX19" fmla="*/ 47960 w 73531"/>
                    <a:gd name="connsiteY19" fmla="*/ 96567 h 115954"/>
                    <a:gd name="connsiteX20" fmla="*/ 30505 w 73531"/>
                    <a:gd name="connsiteY20" fmla="*/ 101190 h 115954"/>
                    <a:gd name="connsiteX21" fmla="*/ 17168 w 73531"/>
                    <a:gd name="connsiteY21" fmla="*/ 99824 h 115954"/>
                    <a:gd name="connsiteX22" fmla="*/ 1533 w 73531"/>
                    <a:gd name="connsiteY22" fmla="*/ 95657 h 115954"/>
                    <a:gd name="connsiteX23" fmla="*/ 1533 w 73531"/>
                    <a:gd name="connsiteY23" fmla="*/ 109118 h 115954"/>
                    <a:gd name="connsiteX24" fmla="*/ 17671 w 73531"/>
                    <a:gd name="connsiteY24" fmla="*/ 112711 h 115954"/>
                    <a:gd name="connsiteX25" fmla="*/ 31846 w 73531"/>
                    <a:gd name="connsiteY25" fmla="*/ 113908 h 115954"/>
                    <a:gd name="connsiteX26" fmla="*/ 59070 w 73531"/>
                    <a:gd name="connsiteY26" fmla="*/ 106076 h 115954"/>
                    <a:gd name="connsiteX27" fmla="*/ 69102 w 73531"/>
                    <a:gd name="connsiteY27" fmla="*/ 84950 h 115954"/>
                    <a:gd name="connsiteX28" fmla="*/ 63787 w 73531"/>
                    <a:gd name="connsiteY28" fmla="*/ 69261 h 115954"/>
                    <a:gd name="connsiteX29" fmla="*/ 48678 w 73531"/>
                    <a:gd name="connsiteY29" fmla="*/ 60398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3531" h="115954">
                      <a:moveTo>
                        <a:pt x="48678" y="60398"/>
                      </a:moveTo>
                      <a:cubicBezTo>
                        <a:pt x="55909" y="58849"/>
                        <a:pt x="61552" y="55624"/>
                        <a:pt x="65606" y="50722"/>
                      </a:cubicBezTo>
                      <a:cubicBezTo>
                        <a:pt x="69677" y="45835"/>
                        <a:pt x="71712" y="39799"/>
                        <a:pt x="71712" y="32613"/>
                      </a:cubicBezTo>
                      <a:cubicBezTo>
                        <a:pt x="71712" y="21595"/>
                        <a:pt x="67921" y="13060"/>
                        <a:pt x="60339" y="7008"/>
                      </a:cubicBezTo>
                      <a:cubicBezTo>
                        <a:pt x="52756" y="972"/>
                        <a:pt x="41982" y="-2046"/>
                        <a:pt x="28015" y="-2046"/>
                      </a:cubicBezTo>
                      <a:cubicBezTo>
                        <a:pt x="23338" y="-2046"/>
                        <a:pt x="18517" y="-1583"/>
                        <a:pt x="13553" y="-657"/>
                      </a:cubicBezTo>
                      <a:cubicBezTo>
                        <a:pt x="8588" y="269"/>
                        <a:pt x="3464" y="1659"/>
                        <a:pt x="-1819" y="3511"/>
                      </a:cubicBezTo>
                      <a:lnTo>
                        <a:pt x="-1819" y="18098"/>
                      </a:lnTo>
                      <a:cubicBezTo>
                        <a:pt x="2363" y="15655"/>
                        <a:pt x="6944" y="13811"/>
                        <a:pt x="11924" y="12565"/>
                      </a:cubicBezTo>
                      <a:cubicBezTo>
                        <a:pt x="16921" y="11320"/>
                        <a:pt x="22141" y="10697"/>
                        <a:pt x="27584" y="10697"/>
                      </a:cubicBezTo>
                      <a:cubicBezTo>
                        <a:pt x="37049" y="10697"/>
                        <a:pt x="44265" y="12565"/>
                        <a:pt x="49229" y="16302"/>
                      </a:cubicBezTo>
                      <a:cubicBezTo>
                        <a:pt x="54193" y="20038"/>
                        <a:pt x="56675" y="25476"/>
                        <a:pt x="56675" y="32613"/>
                      </a:cubicBezTo>
                      <a:cubicBezTo>
                        <a:pt x="56675" y="39208"/>
                        <a:pt x="54369" y="44358"/>
                        <a:pt x="49756" y="48063"/>
                      </a:cubicBezTo>
                      <a:cubicBezTo>
                        <a:pt x="45142" y="51783"/>
                        <a:pt x="38725" y="53644"/>
                        <a:pt x="30505" y="53644"/>
                      </a:cubicBezTo>
                      <a:lnTo>
                        <a:pt x="17479" y="53644"/>
                      </a:lnTo>
                      <a:lnTo>
                        <a:pt x="17479" y="66075"/>
                      </a:lnTo>
                      <a:lnTo>
                        <a:pt x="31103" y="66075"/>
                      </a:lnTo>
                      <a:cubicBezTo>
                        <a:pt x="38526" y="66075"/>
                        <a:pt x="44209" y="67560"/>
                        <a:pt x="48151" y="70530"/>
                      </a:cubicBezTo>
                      <a:cubicBezTo>
                        <a:pt x="52094" y="73500"/>
                        <a:pt x="54066" y="77780"/>
                        <a:pt x="54066" y="83369"/>
                      </a:cubicBezTo>
                      <a:cubicBezTo>
                        <a:pt x="54066" y="89101"/>
                        <a:pt x="52030" y="93501"/>
                        <a:pt x="47960" y="96567"/>
                      </a:cubicBezTo>
                      <a:cubicBezTo>
                        <a:pt x="43905" y="99649"/>
                        <a:pt x="38087" y="101190"/>
                        <a:pt x="30505" y="101190"/>
                      </a:cubicBezTo>
                      <a:cubicBezTo>
                        <a:pt x="26355" y="101190"/>
                        <a:pt x="21909" y="100735"/>
                        <a:pt x="17168" y="99824"/>
                      </a:cubicBezTo>
                      <a:cubicBezTo>
                        <a:pt x="12427" y="98930"/>
                        <a:pt x="7216" y="97541"/>
                        <a:pt x="1533" y="95657"/>
                      </a:cubicBezTo>
                      <a:lnTo>
                        <a:pt x="1533" y="109118"/>
                      </a:lnTo>
                      <a:cubicBezTo>
                        <a:pt x="7279" y="110715"/>
                        <a:pt x="12659" y="111912"/>
                        <a:pt x="17671" y="112711"/>
                      </a:cubicBezTo>
                      <a:cubicBezTo>
                        <a:pt x="22683" y="113509"/>
                        <a:pt x="27408" y="113908"/>
                        <a:pt x="31846" y="113908"/>
                      </a:cubicBezTo>
                      <a:cubicBezTo>
                        <a:pt x="43323" y="113908"/>
                        <a:pt x="52397" y="111298"/>
                        <a:pt x="59070" y="106076"/>
                      </a:cubicBezTo>
                      <a:cubicBezTo>
                        <a:pt x="65758" y="100870"/>
                        <a:pt x="69102" y="93828"/>
                        <a:pt x="69102" y="84950"/>
                      </a:cubicBezTo>
                      <a:cubicBezTo>
                        <a:pt x="69102" y="78754"/>
                        <a:pt x="67330" y="73524"/>
                        <a:pt x="63787" y="69261"/>
                      </a:cubicBezTo>
                      <a:cubicBezTo>
                        <a:pt x="60243" y="64997"/>
                        <a:pt x="55207" y="62043"/>
                        <a:pt x="48678" y="603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14" name="Elemento grafico 18">
                <a:extLst>
                  <a:ext uri="{FF2B5EF4-FFF2-40B4-BE49-F238E27FC236}">
                    <a16:creationId xmlns:a16="http://schemas.microsoft.com/office/drawing/2014/main" id="{39C7DF8E-FA0F-50D5-FEB0-47FF1FBD7B76}"/>
                  </a:ext>
                </a:extLst>
              </p:cNvPr>
              <p:cNvGrpSpPr/>
              <p:nvPr/>
            </p:nvGrpSpPr>
            <p:grpSpPr>
              <a:xfrm>
                <a:off x="8812753" y="4664035"/>
                <a:ext cx="265785" cy="162162"/>
                <a:chOff x="8812753" y="4664035"/>
                <a:chExt cx="265785" cy="162162"/>
              </a:xfrm>
              <a:solidFill>
                <a:srgbClr val="000000"/>
              </a:solidFill>
            </p:grpSpPr>
            <p:sp>
              <p:nvSpPr>
                <p:cNvPr id="3515" name="Figura a mano libera: forma 3514">
                  <a:extLst>
                    <a:ext uri="{FF2B5EF4-FFF2-40B4-BE49-F238E27FC236}">
                      <a16:creationId xmlns:a16="http://schemas.microsoft.com/office/drawing/2014/main" id="{0301E11C-EBB8-92C6-39F1-0FDAC61A29D2}"/>
                    </a:ext>
                  </a:extLst>
                </p:cNvPr>
                <p:cNvSpPr/>
                <p:nvPr/>
              </p:nvSpPr>
              <p:spPr>
                <a:xfrm flipV="1">
                  <a:off x="8812753" y="4664035"/>
                  <a:ext cx="90100" cy="115954"/>
                </a:xfrm>
                <a:custGeom>
                  <a:avLst/>
                  <a:gdLst>
                    <a:gd name="connsiteX0" fmla="*/ 88176 w 90100"/>
                    <a:gd name="connsiteY0" fmla="*/ 103224 h 115954"/>
                    <a:gd name="connsiteX1" fmla="*/ 88176 w 90100"/>
                    <a:gd name="connsiteY1" fmla="*/ 87295 h 115954"/>
                    <a:gd name="connsiteX2" fmla="*/ 71895 w 90100"/>
                    <a:gd name="connsiteY2" fmla="*/ 97906 h 115954"/>
                    <a:gd name="connsiteX3" fmla="*/ 53530 w 90100"/>
                    <a:gd name="connsiteY3" fmla="*/ 101427 h 115954"/>
                    <a:gd name="connsiteX4" fmla="*/ 24199 w 90100"/>
                    <a:gd name="connsiteY4" fmla="*/ 89715 h 115954"/>
                    <a:gd name="connsiteX5" fmla="*/ 14022 w 90100"/>
                    <a:gd name="connsiteY5" fmla="*/ 55846 h 115954"/>
                    <a:gd name="connsiteX6" fmla="*/ 24199 w 90100"/>
                    <a:gd name="connsiteY6" fmla="*/ 22049 h 115954"/>
                    <a:gd name="connsiteX7" fmla="*/ 53530 w 90100"/>
                    <a:gd name="connsiteY7" fmla="*/ 10336 h 115954"/>
                    <a:gd name="connsiteX8" fmla="*/ 71895 w 90100"/>
                    <a:gd name="connsiteY8" fmla="*/ 13857 h 115954"/>
                    <a:gd name="connsiteX9" fmla="*/ 88176 w 90100"/>
                    <a:gd name="connsiteY9" fmla="*/ 24492 h 115954"/>
                    <a:gd name="connsiteX10" fmla="*/ 88176 w 90100"/>
                    <a:gd name="connsiteY10" fmla="*/ 8683 h 115954"/>
                    <a:gd name="connsiteX11" fmla="*/ 71368 w 90100"/>
                    <a:gd name="connsiteY11" fmla="*/ 587 h 115954"/>
                    <a:gd name="connsiteX12" fmla="*/ 52644 w 90100"/>
                    <a:gd name="connsiteY12" fmla="*/ -2096 h 115954"/>
                    <a:gd name="connsiteX13" fmla="*/ 12658 w 90100"/>
                    <a:gd name="connsiteY13" fmla="*/ 13426 h 115954"/>
                    <a:gd name="connsiteX14" fmla="*/ -1924 w 90100"/>
                    <a:gd name="connsiteY14" fmla="*/ 55846 h 115954"/>
                    <a:gd name="connsiteX15" fmla="*/ 12658 w 90100"/>
                    <a:gd name="connsiteY15" fmla="*/ 98314 h 115954"/>
                    <a:gd name="connsiteX16" fmla="*/ 52644 w 90100"/>
                    <a:gd name="connsiteY16" fmla="*/ 113859 h 115954"/>
                    <a:gd name="connsiteX17" fmla="*/ 71511 w 90100"/>
                    <a:gd name="connsiteY17" fmla="*/ 111200 h 115954"/>
                    <a:gd name="connsiteX18" fmla="*/ 88176 w 90100"/>
                    <a:gd name="connsiteY18" fmla="*/ 103224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0100" h="115954">
                      <a:moveTo>
                        <a:pt x="88176" y="103224"/>
                      </a:moveTo>
                      <a:lnTo>
                        <a:pt x="88176" y="87295"/>
                      </a:lnTo>
                      <a:cubicBezTo>
                        <a:pt x="83084" y="92038"/>
                        <a:pt x="77657" y="95575"/>
                        <a:pt x="71895" y="97906"/>
                      </a:cubicBezTo>
                      <a:cubicBezTo>
                        <a:pt x="66132" y="100254"/>
                        <a:pt x="60010" y="101427"/>
                        <a:pt x="53530" y="101427"/>
                      </a:cubicBezTo>
                      <a:cubicBezTo>
                        <a:pt x="40760" y="101427"/>
                        <a:pt x="30982" y="97523"/>
                        <a:pt x="24199" y="89715"/>
                      </a:cubicBezTo>
                      <a:cubicBezTo>
                        <a:pt x="17415" y="81906"/>
                        <a:pt x="14022" y="70617"/>
                        <a:pt x="14022" y="55846"/>
                      </a:cubicBezTo>
                      <a:cubicBezTo>
                        <a:pt x="14022" y="41123"/>
                        <a:pt x="17415" y="29857"/>
                        <a:pt x="24199" y="22049"/>
                      </a:cubicBezTo>
                      <a:cubicBezTo>
                        <a:pt x="30982" y="14240"/>
                        <a:pt x="40760" y="10336"/>
                        <a:pt x="53530" y="10336"/>
                      </a:cubicBezTo>
                      <a:cubicBezTo>
                        <a:pt x="60010" y="10336"/>
                        <a:pt x="66132" y="11509"/>
                        <a:pt x="71895" y="13857"/>
                      </a:cubicBezTo>
                      <a:cubicBezTo>
                        <a:pt x="77657" y="16204"/>
                        <a:pt x="83084" y="19749"/>
                        <a:pt x="88176" y="24492"/>
                      </a:cubicBezTo>
                      <a:lnTo>
                        <a:pt x="88176" y="8683"/>
                      </a:lnTo>
                      <a:cubicBezTo>
                        <a:pt x="82893" y="5090"/>
                        <a:pt x="77290" y="2392"/>
                        <a:pt x="71368" y="587"/>
                      </a:cubicBezTo>
                      <a:cubicBezTo>
                        <a:pt x="65462" y="-1201"/>
                        <a:pt x="59220" y="-2096"/>
                        <a:pt x="52644" y="-2096"/>
                      </a:cubicBezTo>
                      <a:cubicBezTo>
                        <a:pt x="35723" y="-2096"/>
                        <a:pt x="22395" y="3078"/>
                        <a:pt x="12658" y="13426"/>
                      </a:cubicBezTo>
                      <a:cubicBezTo>
                        <a:pt x="2936" y="23789"/>
                        <a:pt x="-1924" y="37929"/>
                        <a:pt x="-1924" y="55846"/>
                      </a:cubicBezTo>
                      <a:cubicBezTo>
                        <a:pt x="-1924" y="73810"/>
                        <a:pt x="2936" y="87966"/>
                        <a:pt x="12658" y="98314"/>
                      </a:cubicBezTo>
                      <a:cubicBezTo>
                        <a:pt x="22395" y="108677"/>
                        <a:pt x="35723" y="113859"/>
                        <a:pt x="52644" y="113859"/>
                      </a:cubicBezTo>
                      <a:cubicBezTo>
                        <a:pt x="59316" y="113859"/>
                        <a:pt x="65605" y="112973"/>
                        <a:pt x="71511" y="111200"/>
                      </a:cubicBezTo>
                      <a:cubicBezTo>
                        <a:pt x="77433" y="109428"/>
                        <a:pt x="82988" y="106769"/>
                        <a:pt x="88176" y="1032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16" name="Figura a mano libera: forma 3515">
                  <a:extLst>
                    <a:ext uri="{FF2B5EF4-FFF2-40B4-BE49-F238E27FC236}">
                      <a16:creationId xmlns:a16="http://schemas.microsoft.com/office/drawing/2014/main" id="{62F29CCE-FD46-39E8-1010-021FB1A78989}"/>
                    </a:ext>
                  </a:extLst>
                </p:cNvPr>
                <p:cNvSpPr/>
                <p:nvPr/>
              </p:nvSpPr>
              <p:spPr>
                <a:xfrm flipV="1">
                  <a:off x="8921859" y="4664035"/>
                  <a:ext cx="77146" cy="115954"/>
                </a:xfrm>
                <a:custGeom>
                  <a:avLst/>
                  <a:gdLst>
                    <a:gd name="connsiteX0" fmla="*/ 38156 w 77146"/>
                    <a:gd name="connsiteY0" fmla="*/ 61978 h 115954"/>
                    <a:gd name="connsiteX1" fmla="*/ 22018 w 77146"/>
                    <a:gd name="connsiteY1" fmla="*/ 55007 h 115954"/>
                    <a:gd name="connsiteX2" fmla="*/ 16080 w 77146"/>
                    <a:gd name="connsiteY2" fmla="*/ 35941 h 115954"/>
                    <a:gd name="connsiteX3" fmla="*/ 22018 w 77146"/>
                    <a:gd name="connsiteY3" fmla="*/ 16875 h 115954"/>
                    <a:gd name="connsiteX4" fmla="*/ 38156 w 77146"/>
                    <a:gd name="connsiteY4" fmla="*/ 9881 h 115954"/>
                    <a:gd name="connsiteX5" fmla="*/ 54270 w 77146"/>
                    <a:gd name="connsiteY5" fmla="*/ 16875 h 115954"/>
                    <a:gd name="connsiteX6" fmla="*/ 60208 w 77146"/>
                    <a:gd name="connsiteY6" fmla="*/ 35941 h 115954"/>
                    <a:gd name="connsiteX7" fmla="*/ 54270 w 77146"/>
                    <a:gd name="connsiteY7" fmla="*/ 55007 h 115954"/>
                    <a:gd name="connsiteX8" fmla="*/ 38156 w 77146"/>
                    <a:gd name="connsiteY8" fmla="*/ 61978 h 115954"/>
                    <a:gd name="connsiteX9" fmla="*/ 68158 w 77146"/>
                    <a:gd name="connsiteY9" fmla="*/ 109380 h 115954"/>
                    <a:gd name="connsiteX10" fmla="*/ 68158 w 77146"/>
                    <a:gd name="connsiteY10" fmla="*/ 95607 h 115954"/>
                    <a:gd name="connsiteX11" fmla="*/ 56665 w 77146"/>
                    <a:gd name="connsiteY11" fmla="*/ 99703 h 115954"/>
                    <a:gd name="connsiteX12" fmla="*/ 45172 w 77146"/>
                    <a:gd name="connsiteY12" fmla="*/ 101140 h 115954"/>
                    <a:gd name="connsiteX13" fmla="*/ 22305 w 77146"/>
                    <a:gd name="connsiteY13" fmla="*/ 91032 h 115954"/>
                    <a:gd name="connsiteX14" fmla="*/ 13302 w 77146"/>
                    <a:gd name="connsiteY14" fmla="*/ 60493 h 115954"/>
                    <a:gd name="connsiteX15" fmla="*/ 24364 w 77146"/>
                    <a:gd name="connsiteY15" fmla="*/ 70481 h 115954"/>
                    <a:gd name="connsiteX16" fmla="*/ 39042 w 77146"/>
                    <a:gd name="connsiteY16" fmla="*/ 73954 h 115954"/>
                    <a:gd name="connsiteX17" fmla="*/ 65644 w 77146"/>
                    <a:gd name="connsiteY17" fmla="*/ 63726 h 115954"/>
                    <a:gd name="connsiteX18" fmla="*/ 75413 w 77146"/>
                    <a:gd name="connsiteY18" fmla="*/ 35941 h 115954"/>
                    <a:gd name="connsiteX19" fmla="*/ 65236 w 77146"/>
                    <a:gd name="connsiteY19" fmla="*/ 8300 h 115954"/>
                    <a:gd name="connsiteX20" fmla="*/ 38156 w 77146"/>
                    <a:gd name="connsiteY20" fmla="*/ -2096 h 115954"/>
                    <a:gd name="connsiteX21" fmla="*/ 8514 w 77146"/>
                    <a:gd name="connsiteY21" fmla="*/ 12755 h 115954"/>
                    <a:gd name="connsiteX22" fmla="*/ -1734 w 77146"/>
                    <a:gd name="connsiteY22" fmla="*/ 55846 h 115954"/>
                    <a:gd name="connsiteX23" fmla="*/ 10836 w 77146"/>
                    <a:gd name="connsiteY23" fmla="*/ 98098 h 115954"/>
                    <a:gd name="connsiteX24" fmla="*/ 44573 w 77146"/>
                    <a:gd name="connsiteY24" fmla="*/ 113859 h 115954"/>
                    <a:gd name="connsiteX25" fmla="*/ 56066 w 77146"/>
                    <a:gd name="connsiteY25" fmla="*/ 112733 h 115954"/>
                    <a:gd name="connsiteX26" fmla="*/ 68158 w 77146"/>
                    <a:gd name="connsiteY26" fmla="*/ 109380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7146" h="115954">
                      <a:moveTo>
                        <a:pt x="38156" y="61978"/>
                      </a:moveTo>
                      <a:cubicBezTo>
                        <a:pt x="31372" y="61978"/>
                        <a:pt x="25993" y="59654"/>
                        <a:pt x="22018" y="55007"/>
                      </a:cubicBezTo>
                      <a:cubicBezTo>
                        <a:pt x="18059" y="50377"/>
                        <a:pt x="16080" y="44021"/>
                        <a:pt x="16080" y="35941"/>
                      </a:cubicBezTo>
                      <a:cubicBezTo>
                        <a:pt x="16080" y="27909"/>
                        <a:pt x="18059" y="21554"/>
                        <a:pt x="22018" y="16875"/>
                      </a:cubicBezTo>
                      <a:cubicBezTo>
                        <a:pt x="25993" y="12212"/>
                        <a:pt x="31372" y="9881"/>
                        <a:pt x="38156" y="9881"/>
                      </a:cubicBezTo>
                      <a:cubicBezTo>
                        <a:pt x="44940" y="9881"/>
                        <a:pt x="50312" y="12212"/>
                        <a:pt x="54270" y="16875"/>
                      </a:cubicBezTo>
                      <a:cubicBezTo>
                        <a:pt x="58229" y="21554"/>
                        <a:pt x="60208" y="27909"/>
                        <a:pt x="60208" y="35941"/>
                      </a:cubicBezTo>
                      <a:cubicBezTo>
                        <a:pt x="60208" y="44021"/>
                        <a:pt x="58229" y="50377"/>
                        <a:pt x="54270" y="55007"/>
                      </a:cubicBezTo>
                      <a:cubicBezTo>
                        <a:pt x="50312" y="59654"/>
                        <a:pt x="44940" y="61978"/>
                        <a:pt x="38156" y="61978"/>
                      </a:cubicBezTo>
                      <a:close/>
                      <a:moveTo>
                        <a:pt x="68158" y="109380"/>
                      </a:moveTo>
                      <a:lnTo>
                        <a:pt x="68158" y="95607"/>
                      </a:lnTo>
                      <a:cubicBezTo>
                        <a:pt x="64358" y="97396"/>
                        <a:pt x="60527" y="98761"/>
                        <a:pt x="56665" y="99703"/>
                      </a:cubicBezTo>
                      <a:cubicBezTo>
                        <a:pt x="52802" y="100661"/>
                        <a:pt x="48971" y="101140"/>
                        <a:pt x="45172" y="101140"/>
                      </a:cubicBezTo>
                      <a:cubicBezTo>
                        <a:pt x="35195" y="101140"/>
                        <a:pt x="27573" y="97771"/>
                        <a:pt x="22305" y="91032"/>
                      </a:cubicBezTo>
                      <a:cubicBezTo>
                        <a:pt x="17054" y="84293"/>
                        <a:pt x="14053" y="74114"/>
                        <a:pt x="13302" y="60493"/>
                      </a:cubicBezTo>
                      <a:cubicBezTo>
                        <a:pt x="16240" y="64836"/>
                        <a:pt x="19927" y="68165"/>
                        <a:pt x="24364" y="70481"/>
                      </a:cubicBezTo>
                      <a:cubicBezTo>
                        <a:pt x="28818" y="72796"/>
                        <a:pt x="33710" y="73954"/>
                        <a:pt x="39042" y="73954"/>
                      </a:cubicBezTo>
                      <a:cubicBezTo>
                        <a:pt x="50264" y="73954"/>
                        <a:pt x="59131" y="70545"/>
                        <a:pt x="65644" y="63726"/>
                      </a:cubicBezTo>
                      <a:cubicBezTo>
                        <a:pt x="72156" y="56924"/>
                        <a:pt x="75413" y="47662"/>
                        <a:pt x="75413" y="35941"/>
                      </a:cubicBezTo>
                      <a:cubicBezTo>
                        <a:pt x="75413" y="24460"/>
                        <a:pt x="72020" y="15246"/>
                        <a:pt x="65236" y="8300"/>
                      </a:cubicBezTo>
                      <a:cubicBezTo>
                        <a:pt x="58452" y="1370"/>
                        <a:pt x="49426" y="-2096"/>
                        <a:pt x="38156" y="-2096"/>
                      </a:cubicBezTo>
                      <a:cubicBezTo>
                        <a:pt x="25226" y="-2096"/>
                        <a:pt x="15346" y="2855"/>
                        <a:pt x="8514" y="12755"/>
                      </a:cubicBezTo>
                      <a:cubicBezTo>
                        <a:pt x="1682" y="22671"/>
                        <a:pt x="-1734" y="37035"/>
                        <a:pt x="-1734" y="55846"/>
                      </a:cubicBezTo>
                      <a:cubicBezTo>
                        <a:pt x="-1734" y="73507"/>
                        <a:pt x="2456" y="87591"/>
                        <a:pt x="10836" y="98098"/>
                      </a:cubicBezTo>
                      <a:cubicBezTo>
                        <a:pt x="19217" y="108605"/>
                        <a:pt x="30462" y="113859"/>
                        <a:pt x="44573" y="113859"/>
                      </a:cubicBezTo>
                      <a:cubicBezTo>
                        <a:pt x="48372" y="113859"/>
                        <a:pt x="52203" y="113484"/>
                        <a:pt x="56066" y="112733"/>
                      </a:cubicBezTo>
                      <a:cubicBezTo>
                        <a:pt x="59929" y="111983"/>
                        <a:pt x="63960" y="110865"/>
                        <a:pt x="68158" y="1093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17" name="Elemento grafico 18">
                <a:extLst>
                  <a:ext uri="{FF2B5EF4-FFF2-40B4-BE49-F238E27FC236}">
                    <a16:creationId xmlns:a16="http://schemas.microsoft.com/office/drawing/2014/main" id="{488DB11D-94D7-9EE9-9B54-148168564775}"/>
                  </a:ext>
                </a:extLst>
              </p:cNvPr>
              <p:cNvGrpSpPr/>
              <p:nvPr/>
            </p:nvGrpSpPr>
            <p:grpSpPr>
              <a:xfrm>
                <a:off x="9709240" y="2428956"/>
                <a:ext cx="251255" cy="162162"/>
                <a:chOff x="9709240" y="2428956"/>
                <a:chExt cx="251255" cy="162162"/>
              </a:xfrm>
              <a:solidFill>
                <a:srgbClr val="000000"/>
              </a:solidFill>
            </p:grpSpPr>
            <p:sp>
              <p:nvSpPr>
                <p:cNvPr id="3518" name="Figura a mano libera: forma 3517">
                  <a:extLst>
                    <a:ext uri="{FF2B5EF4-FFF2-40B4-BE49-F238E27FC236}">
                      <a16:creationId xmlns:a16="http://schemas.microsoft.com/office/drawing/2014/main" id="{26B7BE5F-4A0A-4122-E9A5-9954927DEC94}"/>
                    </a:ext>
                  </a:extLst>
                </p:cNvPr>
                <p:cNvSpPr/>
                <p:nvPr/>
              </p:nvSpPr>
              <p:spPr>
                <a:xfrm flipV="1">
                  <a:off x="9709240" y="2428956"/>
                  <a:ext cx="78631" cy="115954"/>
                </a:xfrm>
                <a:custGeom>
                  <a:avLst/>
                  <a:gdLst>
                    <a:gd name="connsiteX0" fmla="*/ 70219 w 78631"/>
                    <a:gd name="connsiteY0" fmla="*/ 108022 h 115954"/>
                    <a:gd name="connsiteX1" fmla="*/ 70219 w 78631"/>
                    <a:gd name="connsiteY1" fmla="*/ 93267 h 115954"/>
                    <a:gd name="connsiteX2" fmla="*/ 53986 w 78631"/>
                    <a:gd name="connsiteY2" fmla="*/ 99399 h 115954"/>
                    <a:gd name="connsiteX3" fmla="*/ 39236 w 78631"/>
                    <a:gd name="connsiteY3" fmla="*/ 101435 h 115954"/>
                    <a:gd name="connsiteX4" fmla="*/ 20201 w 78631"/>
                    <a:gd name="connsiteY4" fmla="*/ 96644 h 115954"/>
                    <a:gd name="connsiteX5" fmla="*/ 13497 w 78631"/>
                    <a:gd name="connsiteY5" fmla="*/ 83015 h 115954"/>
                    <a:gd name="connsiteX6" fmla="*/ 17950 w 78631"/>
                    <a:gd name="connsiteY6" fmla="*/ 71805 h 115954"/>
                    <a:gd name="connsiteX7" fmla="*/ 34831 w 78631"/>
                    <a:gd name="connsiteY7" fmla="*/ 65721 h 115954"/>
                    <a:gd name="connsiteX8" fmla="*/ 43953 w 78631"/>
                    <a:gd name="connsiteY8" fmla="*/ 63853 h 115954"/>
                    <a:gd name="connsiteX9" fmla="*/ 68903 w 78631"/>
                    <a:gd name="connsiteY9" fmla="*/ 52500 h 115954"/>
                    <a:gd name="connsiteX10" fmla="*/ 76948 w 78631"/>
                    <a:gd name="connsiteY10" fmla="*/ 30775 h 115954"/>
                    <a:gd name="connsiteX11" fmla="*/ 66053 w 78631"/>
                    <a:gd name="connsiteY11" fmla="*/ 6127 h 115954"/>
                    <a:gd name="connsiteX12" fmla="*/ 34160 w 78631"/>
                    <a:gd name="connsiteY12" fmla="*/ -2256 h 115954"/>
                    <a:gd name="connsiteX13" fmla="*/ 17280 w 78631"/>
                    <a:gd name="connsiteY13" fmla="*/ -460 h 115954"/>
                    <a:gd name="connsiteX14" fmla="*/ -1229 w 78631"/>
                    <a:gd name="connsiteY14" fmla="*/ 4858 h 115954"/>
                    <a:gd name="connsiteX15" fmla="*/ -1229 w 78631"/>
                    <a:gd name="connsiteY15" fmla="*/ 20427 h 115954"/>
                    <a:gd name="connsiteX16" fmla="*/ 16801 w 78631"/>
                    <a:gd name="connsiteY16" fmla="*/ 12643 h 115954"/>
                    <a:gd name="connsiteX17" fmla="*/ 34160 w 78631"/>
                    <a:gd name="connsiteY17" fmla="*/ 10032 h 115954"/>
                    <a:gd name="connsiteX18" fmla="*/ 54129 w 78631"/>
                    <a:gd name="connsiteY18" fmla="*/ 15110 h 115954"/>
                    <a:gd name="connsiteX19" fmla="*/ 61169 w 78631"/>
                    <a:gd name="connsiteY19" fmla="*/ 29649 h 115954"/>
                    <a:gd name="connsiteX20" fmla="*/ 56117 w 78631"/>
                    <a:gd name="connsiteY20" fmla="*/ 42511 h 115954"/>
                    <a:gd name="connsiteX21" fmla="*/ 39547 w 78631"/>
                    <a:gd name="connsiteY21" fmla="*/ 49482 h 115954"/>
                    <a:gd name="connsiteX22" fmla="*/ 30329 w 78631"/>
                    <a:gd name="connsiteY22" fmla="*/ 51278 h 115954"/>
                    <a:gd name="connsiteX23" fmla="*/ 5859 w 78631"/>
                    <a:gd name="connsiteY23" fmla="*/ 61817 h 115954"/>
                    <a:gd name="connsiteX24" fmla="*/ -1684 w 78631"/>
                    <a:gd name="connsiteY24" fmla="*/ 81818 h 115954"/>
                    <a:gd name="connsiteX25" fmla="*/ 8756 w 78631"/>
                    <a:gd name="connsiteY25" fmla="*/ 105171 h 115954"/>
                    <a:gd name="connsiteX26" fmla="*/ 37512 w 78631"/>
                    <a:gd name="connsiteY26" fmla="*/ 113698 h 115954"/>
                    <a:gd name="connsiteX27" fmla="*/ 53531 w 78631"/>
                    <a:gd name="connsiteY27" fmla="*/ 112261 h 115954"/>
                    <a:gd name="connsiteX28" fmla="*/ 70219 w 78631"/>
                    <a:gd name="connsiteY28" fmla="*/ 108022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8631" h="115954">
                      <a:moveTo>
                        <a:pt x="70219" y="108022"/>
                      </a:moveTo>
                      <a:lnTo>
                        <a:pt x="70219" y="93267"/>
                      </a:lnTo>
                      <a:cubicBezTo>
                        <a:pt x="64489" y="96014"/>
                        <a:pt x="59078" y="98057"/>
                        <a:pt x="53986" y="99399"/>
                      </a:cubicBezTo>
                      <a:cubicBezTo>
                        <a:pt x="48893" y="100756"/>
                        <a:pt x="43977" y="101435"/>
                        <a:pt x="39236" y="101435"/>
                      </a:cubicBezTo>
                      <a:cubicBezTo>
                        <a:pt x="31016" y="101435"/>
                        <a:pt x="24670" y="99838"/>
                        <a:pt x="20201" y="96644"/>
                      </a:cubicBezTo>
                      <a:cubicBezTo>
                        <a:pt x="15731" y="93451"/>
                        <a:pt x="13497" y="88908"/>
                        <a:pt x="13497" y="83015"/>
                      </a:cubicBezTo>
                      <a:cubicBezTo>
                        <a:pt x="13497" y="78065"/>
                        <a:pt x="14981" y="74328"/>
                        <a:pt x="17950" y="71805"/>
                      </a:cubicBezTo>
                      <a:cubicBezTo>
                        <a:pt x="20919" y="69298"/>
                        <a:pt x="26546" y="67270"/>
                        <a:pt x="34831" y="65721"/>
                      </a:cubicBezTo>
                      <a:lnTo>
                        <a:pt x="43953" y="63853"/>
                      </a:lnTo>
                      <a:cubicBezTo>
                        <a:pt x="55223" y="61697"/>
                        <a:pt x="63539" y="57913"/>
                        <a:pt x="68903" y="52500"/>
                      </a:cubicBezTo>
                      <a:cubicBezTo>
                        <a:pt x="74266" y="47086"/>
                        <a:pt x="76948" y="39845"/>
                        <a:pt x="76948" y="30775"/>
                      </a:cubicBezTo>
                      <a:cubicBezTo>
                        <a:pt x="76948" y="19932"/>
                        <a:pt x="73316" y="11716"/>
                        <a:pt x="66053" y="6127"/>
                      </a:cubicBezTo>
                      <a:cubicBezTo>
                        <a:pt x="58806" y="539"/>
                        <a:pt x="48175" y="-2256"/>
                        <a:pt x="34160" y="-2256"/>
                      </a:cubicBezTo>
                      <a:cubicBezTo>
                        <a:pt x="28876" y="-2256"/>
                        <a:pt x="23250" y="-1657"/>
                        <a:pt x="17280" y="-460"/>
                      </a:cubicBezTo>
                      <a:cubicBezTo>
                        <a:pt x="11326" y="738"/>
                        <a:pt x="5156" y="2511"/>
                        <a:pt x="-1229" y="4858"/>
                      </a:cubicBezTo>
                      <a:lnTo>
                        <a:pt x="-1229" y="20427"/>
                      </a:lnTo>
                      <a:cubicBezTo>
                        <a:pt x="4901" y="16994"/>
                        <a:pt x="10911" y="14399"/>
                        <a:pt x="16801" y="12643"/>
                      </a:cubicBezTo>
                      <a:cubicBezTo>
                        <a:pt x="22691" y="10902"/>
                        <a:pt x="28478" y="10032"/>
                        <a:pt x="34160" y="10032"/>
                      </a:cubicBezTo>
                      <a:cubicBezTo>
                        <a:pt x="42780" y="10032"/>
                        <a:pt x="49436" y="11724"/>
                        <a:pt x="54129" y="15110"/>
                      </a:cubicBezTo>
                      <a:cubicBezTo>
                        <a:pt x="58822" y="18511"/>
                        <a:pt x="61169" y="23357"/>
                        <a:pt x="61169" y="29649"/>
                      </a:cubicBezTo>
                      <a:cubicBezTo>
                        <a:pt x="61169" y="35126"/>
                        <a:pt x="59485" y="39414"/>
                        <a:pt x="56117" y="42511"/>
                      </a:cubicBezTo>
                      <a:cubicBezTo>
                        <a:pt x="52748" y="45609"/>
                        <a:pt x="47226" y="47933"/>
                        <a:pt x="39547" y="49482"/>
                      </a:cubicBezTo>
                      <a:lnTo>
                        <a:pt x="30329" y="51278"/>
                      </a:lnTo>
                      <a:cubicBezTo>
                        <a:pt x="19059" y="53514"/>
                        <a:pt x="10903" y="57027"/>
                        <a:pt x="5859" y="61817"/>
                      </a:cubicBezTo>
                      <a:cubicBezTo>
                        <a:pt x="830" y="66608"/>
                        <a:pt x="-1684" y="73274"/>
                        <a:pt x="-1684" y="81818"/>
                      </a:cubicBezTo>
                      <a:cubicBezTo>
                        <a:pt x="-1684" y="91702"/>
                        <a:pt x="1796" y="99487"/>
                        <a:pt x="8756" y="105171"/>
                      </a:cubicBezTo>
                      <a:cubicBezTo>
                        <a:pt x="15716" y="110856"/>
                        <a:pt x="25301" y="113698"/>
                        <a:pt x="37512" y="113698"/>
                      </a:cubicBezTo>
                      <a:cubicBezTo>
                        <a:pt x="42764" y="113698"/>
                        <a:pt x="48103" y="113219"/>
                        <a:pt x="53531" y="112261"/>
                      </a:cubicBezTo>
                      <a:cubicBezTo>
                        <a:pt x="58974" y="111319"/>
                        <a:pt x="64537" y="109906"/>
                        <a:pt x="70219" y="1080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19" name="Figura a mano libera: forma 3518">
                  <a:extLst>
                    <a:ext uri="{FF2B5EF4-FFF2-40B4-BE49-F238E27FC236}">
                      <a16:creationId xmlns:a16="http://schemas.microsoft.com/office/drawing/2014/main" id="{2D36D3C6-36FD-6CBC-8DD0-358C3ACC4927}"/>
                    </a:ext>
                  </a:extLst>
                </p:cNvPr>
                <p:cNvSpPr/>
                <p:nvPr/>
              </p:nvSpPr>
              <p:spPr>
                <a:xfrm flipV="1">
                  <a:off x="9803902" y="2430968"/>
                  <a:ext cx="81408" cy="111762"/>
                </a:xfrm>
                <a:custGeom>
                  <a:avLst/>
                  <a:gdLst>
                    <a:gd name="connsiteX0" fmla="*/ 48800 w 81408"/>
                    <a:gd name="connsiteY0" fmla="*/ 96329 h 111762"/>
                    <a:gd name="connsiteX1" fmla="*/ 10633 w 81408"/>
                    <a:gd name="connsiteY1" fmla="*/ 36663 h 111762"/>
                    <a:gd name="connsiteX2" fmla="*/ 48800 w 81408"/>
                    <a:gd name="connsiteY2" fmla="*/ 36663 h 111762"/>
                    <a:gd name="connsiteX3" fmla="*/ 48800 w 81408"/>
                    <a:gd name="connsiteY3" fmla="*/ 96329 h 111762"/>
                    <a:gd name="connsiteX4" fmla="*/ 44825 w 81408"/>
                    <a:gd name="connsiteY4" fmla="*/ 109503 h 111762"/>
                    <a:gd name="connsiteX5" fmla="*/ 63836 w 81408"/>
                    <a:gd name="connsiteY5" fmla="*/ 109503 h 111762"/>
                    <a:gd name="connsiteX6" fmla="*/ 63836 w 81408"/>
                    <a:gd name="connsiteY6" fmla="*/ 36663 h 111762"/>
                    <a:gd name="connsiteX7" fmla="*/ 79783 w 81408"/>
                    <a:gd name="connsiteY7" fmla="*/ 36663 h 111762"/>
                    <a:gd name="connsiteX8" fmla="*/ 79783 w 81408"/>
                    <a:gd name="connsiteY8" fmla="*/ 24088 h 111762"/>
                    <a:gd name="connsiteX9" fmla="*/ 63836 w 81408"/>
                    <a:gd name="connsiteY9" fmla="*/ 24088 h 111762"/>
                    <a:gd name="connsiteX10" fmla="*/ 63836 w 81408"/>
                    <a:gd name="connsiteY10" fmla="*/ -2259 h 111762"/>
                    <a:gd name="connsiteX11" fmla="*/ 48800 w 81408"/>
                    <a:gd name="connsiteY11" fmla="*/ -2259 h 111762"/>
                    <a:gd name="connsiteX12" fmla="*/ 48800 w 81408"/>
                    <a:gd name="connsiteY12" fmla="*/ 24088 h 111762"/>
                    <a:gd name="connsiteX13" fmla="*/ -1626 w 81408"/>
                    <a:gd name="connsiteY13" fmla="*/ 24088 h 111762"/>
                    <a:gd name="connsiteX14" fmla="*/ -1626 w 81408"/>
                    <a:gd name="connsiteY14" fmla="*/ 38676 h 111762"/>
                    <a:gd name="connsiteX15" fmla="*/ 44825 w 81408"/>
                    <a:gd name="connsiteY15" fmla="*/ 109503 h 111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408" h="111762">
                      <a:moveTo>
                        <a:pt x="48800" y="96329"/>
                      </a:moveTo>
                      <a:lnTo>
                        <a:pt x="10633" y="36663"/>
                      </a:lnTo>
                      <a:lnTo>
                        <a:pt x="48800" y="36663"/>
                      </a:lnTo>
                      <a:lnTo>
                        <a:pt x="48800" y="96329"/>
                      </a:lnTo>
                      <a:close/>
                      <a:moveTo>
                        <a:pt x="44825" y="109503"/>
                      </a:moveTo>
                      <a:lnTo>
                        <a:pt x="63836" y="109503"/>
                      </a:lnTo>
                      <a:lnTo>
                        <a:pt x="63836" y="36663"/>
                      </a:lnTo>
                      <a:lnTo>
                        <a:pt x="79783" y="36663"/>
                      </a:lnTo>
                      <a:lnTo>
                        <a:pt x="79783" y="24088"/>
                      </a:lnTo>
                      <a:lnTo>
                        <a:pt x="63836" y="24088"/>
                      </a:lnTo>
                      <a:lnTo>
                        <a:pt x="63836" y="-2259"/>
                      </a:lnTo>
                      <a:lnTo>
                        <a:pt x="48800" y="-2259"/>
                      </a:lnTo>
                      <a:lnTo>
                        <a:pt x="48800" y="24088"/>
                      </a:lnTo>
                      <a:lnTo>
                        <a:pt x="-1626" y="24088"/>
                      </a:lnTo>
                      <a:lnTo>
                        <a:pt x="-1626" y="38676"/>
                      </a:lnTo>
                      <a:lnTo>
                        <a:pt x="44825" y="1095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20" name="Elemento grafico 18">
                <a:extLst>
                  <a:ext uri="{FF2B5EF4-FFF2-40B4-BE49-F238E27FC236}">
                    <a16:creationId xmlns:a16="http://schemas.microsoft.com/office/drawing/2014/main" id="{250304CA-1389-453A-E428-8B099E9489FF}"/>
                  </a:ext>
                </a:extLst>
              </p:cNvPr>
              <p:cNvGrpSpPr/>
              <p:nvPr/>
            </p:nvGrpSpPr>
            <p:grpSpPr>
              <a:xfrm>
                <a:off x="6163120" y="5143128"/>
                <a:ext cx="267289" cy="162162"/>
                <a:chOff x="6163120" y="5143128"/>
                <a:chExt cx="267289" cy="162162"/>
              </a:xfrm>
              <a:solidFill>
                <a:srgbClr val="000000"/>
              </a:solidFill>
            </p:grpSpPr>
            <p:sp>
              <p:nvSpPr>
                <p:cNvPr id="3521" name="Figura a mano libera: forma 3520">
                  <a:extLst>
                    <a:ext uri="{FF2B5EF4-FFF2-40B4-BE49-F238E27FC236}">
                      <a16:creationId xmlns:a16="http://schemas.microsoft.com/office/drawing/2014/main" id="{5B37A4D8-ED61-9E17-6845-AF6CD249C767}"/>
                    </a:ext>
                  </a:extLst>
                </p:cNvPr>
                <p:cNvSpPr/>
                <p:nvPr/>
              </p:nvSpPr>
              <p:spPr>
                <a:xfrm flipV="1">
                  <a:off x="6163120" y="5143128"/>
                  <a:ext cx="90100" cy="115954"/>
                </a:xfrm>
                <a:custGeom>
                  <a:avLst/>
                  <a:gdLst>
                    <a:gd name="connsiteX0" fmla="*/ 87986 w 90100"/>
                    <a:gd name="connsiteY0" fmla="*/ 103258 h 115954"/>
                    <a:gd name="connsiteX1" fmla="*/ 87986 w 90100"/>
                    <a:gd name="connsiteY1" fmla="*/ 87330 h 115954"/>
                    <a:gd name="connsiteX2" fmla="*/ 71704 w 90100"/>
                    <a:gd name="connsiteY2" fmla="*/ 97941 h 115954"/>
                    <a:gd name="connsiteX3" fmla="*/ 53339 w 90100"/>
                    <a:gd name="connsiteY3" fmla="*/ 101462 h 115954"/>
                    <a:gd name="connsiteX4" fmla="*/ 24008 w 90100"/>
                    <a:gd name="connsiteY4" fmla="*/ 89749 h 115954"/>
                    <a:gd name="connsiteX5" fmla="*/ 13832 w 90100"/>
                    <a:gd name="connsiteY5" fmla="*/ 55880 h 115954"/>
                    <a:gd name="connsiteX6" fmla="*/ 24008 w 90100"/>
                    <a:gd name="connsiteY6" fmla="*/ 22083 h 115954"/>
                    <a:gd name="connsiteX7" fmla="*/ 53339 w 90100"/>
                    <a:gd name="connsiteY7" fmla="*/ 10370 h 115954"/>
                    <a:gd name="connsiteX8" fmla="*/ 71704 w 90100"/>
                    <a:gd name="connsiteY8" fmla="*/ 13891 h 115954"/>
                    <a:gd name="connsiteX9" fmla="*/ 87986 w 90100"/>
                    <a:gd name="connsiteY9" fmla="*/ 24526 h 115954"/>
                    <a:gd name="connsiteX10" fmla="*/ 87986 w 90100"/>
                    <a:gd name="connsiteY10" fmla="*/ 8717 h 115954"/>
                    <a:gd name="connsiteX11" fmla="*/ 71178 w 90100"/>
                    <a:gd name="connsiteY11" fmla="*/ 622 h 115954"/>
                    <a:gd name="connsiteX12" fmla="*/ 52454 w 90100"/>
                    <a:gd name="connsiteY12" fmla="*/ -2061 h 115954"/>
                    <a:gd name="connsiteX13" fmla="*/ 12467 w 90100"/>
                    <a:gd name="connsiteY13" fmla="*/ 13460 h 115954"/>
                    <a:gd name="connsiteX14" fmla="*/ -2114 w 90100"/>
                    <a:gd name="connsiteY14" fmla="*/ 55880 h 115954"/>
                    <a:gd name="connsiteX15" fmla="*/ 12467 w 90100"/>
                    <a:gd name="connsiteY15" fmla="*/ 98348 h 115954"/>
                    <a:gd name="connsiteX16" fmla="*/ 52454 w 90100"/>
                    <a:gd name="connsiteY16" fmla="*/ 113893 h 115954"/>
                    <a:gd name="connsiteX17" fmla="*/ 71321 w 90100"/>
                    <a:gd name="connsiteY17" fmla="*/ 111235 h 115954"/>
                    <a:gd name="connsiteX18" fmla="*/ 87986 w 90100"/>
                    <a:gd name="connsiteY18" fmla="*/ 103258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0100" h="115954">
                      <a:moveTo>
                        <a:pt x="87986" y="103258"/>
                      </a:moveTo>
                      <a:lnTo>
                        <a:pt x="87986" y="87330"/>
                      </a:lnTo>
                      <a:cubicBezTo>
                        <a:pt x="82894" y="92072"/>
                        <a:pt x="77467" y="95610"/>
                        <a:pt x="71704" y="97941"/>
                      </a:cubicBezTo>
                      <a:cubicBezTo>
                        <a:pt x="65942" y="100288"/>
                        <a:pt x="59820" y="101462"/>
                        <a:pt x="53339" y="101462"/>
                      </a:cubicBezTo>
                      <a:cubicBezTo>
                        <a:pt x="40569" y="101462"/>
                        <a:pt x="30792" y="97558"/>
                        <a:pt x="24008" y="89749"/>
                      </a:cubicBezTo>
                      <a:cubicBezTo>
                        <a:pt x="17224" y="81941"/>
                        <a:pt x="13832" y="70651"/>
                        <a:pt x="13832" y="55880"/>
                      </a:cubicBezTo>
                      <a:cubicBezTo>
                        <a:pt x="13832" y="41157"/>
                        <a:pt x="17224" y="29892"/>
                        <a:pt x="24008" y="22083"/>
                      </a:cubicBezTo>
                      <a:cubicBezTo>
                        <a:pt x="30792" y="14274"/>
                        <a:pt x="40569" y="10370"/>
                        <a:pt x="53339" y="10370"/>
                      </a:cubicBezTo>
                      <a:cubicBezTo>
                        <a:pt x="59820" y="10370"/>
                        <a:pt x="65942" y="11544"/>
                        <a:pt x="71704" y="13891"/>
                      </a:cubicBezTo>
                      <a:cubicBezTo>
                        <a:pt x="77467" y="16239"/>
                        <a:pt x="82894" y="19784"/>
                        <a:pt x="87986" y="24526"/>
                      </a:cubicBezTo>
                      <a:lnTo>
                        <a:pt x="87986" y="8717"/>
                      </a:lnTo>
                      <a:cubicBezTo>
                        <a:pt x="82702" y="5125"/>
                        <a:pt x="77100" y="2426"/>
                        <a:pt x="71178" y="622"/>
                      </a:cubicBezTo>
                      <a:cubicBezTo>
                        <a:pt x="65271" y="-1167"/>
                        <a:pt x="59030" y="-2061"/>
                        <a:pt x="52454" y="-2061"/>
                      </a:cubicBezTo>
                      <a:cubicBezTo>
                        <a:pt x="35533" y="-2061"/>
                        <a:pt x="22205" y="3113"/>
                        <a:pt x="12467" y="13460"/>
                      </a:cubicBezTo>
                      <a:cubicBezTo>
                        <a:pt x="2746" y="23824"/>
                        <a:pt x="-2114" y="37964"/>
                        <a:pt x="-2114" y="55880"/>
                      </a:cubicBezTo>
                      <a:cubicBezTo>
                        <a:pt x="-2114" y="73845"/>
                        <a:pt x="2746" y="88001"/>
                        <a:pt x="12467" y="98348"/>
                      </a:cubicBezTo>
                      <a:cubicBezTo>
                        <a:pt x="22205" y="108712"/>
                        <a:pt x="35533" y="113893"/>
                        <a:pt x="52454" y="113893"/>
                      </a:cubicBezTo>
                      <a:cubicBezTo>
                        <a:pt x="59126" y="113893"/>
                        <a:pt x="65415" y="113007"/>
                        <a:pt x="71321" y="111235"/>
                      </a:cubicBezTo>
                      <a:cubicBezTo>
                        <a:pt x="77243" y="109462"/>
                        <a:pt x="82798" y="106803"/>
                        <a:pt x="87986" y="10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22" name="Figura a mano libera: forma 3521">
                  <a:extLst>
                    <a:ext uri="{FF2B5EF4-FFF2-40B4-BE49-F238E27FC236}">
                      <a16:creationId xmlns:a16="http://schemas.microsoft.com/office/drawing/2014/main" id="{351F4D93-3107-AC11-248D-D33BE07788FB}"/>
                    </a:ext>
                  </a:extLst>
                </p:cNvPr>
                <p:cNvSpPr/>
                <p:nvPr/>
              </p:nvSpPr>
              <p:spPr>
                <a:xfrm flipV="1">
                  <a:off x="6269017" y="5145140"/>
                  <a:ext cx="81408" cy="111762"/>
                </a:xfrm>
                <a:custGeom>
                  <a:avLst/>
                  <a:gdLst>
                    <a:gd name="connsiteX0" fmla="*/ 48546 w 81408"/>
                    <a:gd name="connsiteY0" fmla="*/ 96524 h 111762"/>
                    <a:gd name="connsiteX1" fmla="*/ 10380 w 81408"/>
                    <a:gd name="connsiteY1" fmla="*/ 36858 h 111762"/>
                    <a:gd name="connsiteX2" fmla="*/ 48546 w 81408"/>
                    <a:gd name="connsiteY2" fmla="*/ 36858 h 111762"/>
                    <a:gd name="connsiteX3" fmla="*/ 48546 w 81408"/>
                    <a:gd name="connsiteY3" fmla="*/ 96524 h 111762"/>
                    <a:gd name="connsiteX4" fmla="*/ 44571 w 81408"/>
                    <a:gd name="connsiteY4" fmla="*/ 109698 h 111762"/>
                    <a:gd name="connsiteX5" fmla="*/ 63583 w 81408"/>
                    <a:gd name="connsiteY5" fmla="*/ 109698 h 111762"/>
                    <a:gd name="connsiteX6" fmla="*/ 63583 w 81408"/>
                    <a:gd name="connsiteY6" fmla="*/ 36858 h 111762"/>
                    <a:gd name="connsiteX7" fmla="*/ 79529 w 81408"/>
                    <a:gd name="connsiteY7" fmla="*/ 36858 h 111762"/>
                    <a:gd name="connsiteX8" fmla="*/ 79529 w 81408"/>
                    <a:gd name="connsiteY8" fmla="*/ 24283 h 111762"/>
                    <a:gd name="connsiteX9" fmla="*/ 63583 w 81408"/>
                    <a:gd name="connsiteY9" fmla="*/ 24283 h 111762"/>
                    <a:gd name="connsiteX10" fmla="*/ 63583 w 81408"/>
                    <a:gd name="connsiteY10" fmla="*/ -2065 h 111762"/>
                    <a:gd name="connsiteX11" fmla="*/ 48546 w 81408"/>
                    <a:gd name="connsiteY11" fmla="*/ -2065 h 111762"/>
                    <a:gd name="connsiteX12" fmla="*/ 48546 w 81408"/>
                    <a:gd name="connsiteY12" fmla="*/ 24283 h 111762"/>
                    <a:gd name="connsiteX13" fmla="*/ -1880 w 81408"/>
                    <a:gd name="connsiteY13" fmla="*/ 24283 h 111762"/>
                    <a:gd name="connsiteX14" fmla="*/ -1880 w 81408"/>
                    <a:gd name="connsiteY14" fmla="*/ 38870 h 111762"/>
                    <a:gd name="connsiteX15" fmla="*/ 44571 w 81408"/>
                    <a:gd name="connsiteY15" fmla="*/ 109698 h 111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408" h="111762">
                      <a:moveTo>
                        <a:pt x="48546" y="96524"/>
                      </a:moveTo>
                      <a:lnTo>
                        <a:pt x="10380" y="36858"/>
                      </a:lnTo>
                      <a:lnTo>
                        <a:pt x="48546" y="36858"/>
                      </a:lnTo>
                      <a:lnTo>
                        <a:pt x="48546" y="96524"/>
                      </a:lnTo>
                      <a:close/>
                      <a:moveTo>
                        <a:pt x="44571" y="109698"/>
                      </a:moveTo>
                      <a:lnTo>
                        <a:pt x="63583" y="109698"/>
                      </a:lnTo>
                      <a:lnTo>
                        <a:pt x="63583" y="36858"/>
                      </a:lnTo>
                      <a:lnTo>
                        <a:pt x="79529" y="36858"/>
                      </a:lnTo>
                      <a:lnTo>
                        <a:pt x="79529" y="24283"/>
                      </a:lnTo>
                      <a:lnTo>
                        <a:pt x="63583" y="24283"/>
                      </a:lnTo>
                      <a:lnTo>
                        <a:pt x="63583" y="-2065"/>
                      </a:lnTo>
                      <a:lnTo>
                        <a:pt x="48546" y="-2065"/>
                      </a:lnTo>
                      <a:lnTo>
                        <a:pt x="48546" y="24283"/>
                      </a:lnTo>
                      <a:lnTo>
                        <a:pt x="-1880" y="24283"/>
                      </a:lnTo>
                      <a:lnTo>
                        <a:pt x="-1880" y="38870"/>
                      </a:lnTo>
                      <a:lnTo>
                        <a:pt x="44571" y="1096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23" name="Elemento grafico 18">
                <a:extLst>
                  <a:ext uri="{FF2B5EF4-FFF2-40B4-BE49-F238E27FC236}">
                    <a16:creationId xmlns:a16="http://schemas.microsoft.com/office/drawing/2014/main" id="{324E7D90-C234-BC84-4064-476A9F52AA50}"/>
                  </a:ext>
                </a:extLst>
              </p:cNvPr>
              <p:cNvGrpSpPr/>
              <p:nvPr/>
            </p:nvGrpSpPr>
            <p:grpSpPr>
              <a:xfrm>
                <a:off x="8632459" y="3500389"/>
                <a:ext cx="257653" cy="162162"/>
                <a:chOff x="8632459" y="3500389"/>
                <a:chExt cx="257653" cy="162162"/>
              </a:xfrm>
              <a:solidFill>
                <a:srgbClr val="000000"/>
              </a:solidFill>
            </p:grpSpPr>
            <p:sp>
              <p:nvSpPr>
                <p:cNvPr id="3524" name="Figura a mano libera: forma 3523">
                  <a:extLst>
                    <a:ext uri="{FF2B5EF4-FFF2-40B4-BE49-F238E27FC236}">
                      <a16:creationId xmlns:a16="http://schemas.microsoft.com/office/drawing/2014/main" id="{B823BE2E-7240-9EF9-3C0D-4342930579AC}"/>
                    </a:ext>
                  </a:extLst>
                </p:cNvPr>
                <p:cNvSpPr/>
                <p:nvPr/>
              </p:nvSpPr>
              <p:spPr>
                <a:xfrm flipV="1">
                  <a:off x="8632459" y="3500389"/>
                  <a:ext cx="90100" cy="115954"/>
                </a:xfrm>
                <a:custGeom>
                  <a:avLst/>
                  <a:gdLst>
                    <a:gd name="connsiteX0" fmla="*/ 88163 w 90100"/>
                    <a:gd name="connsiteY0" fmla="*/ 103140 h 115954"/>
                    <a:gd name="connsiteX1" fmla="*/ 88163 w 90100"/>
                    <a:gd name="connsiteY1" fmla="*/ 87212 h 115954"/>
                    <a:gd name="connsiteX2" fmla="*/ 71882 w 90100"/>
                    <a:gd name="connsiteY2" fmla="*/ 97823 h 115954"/>
                    <a:gd name="connsiteX3" fmla="*/ 53517 w 90100"/>
                    <a:gd name="connsiteY3" fmla="*/ 101344 h 115954"/>
                    <a:gd name="connsiteX4" fmla="*/ 24186 w 90100"/>
                    <a:gd name="connsiteY4" fmla="*/ 89631 h 115954"/>
                    <a:gd name="connsiteX5" fmla="*/ 14009 w 90100"/>
                    <a:gd name="connsiteY5" fmla="*/ 55762 h 115954"/>
                    <a:gd name="connsiteX6" fmla="*/ 24186 w 90100"/>
                    <a:gd name="connsiteY6" fmla="*/ 21965 h 115954"/>
                    <a:gd name="connsiteX7" fmla="*/ 53517 w 90100"/>
                    <a:gd name="connsiteY7" fmla="*/ 10252 h 115954"/>
                    <a:gd name="connsiteX8" fmla="*/ 71882 w 90100"/>
                    <a:gd name="connsiteY8" fmla="*/ 13773 h 115954"/>
                    <a:gd name="connsiteX9" fmla="*/ 88163 w 90100"/>
                    <a:gd name="connsiteY9" fmla="*/ 24408 h 115954"/>
                    <a:gd name="connsiteX10" fmla="*/ 88163 w 90100"/>
                    <a:gd name="connsiteY10" fmla="*/ 8600 h 115954"/>
                    <a:gd name="connsiteX11" fmla="*/ 71355 w 90100"/>
                    <a:gd name="connsiteY11" fmla="*/ 504 h 115954"/>
                    <a:gd name="connsiteX12" fmla="*/ 52631 w 90100"/>
                    <a:gd name="connsiteY12" fmla="*/ -2179 h 115954"/>
                    <a:gd name="connsiteX13" fmla="*/ 12645 w 90100"/>
                    <a:gd name="connsiteY13" fmla="*/ 13342 h 115954"/>
                    <a:gd name="connsiteX14" fmla="*/ -1937 w 90100"/>
                    <a:gd name="connsiteY14" fmla="*/ 55762 h 115954"/>
                    <a:gd name="connsiteX15" fmla="*/ 12645 w 90100"/>
                    <a:gd name="connsiteY15" fmla="*/ 98230 h 115954"/>
                    <a:gd name="connsiteX16" fmla="*/ 52631 w 90100"/>
                    <a:gd name="connsiteY16" fmla="*/ 113775 h 115954"/>
                    <a:gd name="connsiteX17" fmla="*/ 71498 w 90100"/>
                    <a:gd name="connsiteY17" fmla="*/ 111117 h 115954"/>
                    <a:gd name="connsiteX18" fmla="*/ 88163 w 90100"/>
                    <a:gd name="connsiteY18" fmla="*/ 103140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0100" h="115954">
                      <a:moveTo>
                        <a:pt x="88163" y="103140"/>
                      </a:moveTo>
                      <a:lnTo>
                        <a:pt x="88163" y="87212"/>
                      </a:lnTo>
                      <a:cubicBezTo>
                        <a:pt x="83071" y="91955"/>
                        <a:pt x="77644" y="95492"/>
                        <a:pt x="71882" y="97823"/>
                      </a:cubicBezTo>
                      <a:cubicBezTo>
                        <a:pt x="66119" y="100170"/>
                        <a:pt x="59998" y="101344"/>
                        <a:pt x="53517" y="101344"/>
                      </a:cubicBezTo>
                      <a:cubicBezTo>
                        <a:pt x="40747" y="101344"/>
                        <a:pt x="30970" y="97440"/>
                        <a:pt x="24186" y="89631"/>
                      </a:cubicBezTo>
                      <a:cubicBezTo>
                        <a:pt x="17402" y="81823"/>
                        <a:pt x="14009" y="70533"/>
                        <a:pt x="14009" y="55762"/>
                      </a:cubicBezTo>
                      <a:cubicBezTo>
                        <a:pt x="14009" y="41039"/>
                        <a:pt x="17402" y="29774"/>
                        <a:pt x="24186" y="21965"/>
                      </a:cubicBezTo>
                      <a:cubicBezTo>
                        <a:pt x="30970" y="14157"/>
                        <a:pt x="40747" y="10252"/>
                        <a:pt x="53517" y="10252"/>
                      </a:cubicBezTo>
                      <a:cubicBezTo>
                        <a:pt x="59998" y="10252"/>
                        <a:pt x="66119" y="11426"/>
                        <a:pt x="71882" y="13773"/>
                      </a:cubicBezTo>
                      <a:cubicBezTo>
                        <a:pt x="77644" y="16121"/>
                        <a:pt x="83071" y="19666"/>
                        <a:pt x="88163" y="24408"/>
                      </a:cubicBezTo>
                      <a:lnTo>
                        <a:pt x="88163" y="8600"/>
                      </a:lnTo>
                      <a:cubicBezTo>
                        <a:pt x="82880" y="5007"/>
                        <a:pt x="77277" y="2308"/>
                        <a:pt x="71355" y="504"/>
                      </a:cubicBezTo>
                      <a:cubicBezTo>
                        <a:pt x="65449" y="-1285"/>
                        <a:pt x="59207" y="-2179"/>
                        <a:pt x="52631" y="-2179"/>
                      </a:cubicBezTo>
                      <a:cubicBezTo>
                        <a:pt x="35710" y="-2179"/>
                        <a:pt x="22382" y="2995"/>
                        <a:pt x="12645" y="13342"/>
                      </a:cubicBezTo>
                      <a:cubicBezTo>
                        <a:pt x="2923" y="23706"/>
                        <a:pt x="-1937" y="37846"/>
                        <a:pt x="-1937" y="55762"/>
                      </a:cubicBezTo>
                      <a:cubicBezTo>
                        <a:pt x="-1937" y="73727"/>
                        <a:pt x="2923" y="87883"/>
                        <a:pt x="12645" y="98230"/>
                      </a:cubicBezTo>
                      <a:cubicBezTo>
                        <a:pt x="22382" y="108594"/>
                        <a:pt x="35710" y="113775"/>
                        <a:pt x="52631" y="113775"/>
                      </a:cubicBezTo>
                      <a:cubicBezTo>
                        <a:pt x="59303" y="113775"/>
                        <a:pt x="65592" y="112889"/>
                        <a:pt x="71498" y="111117"/>
                      </a:cubicBezTo>
                      <a:cubicBezTo>
                        <a:pt x="77420" y="109344"/>
                        <a:pt x="82975" y="106685"/>
                        <a:pt x="88163" y="1031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25" name="Figura a mano libera: forma 3524">
                  <a:extLst>
                    <a:ext uri="{FF2B5EF4-FFF2-40B4-BE49-F238E27FC236}">
                      <a16:creationId xmlns:a16="http://schemas.microsoft.com/office/drawing/2014/main" id="{0FA6CCE2-AF39-6CB9-264C-AEFB987068CF}"/>
                    </a:ext>
                  </a:extLst>
                </p:cNvPr>
                <p:cNvSpPr/>
                <p:nvPr/>
              </p:nvSpPr>
              <p:spPr>
                <a:xfrm flipV="1">
                  <a:off x="8742092" y="3500389"/>
                  <a:ext cx="70921" cy="113774"/>
                </a:xfrm>
                <a:custGeom>
                  <a:avLst/>
                  <a:gdLst>
                    <a:gd name="connsiteX0" fmla="*/ 16534 w 70921"/>
                    <a:gd name="connsiteY0" fmla="*/ 10494 h 113774"/>
                    <a:gd name="connsiteX1" fmla="*/ 69282 w 70921"/>
                    <a:gd name="connsiteY1" fmla="*/ 10494 h 113774"/>
                    <a:gd name="connsiteX2" fmla="*/ 69282 w 70921"/>
                    <a:gd name="connsiteY2" fmla="*/ -2225 h 113774"/>
                    <a:gd name="connsiteX3" fmla="*/ -1639 w 70921"/>
                    <a:gd name="connsiteY3" fmla="*/ -2225 h 113774"/>
                    <a:gd name="connsiteX4" fmla="*/ -1639 w 70921"/>
                    <a:gd name="connsiteY4" fmla="*/ 10494 h 113774"/>
                    <a:gd name="connsiteX5" fmla="*/ 21802 w 70921"/>
                    <a:gd name="connsiteY5" fmla="*/ 34399 h 113774"/>
                    <a:gd name="connsiteX6" fmla="*/ 40478 w 70921"/>
                    <a:gd name="connsiteY6" fmla="*/ 53776 h 113774"/>
                    <a:gd name="connsiteX7" fmla="*/ 50606 w 70921"/>
                    <a:gd name="connsiteY7" fmla="*/ 67573 h 113774"/>
                    <a:gd name="connsiteX8" fmla="*/ 53503 w 70921"/>
                    <a:gd name="connsiteY8" fmla="*/ 78687 h 113774"/>
                    <a:gd name="connsiteX9" fmla="*/ 47254 w 70921"/>
                    <a:gd name="connsiteY9" fmla="*/ 93202 h 113774"/>
                    <a:gd name="connsiteX10" fmla="*/ 30972 w 70921"/>
                    <a:gd name="connsiteY10" fmla="*/ 98831 h 113774"/>
                    <a:gd name="connsiteX11" fmla="*/ 15959 w 70921"/>
                    <a:gd name="connsiteY11" fmla="*/ 96364 h 113774"/>
                    <a:gd name="connsiteX12" fmla="*/ -897 w 70921"/>
                    <a:gd name="connsiteY12" fmla="*/ 88867 h 113774"/>
                    <a:gd name="connsiteX13" fmla="*/ -897 w 70921"/>
                    <a:gd name="connsiteY13" fmla="*/ 104149 h 113774"/>
                    <a:gd name="connsiteX14" fmla="*/ 16151 w 70921"/>
                    <a:gd name="connsiteY14" fmla="*/ 109682 h 113774"/>
                    <a:gd name="connsiteX15" fmla="*/ 30685 w 70921"/>
                    <a:gd name="connsiteY15" fmla="*/ 111550 h 113774"/>
                    <a:gd name="connsiteX16" fmla="*/ 58364 w 70921"/>
                    <a:gd name="connsiteY16" fmla="*/ 102855 h 113774"/>
                    <a:gd name="connsiteX17" fmla="*/ 68683 w 70921"/>
                    <a:gd name="connsiteY17" fmla="*/ 79669 h 113774"/>
                    <a:gd name="connsiteX18" fmla="*/ 66098 w 70921"/>
                    <a:gd name="connsiteY18" fmla="*/ 66591 h 113774"/>
                    <a:gd name="connsiteX19" fmla="*/ 56712 w 70921"/>
                    <a:gd name="connsiteY19" fmla="*/ 52052 h 113774"/>
                    <a:gd name="connsiteX20" fmla="*/ 44812 w 70921"/>
                    <a:gd name="connsiteY20" fmla="*/ 39501 h 113774"/>
                    <a:gd name="connsiteX21" fmla="*/ 16534 w 70921"/>
                    <a:gd name="connsiteY21" fmla="*/ 10494 h 113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921" h="113774">
                      <a:moveTo>
                        <a:pt x="16534" y="10494"/>
                      </a:moveTo>
                      <a:lnTo>
                        <a:pt x="69282" y="10494"/>
                      </a:lnTo>
                      <a:lnTo>
                        <a:pt x="69282" y="-2225"/>
                      </a:lnTo>
                      <a:lnTo>
                        <a:pt x="-1639" y="-2225"/>
                      </a:lnTo>
                      <a:lnTo>
                        <a:pt x="-1639" y="10494"/>
                      </a:lnTo>
                      <a:cubicBezTo>
                        <a:pt x="4091" y="16434"/>
                        <a:pt x="11905" y="24403"/>
                        <a:pt x="21802" y="34399"/>
                      </a:cubicBezTo>
                      <a:cubicBezTo>
                        <a:pt x="31714" y="44411"/>
                        <a:pt x="37940" y="50870"/>
                        <a:pt x="40478" y="53776"/>
                      </a:cubicBezTo>
                      <a:cubicBezTo>
                        <a:pt x="45314" y="59206"/>
                        <a:pt x="48690" y="63805"/>
                        <a:pt x="50606" y="67573"/>
                      </a:cubicBezTo>
                      <a:cubicBezTo>
                        <a:pt x="52537" y="71342"/>
                        <a:pt x="53503" y="75046"/>
                        <a:pt x="53503" y="78687"/>
                      </a:cubicBezTo>
                      <a:cubicBezTo>
                        <a:pt x="53503" y="84627"/>
                        <a:pt x="51420" y="89466"/>
                        <a:pt x="47254" y="93202"/>
                      </a:cubicBezTo>
                      <a:cubicBezTo>
                        <a:pt x="43088" y="96955"/>
                        <a:pt x="37660" y="98831"/>
                        <a:pt x="30972" y="98831"/>
                      </a:cubicBezTo>
                      <a:cubicBezTo>
                        <a:pt x="26231" y="98831"/>
                        <a:pt x="21227" y="98009"/>
                        <a:pt x="15959" y="96364"/>
                      </a:cubicBezTo>
                      <a:cubicBezTo>
                        <a:pt x="10708" y="94719"/>
                        <a:pt x="5089" y="92220"/>
                        <a:pt x="-897" y="88867"/>
                      </a:cubicBezTo>
                      <a:lnTo>
                        <a:pt x="-897" y="104149"/>
                      </a:lnTo>
                      <a:cubicBezTo>
                        <a:pt x="5185" y="106592"/>
                        <a:pt x="10867" y="108436"/>
                        <a:pt x="16151" y="109682"/>
                      </a:cubicBezTo>
                      <a:cubicBezTo>
                        <a:pt x="21450" y="110927"/>
                        <a:pt x="26295" y="111550"/>
                        <a:pt x="30685" y="111550"/>
                      </a:cubicBezTo>
                      <a:cubicBezTo>
                        <a:pt x="42257" y="111550"/>
                        <a:pt x="51484" y="108652"/>
                        <a:pt x="58364" y="102855"/>
                      </a:cubicBezTo>
                      <a:cubicBezTo>
                        <a:pt x="65243" y="97075"/>
                        <a:pt x="68683" y="89346"/>
                        <a:pt x="68683" y="79669"/>
                      </a:cubicBezTo>
                      <a:cubicBezTo>
                        <a:pt x="68683" y="75070"/>
                        <a:pt x="67821" y="70711"/>
                        <a:pt x="66098" y="66591"/>
                      </a:cubicBezTo>
                      <a:cubicBezTo>
                        <a:pt x="64390" y="62487"/>
                        <a:pt x="61261" y="57641"/>
                        <a:pt x="56712" y="52052"/>
                      </a:cubicBezTo>
                      <a:cubicBezTo>
                        <a:pt x="55466" y="50599"/>
                        <a:pt x="51500" y="46415"/>
                        <a:pt x="44812" y="39501"/>
                      </a:cubicBezTo>
                      <a:cubicBezTo>
                        <a:pt x="38139" y="32586"/>
                        <a:pt x="28713" y="22918"/>
                        <a:pt x="16534" y="10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26" name="Elemento grafico 18">
                <a:extLst>
                  <a:ext uri="{FF2B5EF4-FFF2-40B4-BE49-F238E27FC236}">
                    <a16:creationId xmlns:a16="http://schemas.microsoft.com/office/drawing/2014/main" id="{EA8A4642-88AC-9969-11C5-0A457C08CB13}"/>
                  </a:ext>
                </a:extLst>
              </p:cNvPr>
              <p:cNvGrpSpPr/>
              <p:nvPr/>
            </p:nvGrpSpPr>
            <p:grpSpPr>
              <a:xfrm>
                <a:off x="7569711" y="2290165"/>
                <a:ext cx="260865" cy="162162"/>
                <a:chOff x="7569711" y="2290165"/>
                <a:chExt cx="260865" cy="162162"/>
              </a:xfrm>
              <a:solidFill>
                <a:srgbClr val="000000"/>
              </a:solidFill>
            </p:grpSpPr>
            <p:sp>
              <p:nvSpPr>
                <p:cNvPr id="3527" name="Figura a mano libera: forma 3526">
                  <a:extLst>
                    <a:ext uri="{FF2B5EF4-FFF2-40B4-BE49-F238E27FC236}">
                      <a16:creationId xmlns:a16="http://schemas.microsoft.com/office/drawing/2014/main" id="{79558B44-9AC0-C006-2052-BFBFDA69D135}"/>
                    </a:ext>
                  </a:extLst>
                </p:cNvPr>
                <p:cNvSpPr/>
                <p:nvPr/>
              </p:nvSpPr>
              <p:spPr>
                <a:xfrm flipV="1">
                  <a:off x="7569711" y="2290165"/>
                  <a:ext cx="90100" cy="115954"/>
                </a:xfrm>
                <a:custGeom>
                  <a:avLst/>
                  <a:gdLst>
                    <a:gd name="connsiteX0" fmla="*/ 88087 w 90100"/>
                    <a:gd name="connsiteY0" fmla="*/ 103054 h 115954"/>
                    <a:gd name="connsiteX1" fmla="*/ 88087 w 90100"/>
                    <a:gd name="connsiteY1" fmla="*/ 87125 h 115954"/>
                    <a:gd name="connsiteX2" fmla="*/ 71805 w 90100"/>
                    <a:gd name="connsiteY2" fmla="*/ 97736 h 115954"/>
                    <a:gd name="connsiteX3" fmla="*/ 53440 w 90100"/>
                    <a:gd name="connsiteY3" fmla="*/ 101257 h 115954"/>
                    <a:gd name="connsiteX4" fmla="*/ 24109 w 90100"/>
                    <a:gd name="connsiteY4" fmla="*/ 89544 h 115954"/>
                    <a:gd name="connsiteX5" fmla="*/ 13933 w 90100"/>
                    <a:gd name="connsiteY5" fmla="*/ 55675 h 115954"/>
                    <a:gd name="connsiteX6" fmla="*/ 24109 w 90100"/>
                    <a:gd name="connsiteY6" fmla="*/ 21878 h 115954"/>
                    <a:gd name="connsiteX7" fmla="*/ 53440 w 90100"/>
                    <a:gd name="connsiteY7" fmla="*/ 10165 h 115954"/>
                    <a:gd name="connsiteX8" fmla="*/ 71805 w 90100"/>
                    <a:gd name="connsiteY8" fmla="*/ 13687 h 115954"/>
                    <a:gd name="connsiteX9" fmla="*/ 88087 w 90100"/>
                    <a:gd name="connsiteY9" fmla="*/ 24321 h 115954"/>
                    <a:gd name="connsiteX10" fmla="*/ 88087 w 90100"/>
                    <a:gd name="connsiteY10" fmla="*/ 8513 h 115954"/>
                    <a:gd name="connsiteX11" fmla="*/ 71279 w 90100"/>
                    <a:gd name="connsiteY11" fmla="*/ 417 h 115954"/>
                    <a:gd name="connsiteX12" fmla="*/ 52554 w 90100"/>
                    <a:gd name="connsiteY12" fmla="*/ -2266 h 115954"/>
                    <a:gd name="connsiteX13" fmla="*/ 12568 w 90100"/>
                    <a:gd name="connsiteY13" fmla="*/ 13255 h 115954"/>
                    <a:gd name="connsiteX14" fmla="*/ -2013 w 90100"/>
                    <a:gd name="connsiteY14" fmla="*/ 55675 h 115954"/>
                    <a:gd name="connsiteX15" fmla="*/ 12568 w 90100"/>
                    <a:gd name="connsiteY15" fmla="*/ 98143 h 115954"/>
                    <a:gd name="connsiteX16" fmla="*/ 52554 w 90100"/>
                    <a:gd name="connsiteY16" fmla="*/ 113689 h 115954"/>
                    <a:gd name="connsiteX17" fmla="*/ 71422 w 90100"/>
                    <a:gd name="connsiteY17" fmla="*/ 111030 h 115954"/>
                    <a:gd name="connsiteX18" fmla="*/ 88087 w 90100"/>
                    <a:gd name="connsiteY18" fmla="*/ 103054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0100" h="115954">
                      <a:moveTo>
                        <a:pt x="88087" y="103054"/>
                      </a:moveTo>
                      <a:lnTo>
                        <a:pt x="88087" y="87125"/>
                      </a:lnTo>
                      <a:cubicBezTo>
                        <a:pt x="82995" y="91868"/>
                        <a:pt x="77568" y="95405"/>
                        <a:pt x="71805" y="97736"/>
                      </a:cubicBezTo>
                      <a:cubicBezTo>
                        <a:pt x="66043" y="100083"/>
                        <a:pt x="59921" y="101257"/>
                        <a:pt x="53440" y="101257"/>
                      </a:cubicBezTo>
                      <a:cubicBezTo>
                        <a:pt x="40670" y="101257"/>
                        <a:pt x="30893" y="97353"/>
                        <a:pt x="24109" y="89544"/>
                      </a:cubicBezTo>
                      <a:cubicBezTo>
                        <a:pt x="17325" y="81736"/>
                        <a:pt x="13933" y="70446"/>
                        <a:pt x="13933" y="55675"/>
                      </a:cubicBezTo>
                      <a:cubicBezTo>
                        <a:pt x="13933" y="40952"/>
                        <a:pt x="17325" y="29687"/>
                        <a:pt x="24109" y="21878"/>
                      </a:cubicBezTo>
                      <a:cubicBezTo>
                        <a:pt x="30893" y="14070"/>
                        <a:pt x="40670" y="10165"/>
                        <a:pt x="53440" y="10165"/>
                      </a:cubicBezTo>
                      <a:cubicBezTo>
                        <a:pt x="59921" y="10165"/>
                        <a:pt x="66043" y="11339"/>
                        <a:pt x="71805" y="13687"/>
                      </a:cubicBezTo>
                      <a:cubicBezTo>
                        <a:pt x="77568" y="16034"/>
                        <a:pt x="82995" y="19579"/>
                        <a:pt x="88087" y="24321"/>
                      </a:cubicBezTo>
                      <a:lnTo>
                        <a:pt x="88087" y="8513"/>
                      </a:lnTo>
                      <a:cubicBezTo>
                        <a:pt x="82803" y="4920"/>
                        <a:pt x="77201" y="2221"/>
                        <a:pt x="71279" y="417"/>
                      </a:cubicBezTo>
                      <a:cubicBezTo>
                        <a:pt x="65372" y="-1372"/>
                        <a:pt x="59131" y="-2266"/>
                        <a:pt x="52554" y="-2266"/>
                      </a:cubicBezTo>
                      <a:cubicBezTo>
                        <a:pt x="35634" y="-2266"/>
                        <a:pt x="22306" y="2908"/>
                        <a:pt x="12568" y="13255"/>
                      </a:cubicBezTo>
                      <a:cubicBezTo>
                        <a:pt x="2847" y="23619"/>
                        <a:pt x="-2013" y="37759"/>
                        <a:pt x="-2013" y="55675"/>
                      </a:cubicBezTo>
                      <a:cubicBezTo>
                        <a:pt x="-2013" y="73640"/>
                        <a:pt x="2847" y="87796"/>
                        <a:pt x="12568" y="98143"/>
                      </a:cubicBezTo>
                      <a:cubicBezTo>
                        <a:pt x="22306" y="108507"/>
                        <a:pt x="35634" y="113689"/>
                        <a:pt x="52554" y="113689"/>
                      </a:cubicBezTo>
                      <a:cubicBezTo>
                        <a:pt x="59227" y="113689"/>
                        <a:pt x="65516" y="112802"/>
                        <a:pt x="71422" y="111030"/>
                      </a:cubicBezTo>
                      <a:cubicBezTo>
                        <a:pt x="77344" y="109257"/>
                        <a:pt x="82899" y="106599"/>
                        <a:pt x="88087" y="1030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28" name="Figura a mano libera: forma 3527">
                  <a:extLst>
                    <a:ext uri="{FF2B5EF4-FFF2-40B4-BE49-F238E27FC236}">
                      <a16:creationId xmlns:a16="http://schemas.microsoft.com/office/drawing/2014/main" id="{4064AF22-E83E-F372-43DE-31C6BD1C67B5}"/>
                    </a:ext>
                  </a:extLst>
                </p:cNvPr>
                <p:cNvSpPr/>
                <p:nvPr/>
              </p:nvSpPr>
              <p:spPr>
                <a:xfrm flipV="1">
                  <a:off x="7680684" y="2292177"/>
                  <a:ext cx="71831" cy="111762"/>
                </a:xfrm>
                <a:custGeom>
                  <a:avLst/>
                  <a:gdLst>
                    <a:gd name="connsiteX0" fmla="*/ -1791 w 71831"/>
                    <a:gd name="connsiteY0" fmla="*/ 109493 h 111762"/>
                    <a:gd name="connsiteX1" fmla="*/ 70041 w 71831"/>
                    <a:gd name="connsiteY1" fmla="*/ 109493 h 111762"/>
                    <a:gd name="connsiteX2" fmla="*/ 70041 w 71831"/>
                    <a:gd name="connsiteY2" fmla="*/ 103050 h 111762"/>
                    <a:gd name="connsiteX3" fmla="*/ 29480 w 71831"/>
                    <a:gd name="connsiteY3" fmla="*/ -2269 h 111762"/>
                    <a:gd name="connsiteX4" fmla="*/ 13701 w 71831"/>
                    <a:gd name="connsiteY4" fmla="*/ -2269 h 111762"/>
                    <a:gd name="connsiteX5" fmla="*/ 51867 w 71831"/>
                    <a:gd name="connsiteY5" fmla="*/ 96751 h 111762"/>
                    <a:gd name="connsiteX6" fmla="*/ -1791 w 71831"/>
                    <a:gd name="connsiteY6" fmla="*/ 96751 h 111762"/>
                    <a:gd name="connsiteX7" fmla="*/ -1791 w 71831"/>
                    <a:gd name="connsiteY7" fmla="*/ 109493 h 111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1831" h="111762">
                      <a:moveTo>
                        <a:pt x="-1791" y="109493"/>
                      </a:moveTo>
                      <a:lnTo>
                        <a:pt x="70041" y="109493"/>
                      </a:lnTo>
                      <a:lnTo>
                        <a:pt x="70041" y="103050"/>
                      </a:lnTo>
                      <a:lnTo>
                        <a:pt x="29480" y="-2269"/>
                      </a:lnTo>
                      <a:lnTo>
                        <a:pt x="13701" y="-2269"/>
                      </a:lnTo>
                      <a:lnTo>
                        <a:pt x="51867" y="96751"/>
                      </a:lnTo>
                      <a:lnTo>
                        <a:pt x="-1791" y="96751"/>
                      </a:lnTo>
                      <a:lnTo>
                        <a:pt x="-1791" y="109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29" name="Elemento grafico 18">
                <a:extLst>
                  <a:ext uri="{FF2B5EF4-FFF2-40B4-BE49-F238E27FC236}">
                    <a16:creationId xmlns:a16="http://schemas.microsoft.com/office/drawing/2014/main" id="{3972DCCF-29FA-E7B0-FF17-60E8F85FE6B1}"/>
                  </a:ext>
                </a:extLst>
              </p:cNvPr>
              <p:cNvGrpSpPr/>
              <p:nvPr/>
            </p:nvGrpSpPr>
            <p:grpSpPr>
              <a:xfrm>
                <a:off x="8272122" y="2627915"/>
                <a:ext cx="260455" cy="162162"/>
                <a:chOff x="8272122" y="2627915"/>
                <a:chExt cx="260455" cy="162162"/>
              </a:xfrm>
              <a:solidFill>
                <a:srgbClr val="000000"/>
              </a:solidFill>
            </p:grpSpPr>
            <p:sp>
              <p:nvSpPr>
                <p:cNvPr id="3530" name="Figura a mano libera: forma 3529">
                  <a:extLst>
                    <a:ext uri="{FF2B5EF4-FFF2-40B4-BE49-F238E27FC236}">
                      <a16:creationId xmlns:a16="http://schemas.microsoft.com/office/drawing/2014/main" id="{05B0DDB2-7BC5-B3A3-FE53-A9959FB65306}"/>
                    </a:ext>
                  </a:extLst>
                </p:cNvPr>
                <p:cNvSpPr/>
                <p:nvPr/>
              </p:nvSpPr>
              <p:spPr>
                <a:xfrm flipV="1">
                  <a:off x="8272122" y="2627915"/>
                  <a:ext cx="90100" cy="115954"/>
                </a:xfrm>
                <a:custGeom>
                  <a:avLst/>
                  <a:gdLst>
                    <a:gd name="connsiteX0" fmla="*/ 88137 w 90100"/>
                    <a:gd name="connsiteY0" fmla="*/ 103078 h 115954"/>
                    <a:gd name="connsiteX1" fmla="*/ 88137 w 90100"/>
                    <a:gd name="connsiteY1" fmla="*/ 87149 h 115954"/>
                    <a:gd name="connsiteX2" fmla="*/ 71856 w 90100"/>
                    <a:gd name="connsiteY2" fmla="*/ 97760 h 115954"/>
                    <a:gd name="connsiteX3" fmla="*/ 53491 w 90100"/>
                    <a:gd name="connsiteY3" fmla="*/ 101281 h 115954"/>
                    <a:gd name="connsiteX4" fmla="*/ 24160 w 90100"/>
                    <a:gd name="connsiteY4" fmla="*/ 89569 h 115954"/>
                    <a:gd name="connsiteX5" fmla="*/ 13984 w 90100"/>
                    <a:gd name="connsiteY5" fmla="*/ 55700 h 115954"/>
                    <a:gd name="connsiteX6" fmla="*/ 24160 w 90100"/>
                    <a:gd name="connsiteY6" fmla="*/ 21903 h 115954"/>
                    <a:gd name="connsiteX7" fmla="*/ 53491 w 90100"/>
                    <a:gd name="connsiteY7" fmla="*/ 10190 h 115954"/>
                    <a:gd name="connsiteX8" fmla="*/ 71856 w 90100"/>
                    <a:gd name="connsiteY8" fmla="*/ 13711 h 115954"/>
                    <a:gd name="connsiteX9" fmla="*/ 88137 w 90100"/>
                    <a:gd name="connsiteY9" fmla="*/ 24346 h 115954"/>
                    <a:gd name="connsiteX10" fmla="*/ 88137 w 90100"/>
                    <a:gd name="connsiteY10" fmla="*/ 8537 h 115954"/>
                    <a:gd name="connsiteX11" fmla="*/ 71329 w 90100"/>
                    <a:gd name="connsiteY11" fmla="*/ 441 h 115954"/>
                    <a:gd name="connsiteX12" fmla="*/ 52605 w 90100"/>
                    <a:gd name="connsiteY12" fmla="*/ -2242 h 115954"/>
                    <a:gd name="connsiteX13" fmla="*/ 12619 w 90100"/>
                    <a:gd name="connsiteY13" fmla="*/ 13280 h 115954"/>
                    <a:gd name="connsiteX14" fmla="*/ -1963 w 90100"/>
                    <a:gd name="connsiteY14" fmla="*/ 55700 h 115954"/>
                    <a:gd name="connsiteX15" fmla="*/ 12619 w 90100"/>
                    <a:gd name="connsiteY15" fmla="*/ 98168 h 115954"/>
                    <a:gd name="connsiteX16" fmla="*/ 52605 w 90100"/>
                    <a:gd name="connsiteY16" fmla="*/ 113713 h 115954"/>
                    <a:gd name="connsiteX17" fmla="*/ 71473 w 90100"/>
                    <a:gd name="connsiteY17" fmla="*/ 111054 h 115954"/>
                    <a:gd name="connsiteX18" fmla="*/ 88137 w 90100"/>
                    <a:gd name="connsiteY18" fmla="*/ 103078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0100" h="115954">
                      <a:moveTo>
                        <a:pt x="88137" y="103078"/>
                      </a:moveTo>
                      <a:lnTo>
                        <a:pt x="88137" y="87149"/>
                      </a:lnTo>
                      <a:cubicBezTo>
                        <a:pt x="83045" y="91892"/>
                        <a:pt x="77618" y="95429"/>
                        <a:pt x="71856" y="97760"/>
                      </a:cubicBezTo>
                      <a:cubicBezTo>
                        <a:pt x="66093" y="100108"/>
                        <a:pt x="59972" y="101281"/>
                        <a:pt x="53491" y="101281"/>
                      </a:cubicBezTo>
                      <a:cubicBezTo>
                        <a:pt x="40721" y="101281"/>
                        <a:pt x="30944" y="97377"/>
                        <a:pt x="24160" y="89569"/>
                      </a:cubicBezTo>
                      <a:cubicBezTo>
                        <a:pt x="17376" y="81760"/>
                        <a:pt x="13984" y="70470"/>
                        <a:pt x="13984" y="55700"/>
                      </a:cubicBezTo>
                      <a:cubicBezTo>
                        <a:pt x="13984" y="40977"/>
                        <a:pt x="17376" y="29711"/>
                        <a:pt x="24160" y="21903"/>
                      </a:cubicBezTo>
                      <a:cubicBezTo>
                        <a:pt x="30944" y="14094"/>
                        <a:pt x="40721" y="10190"/>
                        <a:pt x="53491" y="10190"/>
                      </a:cubicBezTo>
                      <a:cubicBezTo>
                        <a:pt x="59972" y="10190"/>
                        <a:pt x="66093" y="11363"/>
                        <a:pt x="71856" y="13711"/>
                      </a:cubicBezTo>
                      <a:cubicBezTo>
                        <a:pt x="77618" y="16058"/>
                        <a:pt x="83045" y="19603"/>
                        <a:pt x="88137" y="24346"/>
                      </a:cubicBezTo>
                      <a:lnTo>
                        <a:pt x="88137" y="8537"/>
                      </a:lnTo>
                      <a:cubicBezTo>
                        <a:pt x="82854" y="4944"/>
                        <a:pt x="77251" y="2245"/>
                        <a:pt x="71329" y="441"/>
                      </a:cubicBezTo>
                      <a:cubicBezTo>
                        <a:pt x="65423" y="-1347"/>
                        <a:pt x="59182" y="-2242"/>
                        <a:pt x="52605" y="-2242"/>
                      </a:cubicBezTo>
                      <a:cubicBezTo>
                        <a:pt x="35685" y="-2242"/>
                        <a:pt x="22356" y="2932"/>
                        <a:pt x="12619" y="13280"/>
                      </a:cubicBezTo>
                      <a:cubicBezTo>
                        <a:pt x="2898" y="23643"/>
                        <a:pt x="-1963" y="37783"/>
                        <a:pt x="-1963" y="55700"/>
                      </a:cubicBezTo>
                      <a:cubicBezTo>
                        <a:pt x="-1963" y="73664"/>
                        <a:pt x="2898" y="87820"/>
                        <a:pt x="12619" y="98168"/>
                      </a:cubicBezTo>
                      <a:cubicBezTo>
                        <a:pt x="22356" y="108531"/>
                        <a:pt x="35685" y="113713"/>
                        <a:pt x="52605" y="113713"/>
                      </a:cubicBezTo>
                      <a:cubicBezTo>
                        <a:pt x="59277" y="113713"/>
                        <a:pt x="65566" y="112827"/>
                        <a:pt x="71473" y="111054"/>
                      </a:cubicBezTo>
                      <a:cubicBezTo>
                        <a:pt x="77395" y="109282"/>
                        <a:pt x="82950" y="106623"/>
                        <a:pt x="88137" y="1030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31" name="Figura a mano libera: forma 3530">
                  <a:extLst>
                    <a:ext uri="{FF2B5EF4-FFF2-40B4-BE49-F238E27FC236}">
                      <a16:creationId xmlns:a16="http://schemas.microsoft.com/office/drawing/2014/main" id="{20D599B6-8B54-39A9-34C1-F3140403D9F6}"/>
                    </a:ext>
                  </a:extLst>
                </p:cNvPr>
                <p:cNvSpPr/>
                <p:nvPr/>
              </p:nvSpPr>
              <p:spPr>
                <a:xfrm flipV="1">
                  <a:off x="8382353" y="2629927"/>
                  <a:ext cx="72286" cy="113942"/>
                </a:xfrm>
                <a:custGeom>
                  <a:avLst/>
                  <a:gdLst>
                    <a:gd name="connsiteX0" fmla="*/ 2998 w 72286"/>
                    <a:gd name="connsiteY0" fmla="*/ 111743 h 113942"/>
                    <a:gd name="connsiteX1" fmla="*/ 62331 w 72286"/>
                    <a:gd name="connsiteY1" fmla="*/ 111743 h 113942"/>
                    <a:gd name="connsiteX2" fmla="*/ 62331 w 72286"/>
                    <a:gd name="connsiteY2" fmla="*/ 99000 h 113942"/>
                    <a:gd name="connsiteX3" fmla="*/ 16838 w 72286"/>
                    <a:gd name="connsiteY3" fmla="*/ 99000 h 113942"/>
                    <a:gd name="connsiteX4" fmla="*/ 16838 w 72286"/>
                    <a:gd name="connsiteY4" fmla="*/ 71622 h 113942"/>
                    <a:gd name="connsiteX5" fmla="*/ 23398 w 72286"/>
                    <a:gd name="connsiteY5" fmla="*/ 73299 h 113942"/>
                    <a:gd name="connsiteX6" fmla="*/ 30007 w 72286"/>
                    <a:gd name="connsiteY6" fmla="*/ 73850 h 113942"/>
                    <a:gd name="connsiteX7" fmla="*/ 59625 w 72286"/>
                    <a:gd name="connsiteY7" fmla="*/ 63598 h 113942"/>
                    <a:gd name="connsiteX8" fmla="*/ 70568 w 72286"/>
                    <a:gd name="connsiteY8" fmla="*/ 35837 h 113942"/>
                    <a:gd name="connsiteX9" fmla="*/ 59338 w 72286"/>
                    <a:gd name="connsiteY9" fmla="*/ 7789 h 113942"/>
                    <a:gd name="connsiteX10" fmla="*/ 27684 w 72286"/>
                    <a:gd name="connsiteY10" fmla="*/ -2200 h 113942"/>
                    <a:gd name="connsiteX11" fmla="*/ 13342 w 72286"/>
                    <a:gd name="connsiteY11" fmla="*/ -1002 h 113942"/>
                    <a:gd name="connsiteX12" fmla="*/ -1719 w 72286"/>
                    <a:gd name="connsiteY12" fmla="*/ 2591 h 113942"/>
                    <a:gd name="connsiteX13" fmla="*/ -1719 w 72286"/>
                    <a:gd name="connsiteY13" fmla="*/ 17801 h 113942"/>
                    <a:gd name="connsiteX14" fmla="*/ 12193 w 72286"/>
                    <a:gd name="connsiteY14" fmla="*/ 12340 h 113942"/>
                    <a:gd name="connsiteX15" fmla="*/ 27373 w 72286"/>
                    <a:gd name="connsiteY15" fmla="*/ 10543 h 113942"/>
                    <a:gd name="connsiteX16" fmla="*/ 47869 w 72286"/>
                    <a:gd name="connsiteY16" fmla="*/ 17346 h 113942"/>
                    <a:gd name="connsiteX17" fmla="*/ 55435 w 72286"/>
                    <a:gd name="connsiteY17" fmla="*/ 35837 h 113942"/>
                    <a:gd name="connsiteX18" fmla="*/ 47869 w 72286"/>
                    <a:gd name="connsiteY18" fmla="*/ 54305 h 113942"/>
                    <a:gd name="connsiteX19" fmla="*/ 27373 w 72286"/>
                    <a:gd name="connsiteY19" fmla="*/ 61131 h 113942"/>
                    <a:gd name="connsiteX20" fmla="*/ 15281 w 72286"/>
                    <a:gd name="connsiteY20" fmla="*/ 59790 h 113942"/>
                    <a:gd name="connsiteX21" fmla="*/ 2998 w 72286"/>
                    <a:gd name="connsiteY21" fmla="*/ 55598 h 113942"/>
                    <a:gd name="connsiteX22" fmla="*/ 2998 w 72286"/>
                    <a:gd name="connsiteY22" fmla="*/ 111743 h 113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2286" h="113942">
                      <a:moveTo>
                        <a:pt x="2998" y="111743"/>
                      </a:moveTo>
                      <a:lnTo>
                        <a:pt x="62331" y="111743"/>
                      </a:lnTo>
                      <a:lnTo>
                        <a:pt x="62331" y="99000"/>
                      </a:lnTo>
                      <a:lnTo>
                        <a:pt x="16838" y="99000"/>
                      </a:lnTo>
                      <a:lnTo>
                        <a:pt x="16838" y="71622"/>
                      </a:lnTo>
                      <a:cubicBezTo>
                        <a:pt x="19025" y="72373"/>
                        <a:pt x="21212" y="72932"/>
                        <a:pt x="23398" y="73299"/>
                      </a:cubicBezTo>
                      <a:cubicBezTo>
                        <a:pt x="25601" y="73666"/>
                        <a:pt x="27804" y="73850"/>
                        <a:pt x="30007" y="73850"/>
                      </a:cubicBezTo>
                      <a:cubicBezTo>
                        <a:pt x="42474" y="73850"/>
                        <a:pt x="52346" y="70433"/>
                        <a:pt x="59625" y="63598"/>
                      </a:cubicBezTo>
                      <a:cubicBezTo>
                        <a:pt x="66920" y="56764"/>
                        <a:pt x="70568" y="47510"/>
                        <a:pt x="70568" y="35837"/>
                      </a:cubicBezTo>
                      <a:cubicBezTo>
                        <a:pt x="70568" y="23813"/>
                        <a:pt x="66824" y="14463"/>
                        <a:pt x="59338" y="7789"/>
                      </a:cubicBezTo>
                      <a:cubicBezTo>
                        <a:pt x="51851" y="1130"/>
                        <a:pt x="41300" y="-2200"/>
                        <a:pt x="27684" y="-2200"/>
                      </a:cubicBezTo>
                      <a:cubicBezTo>
                        <a:pt x="22991" y="-2200"/>
                        <a:pt x="18210" y="-1800"/>
                        <a:pt x="13342" y="-1002"/>
                      </a:cubicBezTo>
                      <a:cubicBezTo>
                        <a:pt x="8489" y="-204"/>
                        <a:pt x="3469" y="994"/>
                        <a:pt x="-1719" y="2591"/>
                      </a:cubicBezTo>
                      <a:lnTo>
                        <a:pt x="-1719" y="17801"/>
                      </a:lnTo>
                      <a:cubicBezTo>
                        <a:pt x="2767" y="15358"/>
                        <a:pt x="7404" y="13537"/>
                        <a:pt x="12193" y="12340"/>
                      </a:cubicBezTo>
                      <a:cubicBezTo>
                        <a:pt x="16981" y="11142"/>
                        <a:pt x="22041" y="10543"/>
                        <a:pt x="27373" y="10543"/>
                      </a:cubicBezTo>
                      <a:cubicBezTo>
                        <a:pt x="36009" y="10543"/>
                        <a:pt x="42841" y="12811"/>
                        <a:pt x="47869" y="17346"/>
                      </a:cubicBezTo>
                      <a:cubicBezTo>
                        <a:pt x="52913" y="21881"/>
                        <a:pt x="55435" y="28045"/>
                        <a:pt x="55435" y="35837"/>
                      </a:cubicBezTo>
                      <a:cubicBezTo>
                        <a:pt x="55435" y="43614"/>
                        <a:pt x="52913" y="49770"/>
                        <a:pt x="47869" y="54305"/>
                      </a:cubicBezTo>
                      <a:cubicBezTo>
                        <a:pt x="42841" y="58856"/>
                        <a:pt x="36009" y="61131"/>
                        <a:pt x="27373" y="61131"/>
                      </a:cubicBezTo>
                      <a:cubicBezTo>
                        <a:pt x="23334" y="61131"/>
                        <a:pt x="19304" y="60684"/>
                        <a:pt x="15281" y="59790"/>
                      </a:cubicBezTo>
                      <a:cubicBezTo>
                        <a:pt x="11275" y="58896"/>
                        <a:pt x="7180" y="57498"/>
                        <a:pt x="2998" y="55598"/>
                      </a:cubicBezTo>
                      <a:lnTo>
                        <a:pt x="2998" y="1117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32" name="Elemento grafico 18">
                <a:extLst>
                  <a:ext uri="{FF2B5EF4-FFF2-40B4-BE49-F238E27FC236}">
                    <a16:creationId xmlns:a16="http://schemas.microsoft.com/office/drawing/2014/main" id="{F4ED491A-3654-F701-2AFC-5047D716185C}"/>
                  </a:ext>
                </a:extLst>
              </p:cNvPr>
              <p:cNvGrpSpPr/>
              <p:nvPr/>
            </p:nvGrpSpPr>
            <p:grpSpPr>
              <a:xfrm>
                <a:off x="6550009" y="2538105"/>
                <a:ext cx="259362" cy="162162"/>
                <a:chOff x="6550009" y="2538105"/>
                <a:chExt cx="259362" cy="162162"/>
              </a:xfrm>
              <a:solidFill>
                <a:srgbClr val="000000"/>
              </a:solidFill>
            </p:grpSpPr>
            <p:sp>
              <p:nvSpPr>
                <p:cNvPr id="3533" name="Figura a mano libera: forma 3532">
                  <a:extLst>
                    <a:ext uri="{FF2B5EF4-FFF2-40B4-BE49-F238E27FC236}">
                      <a16:creationId xmlns:a16="http://schemas.microsoft.com/office/drawing/2014/main" id="{D268A62D-5932-1692-F63F-CF5DD0F5EB4D}"/>
                    </a:ext>
                  </a:extLst>
                </p:cNvPr>
                <p:cNvSpPr/>
                <p:nvPr/>
              </p:nvSpPr>
              <p:spPr>
                <a:xfrm flipV="1">
                  <a:off x="6550009" y="2538105"/>
                  <a:ext cx="90100" cy="115954"/>
                </a:xfrm>
                <a:custGeom>
                  <a:avLst/>
                  <a:gdLst>
                    <a:gd name="connsiteX0" fmla="*/ 88014 w 90100"/>
                    <a:gd name="connsiteY0" fmla="*/ 103071 h 115954"/>
                    <a:gd name="connsiteX1" fmla="*/ 88014 w 90100"/>
                    <a:gd name="connsiteY1" fmla="*/ 87143 h 115954"/>
                    <a:gd name="connsiteX2" fmla="*/ 71732 w 90100"/>
                    <a:gd name="connsiteY2" fmla="*/ 97754 h 115954"/>
                    <a:gd name="connsiteX3" fmla="*/ 53367 w 90100"/>
                    <a:gd name="connsiteY3" fmla="*/ 101275 h 115954"/>
                    <a:gd name="connsiteX4" fmla="*/ 24036 w 90100"/>
                    <a:gd name="connsiteY4" fmla="*/ 89562 h 115954"/>
                    <a:gd name="connsiteX5" fmla="*/ 13860 w 90100"/>
                    <a:gd name="connsiteY5" fmla="*/ 55693 h 115954"/>
                    <a:gd name="connsiteX6" fmla="*/ 24036 w 90100"/>
                    <a:gd name="connsiteY6" fmla="*/ 21896 h 115954"/>
                    <a:gd name="connsiteX7" fmla="*/ 53367 w 90100"/>
                    <a:gd name="connsiteY7" fmla="*/ 10183 h 115954"/>
                    <a:gd name="connsiteX8" fmla="*/ 71732 w 90100"/>
                    <a:gd name="connsiteY8" fmla="*/ 13704 h 115954"/>
                    <a:gd name="connsiteX9" fmla="*/ 88014 w 90100"/>
                    <a:gd name="connsiteY9" fmla="*/ 24339 h 115954"/>
                    <a:gd name="connsiteX10" fmla="*/ 88014 w 90100"/>
                    <a:gd name="connsiteY10" fmla="*/ 8531 h 115954"/>
                    <a:gd name="connsiteX11" fmla="*/ 71205 w 90100"/>
                    <a:gd name="connsiteY11" fmla="*/ 435 h 115954"/>
                    <a:gd name="connsiteX12" fmla="*/ 52481 w 90100"/>
                    <a:gd name="connsiteY12" fmla="*/ -2248 h 115954"/>
                    <a:gd name="connsiteX13" fmla="*/ 12495 w 90100"/>
                    <a:gd name="connsiteY13" fmla="*/ 13273 h 115954"/>
                    <a:gd name="connsiteX14" fmla="*/ -2087 w 90100"/>
                    <a:gd name="connsiteY14" fmla="*/ 55693 h 115954"/>
                    <a:gd name="connsiteX15" fmla="*/ 12495 w 90100"/>
                    <a:gd name="connsiteY15" fmla="*/ 98161 h 115954"/>
                    <a:gd name="connsiteX16" fmla="*/ 52481 w 90100"/>
                    <a:gd name="connsiteY16" fmla="*/ 113706 h 115954"/>
                    <a:gd name="connsiteX17" fmla="*/ 71349 w 90100"/>
                    <a:gd name="connsiteY17" fmla="*/ 111048 h 115954"/>
                    <a:gd name="connsiteX18" fmla="*/ 88014 w 90100"/>
                    <a:gd name="connsiteY18" fmla="*/ 103071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0100" h="115954">
                      <a:moveTo>
                        <a:pt x="88014" y="103071"/>
                      </a:moveTo>
                      <a:lnTo>
                        <a:pt x="88014" y="87143"/>
                      </a:lnTo>
                      <a:cubicBezTo>
                        <a:pt x="82922" y="91886"/>
                        <a:pt x="77495" y="95423"/>
                        <a:pt x="71732" y="97754"/>
                      </a:cubicBezTo>
                      <a:cubicBezTo>
                        <a:pt x="65970" y="100101"/>
                        <a:pt x="59848" y="101275"/>
                        <a:pt x="53367" y="101275"/>
                      </a:cubicBezTo>
                      <a:cubicBezTo>
                        <a:pt x="40597" y="101275"/>
                        <a:pt x="30820" y="97371"/>
                        <a:pt x="24036" y="89562"/>
                      </a:cubicBezTo>
                      <a:cubicBezTo>
                        <a:pt x="17252" y="81754"/>
                        <a:pt x="13860" y="70464"/>
                        <a:pt x="13860" y="55693"/>
                      </a:cubicBezTo>
                      <a:cubicBezTo>
                        <a:pt x="13860" y="40970"/>
                        <a:pt x="17252" y="29705"/>
                        <a:pt x="24036" y="21896"/>
                      </a:cubicBezTo>
                      <a:cubicBezTo>
                        <a:pt x="30820" y="14088"/>
                        <a:pt x="40597" y="10183"/>
                        <a:pt x="53367" y="10183"/>
                      </a:cubicBezTo>
                      <a:cubicBezTo>
                        <a:pt x="59848" y="10183"/>
                        <a:pt x="65970" y="11357"/>
                        <a:pt x="71732" y="13704"/>
                      </a:cubicBezTo>
                      <a:cubicBezTo>
                        <a:pt x="77495" y="16052"/>
                        <a:pt x="82922" y="19597"/>
                        <a:pt x="88014" y="24339"/>
                      </a:cubicBezTo>
                      <a:lnTo>
                        <a:pt x="88014" y="8531"/>
                      </a:lnTo>
                      <a:cubicBezTo>
                        <a:pt x="82730" y="4938"/>
                        <a:pt x="77127" y="2239"/>
                        <a:pt x="71205" y="435"/>
                      </a:cubicBezTo>
                      <a:cubicBezTo>
                        <a:pt x="65299" y="-1354"/>
                        <a:pt x="59058" y="-2248"/>
                        <a:pt x="52481" y="-2248"/>
                      </a:cubicBezTo>
                      <a:cubicBezTo>
                        <a:pt x="35561" y="-2248"/>
                        <a:pt x="22232" y="2926"/>
                        <a:pt x="12495" y="13273"/>
                      </a:cubicBezTo>
                      <a:cubicBezTo>
                        <a:pt x="2774" y="23637"/>
                        <a:pt x="-2087" y="37777"/>
                        <a:pt x="-2087" y="55693"/>
                      </a:cubicBezTo>
                      <a:cubicBezTo>
                        <a:pt x="-2087" y="73658"/>
                        <a:pt x="2774" y="87814"/>
                        <a:pt x="12495" y="98161"/>
                      </a:cubicBezTo>
                      <a:cubicBezTo>
                        <a:pt x="22232" y="108525"/>
                        <a:pt x="35561" y="113706"/>
                        <a:pt x="52481" y="113706"/>
                      </a:cubicBezTo>
                      <a:cubicBezTo>
                        <a:pt x="59154" y="113706"/>
                        <a:pt x="65443" y="112820"/>
                        <a:pt x="71349" y="111048"/>
                      </a:cubicBezTo>
                      <a:cubicBezTo>
                        <a:pt x="77271" y="109275"/>
                        <a:pt x="82826" y="106616"/>
                        <a:pt x="88014" y="1030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34" name="Figura a mano libera: forma 3533">
                  <a:extLst>
                    <a:ext uri="{FF2B5EF4-FFF2-40B4-BE49-F238E27FC236}">
                      <a16:creationId xmlns:a16="http://schemas.microsoft.com/office/drawing/2014/main" id="{0798BEB5-8398-B9F2-59D3-EC33F87FD121}"/>
                    </a:ext>
                  </a:extLst>
                </p:cNvPr>
                <p:cNvSpPr/>
                <p:nvPr/>
              </p:nvSpPr>
              <p:spPr>
                <a:xfrm flipV="1">
                  <a:off x="6665245" y="2540118"/>
                  <a:ext cx="66515" cy="111762"/>
                </a:xfrm>
                <a:custGeom>
                  <a:avLst/>
                  <a:gdLst>
                    <a:gd name="connsiteX0" fmla="*/ 248 w 66515"/>
                    <a:gd name="connsiteY0" fmla="*/ 10467 h 111762"/>
                    <a:gd name="connsiteX1" fmla="*/ 24934 w 66515"/>
                    <a:gd name="connsiteY1" fmla="*/ 10467 h 111762"/>
                    <a:gd name="connsiteX2" fmla="*/ 24934 w 66515"/>
                    <a:gd name="connsiteY2" fmla="*/ 95738 h 111762"/>
                    <a:gd name="connsiteX3" fmla="*/ -1931 w 66515"/>
                    <a:gd name="connsiteY3" fmla="*/ 90349 h 111762"/>
                    <a:gd name="connsiteX4" fmla="*/ -1931 w 66515"/>
                    <a:gd name="connsiteY4" fmla="*/ 104122 h 111762"/>
                    <a:gd name="connsiteX5" fmla="*/ 24791 w 66515"/>
                    <a:gd name="connsiteY5" fmla="*/ 109511 h 111762"/>
                    <a:gd name="connsiteX6" fmla="*/ 39899 w 66515"/>
                    <a:gd name="connsiteY6" fmla="*/ 109511 h 111762"/>
                    <a:gd name="connsiteX7" fmla="*/ 39899 w 66515"/>
                    <a:gd name="connsiteY7" fmla="*/ 10467 h 111762"/>
                    <a:gd name="connsiteX8" fmla="*/ 64585 w 66515"/>
                    <a:gd name="connsiteY8" fmla="*/ 10467 h 111762"/>
                    <a:gd name="connsiteX9" fmla="*/ 64585 w 66515"/>
                    <a:gd name="connsiteY9" fmla="*/ -2252 h 111762"/>
                    <a:gd name="connsiteX10" fmla="*/ 248 w 66515"/>
                    <a:gd name="connsiteY10" fmla="*/ -2252 h 111762"/>
                    <a:gd name="connsiteX11" fmla="*/ 248 w 66515"/>
                    <a:gd name="connsiteY11" fmla="*/ 10467 h 111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6515" h="111762">
                      <a:moveTo>
                        <a:pt x="248" y="10467"/>
                      </a:moveTo>
                      <a:lnTo>
                        <a:pt x="24934" y="10467"/>
                      </a:lnTo>
                      <a:lnTo>
                        <a:pt x="24934" y="95738"/>
                      </a:lnTo>
                      <a:lnTo>
                        <a:pt x="-1931" y="90349"/>
                      </a:lnTo>
                      <a:lnTo>
                        <a:pt x="-1931" y="104122"/>
                      </a:lnTo>
                      <a:lnTo>
                        <a:pt x="24791" y="109511"/>
                      </a:lnTo>
                      <a:lnTo>
                        <a:pt x="39899" y="109511"/>
                      </a:lnTo>
                      <a:lnTo>
                        <a:pt x="39899" y="10467"/>
                      </a:lnTo>
                      <a:lnTo>
                        <a:pt x="64585" y="10467"/>
                      </a:lnTo>
                      <a:lnTo>
                        <a:pt x="64585" y="-2252"/>
                      </a:lnTo>
                      <a:lnTo>
                        <a:pt x="248" y="-2252"/>
                      </a:lnTo>
                      <a:lnTo>
                        <a:pt x="248" y="104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35" name="Elemento grafico 18">
                <a:extLst>
                  <a:ext uri="{FF2B5EF4-FFF2-40B4-BE49-F238E27FC236}">
                    <a16:creationId xmlns:a16="http://schemas.microsoft.com/office/drawing/2014/main" id="{38D23C82-9351-28E8-1A1E-EBDC749E6E13}"/>
                  </a:ext>
                </a:extLst>
              </p:cNvPr>
              <p:cNvGrpSpPr/>
              <p:nvPr/>
            </p:nvGrpSpPr>
            <p:grpSpPr>
              <a:xfrm>
                <a:off x="5597663" y="3703619"/>
                <a:ext cx="243328" cy="162162"/>
                <a:chOff x="5597663" y="3703619"/>
                <a:chExt cx="243328" cy="162162"/>
              </a:xfrm>
              <a:solidFill>
                <a:srgbClr val="000000"/>
              </a:solidFill>
            </p:grpSpPr>
            <p:sp>
              <p:nvSpPr>
                <p:cNvPr id="3536" name="Figura a mano libera: forma 3535">
                  <a:extLst>
                    <a:ext uri="{FF2B5EF4-FFF2-40B4-BE49-F238E27FC236}">
                      <a16:creationId xmlns:a16="http://schemas.microsoft.com/office/drawing/2014/main" id="{66A346EF-CA55-DBB7-94A8-FF00C0047EEB}"/>
                    </a:ext>
                  </a:extLst>
                </p:cNvPr>
                <p:cNvSpPr/>
                <p:nvPr/>
              </p:nvSpPr>
              <p:spPr>
                <a:xfrm flipV="1">
                  <a:off x="5597663" y="3703619"/>
                  <a:ext cx="78631" cy="115954"/>
                </a:xfrm>
                <a:custGeom>
                  <a:avLst/>
                  <a:gdLst>
                    <a:gd name="connsiteX0" fmla="*/ 69924 w 78631"/>
                    <a:gd name="connsiteY0" fmla="*/ 108113 h 115954"/>
                    <a:gd name="connsiteX1" fmla="*/ 69924 w 78631"/>
                    <a:gd name="connsiteY1" fmla="*/ 93358 h 115954"/>
                    <a:gd name="connsiteX2" fmla="*/ 53690 w 78631"/>
                    <a:gd name="connsiteY2" fmla="*/ 99490 h 115954"/>
                    <a:gd name="connsiteX3" fmla="*/ 38941 w 78631"/>
                    <a:gd name="connsiteY3" fmla="*/ 101526 h 115954"/>
                    <a:gd name="connsiteX4" fmla="*/ 19906 w 78631"/>
                    <a:gd name="connsiteY4" fmla="*/ 96736 h 115954"/>
                    <a:gd name="connsiteX5" fmla="*/ 13202 w 78631"/>
                    <a:gd name="connsiteY5" fmla="*/ 83107 h 115954"/>
                    <a:gd name="connsiteX6" fmla="*/ 17655 w 78631"/>
                    <a:gd name="connsiteY6" fmla="*/ 71897 h 115954"/>
                    <a:gd name="connsiteX7" fmla="*/ 34535 w 78631"/>
                    <a:gd name="connsiteY7" fmla="*/ 65813 h 115954"/>
                    <a:gd name="connsiteX8" fmla="*/ 43658 w 78631"/>
                    <a:gd name="connsiteY8" fmla="*/ 63945 h 115954"/>
                    <a:gd name="connsiteX9" fmla="*/ 68607 w 78631"/>
                    <a:gd name="connsiteY9" fmla="*/ 52591 h 115954"/>
                    <a:gd name="connsiteX10" fmla="*/ 76653 w 78631"/>
                    <a:gd name="connsiteY10" fmla="*/ 30866 h 115954"/>
                    <a:gd name="connsiteX11" fmla="*/ 65758 w 78631"/>
                    <a:gd name="connsiteY11" fmla="*/ 6219 h 115954"/>
                    <a:gd name="connsiteX12" fmla="*/ 33865 w 78631"/>
                    <a:gd name="connsiteY12" fmla="*/ -2164 h 115954"/>
                    <a:gd name="connsiteX13" fmla="*/ 16985 w 78631"/>
                    <a:gd name="connsiteY13" fmla="*/ -368 h 115954"/>
                    <a:gd name="connsiteX14" fmla="*/ -1524 w 78631"/>
                    <a:gd name="connsiteY14" fmla="*/ 4949 h 115954"/>
                    <a:gd name="connsiteX15" fmla="*/ -1524 w 78631"/>
                    <a:gd name="connsiteY15" fmla="*/ 20519 h 115954"/>
                    <a:gd name="connsiteX16" fmla="*/ 16506 w 78631"/>
                    <a:gd name="connsiteY16" fmla="*/ 12734 h 115954"/>
                    <a:gd name="connsiteX17" fmla="*/ 33865 w 78631"/>
                    <a:gd name="connsiteY17" fmla="*/ 10123 h 115954"/>
                    <a:gd name="connsiteX18" fmla="*/ 53834 w 78631"/>
                    <a:gd name="connsiteY18" fmla="*/ 15201 h 115954"/>
                    <a:gd name="connsiteX19" fmla="*/ 60874 w 78631"/>
                    <a:gd name="connsiteY19" fmla="*/ 29740 h 115954"/>
                    <a:gd name="connsiteX20" fmla="*/ 55821 w 78631"/>
                    <a:gd name="connsiteY20" fmla="*/ 42603 h 115954"/>
                    <a:gd name="connsiteX21" fmla="*/ 39252 w 78631"/>
                    <a:gd name="connsiteY21" fmla="*/ 49573 h 115954"/>
                    <a:gd name="connsiteX22" fmla="*/ 30034 w 78631"/>
                    <a:gd name="connsiteY22" fmla="*/ 51370 h 115954"/>
                    <a:gd name="connsiteX23" fmla="*/ 5563 w 78631"/>
                    <a:gd name="connsiteY23" fmla="*/ 61909 h 115954"/>
                    <a:gd name="connsiteX24" fmla="*/ -1979 w 78631"/>
                    <a:gd name="connsiteY24" fmla="*/ 81909 h 115954"/>
                    <a:gd name="connsiteX25" fmla="*/ 8461 w 78631"/>
                    <a:gd name="connsiteY25" fmla="*/ 105263 h 115954"/>
                    <a:gd name="connsiteX26" fmla="*/ 37217 w 78631"/>
                    <a:gd name="connsiteY26" fmla="*/ 113790 h 115954"/>
                    <a:gd name="connsiteX27" fmla="*/ 53235 w 78631"/>
                    <a:gd name="connsiteY27" fmla="*/ 112353 h 115954"/>
                    <a:gd name="connsiteX28" fmla="*/ 69924 w 78631"/>
                    <a:gd name="connsiteY28" fmla="*/ 108113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8631" h="115954">
                      <a:moveTo>
                        <a:pt x="69924" y="108113"/>
                      </a:moveTo>
                      <a:lnTo>
                        <a:pt x="69924" y="93358"/>
                      </a:lnTo>
                      <a:cubicBezTo>
                        <a:pt x="64194" y="96105"/>
                        <a:pt x="58783" y="98149"/>
                        <a:pt x="53690" y="99490"/>
                      </a:cubicBezTo>
                      <a:cubicBezTo>
                        <a:pt x="48598" y="100848"/>
                        <a:pt x="43682" y="101526"/>
                        <a:pt x="38941" y="101526"/>
                      </a:cubicBezTo>
                      <a:cubicBezTo>
                        <a:pt x="30720" y="101526"/>
                        <a:pt x="24375" y="99929"/>
                        <a:pt x="19906" y="96736"/>
                      </a:cubicBezTo>
                      <a:cubicBezTo>
                        <a:pt x="15436" y="93542"/>
                        <a:pt x="13202" y="88999"/>
                        <a:pt x="13202" y="83107"/>
                      </a:cubicBezTo>
                      <a:cubicBezTo>
                        <a:pt x="13202" y="78156"/>
                        <a:pt x="14686" y="74420"/>
                        <a:pt x="17655" y="71897"/>
                      </a:cubicBezTo>
                      <a:cubicBezTo>
                        <a:pt x="20624" y="69390"/>
                        <a:pt x="26251" y="67362"/>
                        <a:pt x="34535" y="65813"/>
                      </a:cubicBezTo>
                      <a:lnTo>
                        <a:pt x="43658" y="63945"/>
                      </a:lnTo>
                      <a:cubicBezTo>
                        <a:pt x="54928" y="61789"/>
                        <a:pt x="63244" y="58004"/>
                        <a:pt x="68607" y="52591"/>
                      </a:cubicBezTo>
                      <a:cubicBezTo>
                        <a:pt x="73971" y="47178"/>
                        <a:pt x="76653" y="39936"/>
                        <a:pt x="76653" y="30866"/>
                      </a:cubicBezTo>
                      <a:cubicBezTo>
                        <a:pt x="76653" y="20024"/>
                        <a:pt x="73021" y="11808"/>
                        <a:pt x="65758" y="6219"/>
                      </a:cubicBezTo>
                      <a:cubicBezTo>
                        <a:pt x="58511" y="630"/>
                        <a:pt x="47880" y="-2164"/>
                        <a:pt x="33865" y="-2164"/>
                      </a:cubicBezTo>
                      <a:cubicBezTo>
                        <a:pt x="28581" y="-2164"/>
                        <a:pt x="22955" y="-1566"/>
                        <a:pt x="16985" y="-368"/>
                      </a:cubicBezTo>
                      <a:cubicBezTo>
                        <a:pt x="11031" y="830"/>
                        <a:pt x="4861" y="2602"/>
                        <a:pt x="-1524" y="4949"/>
                      </a:cubicBezTo>
                      <a:lnTo>
                        <a:pt x="-1524" y="20519"/>
                      </a:lnTo>
                      <a:cubicBezTo>
                        <a:pt x="4606" y="17085"/>
                        <a:pt x="10616" y="14491"/>
                        <a:pt x="16506" y="12734"/>
                      </a:cubicBezTo>
                      <a:cubicBezTo>
                        <a:pt x="22396" y="10993"/>
                        <a:pt x="28182" y="10123"/>
                        <a:pt x="33865" y="10123"/>
                      </a:cubicBezTo>
                      <a:cubicBezTo>
                        <a:pt x="42485" y="10123"/>
                        <a:pt x="49141" y="11816"/>
                        <a:pt x="53834" y="15201"/>
                      </a:cubicBezTo>
                      <a:cubicBezTo>
                        <a:pt x="58527" y="18602"/>
                        <a:pt x="60874" y="23449"/>
                        <a:pt x="60874" y="29740"/>
                      </a:cubicBezTo>
                      <a:cubicBezTo>
                        <a:pt x="60874" y="35218"/>
                        <a:pt x="59190" y="39505"/>
                        <a:pt x="55821" y="42603"/>
                      </a:cubicBezTo>
                      <a:cubicBezTo>
                        <a:pt x="52453" y="45701"/>
                        <a:pt x="46930" y="48024"/>
                        <a:pt x="39252" y="49573"/>
                      </a:cubicBezTo>
                      <a:lnTo>
                        <a:pt x="30034" y="51370"/>
                      </a:lnTo>
                      <a:cubicBezTo>
                        <a:pt x="18764" y="53605"/>
                        <a:pt x="10608" y="57118"/>
                        <a:pt x="5563" y="61909"/>
                      </a:cubicBezTo>
                      <a:cubicBezTo>
                        <a:pt x="535" y="66699"/>
                        <a:pt x="-1979" y="73366"/>
                        <a:pt x="-1979" y="81909"/>
                      </a:cubicBezTo>
                      <a:cubicBezTo>
                        <a:pt x="-1979" y="91794"/>
                        <a:pt x="1501" y="99578"/>
                        <a:pt x="8461" y="105263"/>
                      </a:cubicBezTo>
                      <a:cubicBezTo>
                        <a:pt x="15420" y="110947"/>
                        <a:pt x="25006" y="113790"/>
                        <a:pt x="37217" y="113790"/>
                      </a:cubicBezTo>
                      <a:cubicBezTo>
                        <a:pt x="42469" y="113790"/>
                        <a:pt x="47808" y="113311"/>
                        <a:pt x="53235" y="112353"/>
                      </a:cubicBezTo>
                      <a:cubicBezTo>
                        <a:pt x="58679" y="111411"/>
                        <a:pt x="64242" y="109998"/>
                        <a:pt x="69924" y="1081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37" name="Figura a mano libera: forma 3536">
                  <a:extLst>
                    <a:ext uri="{FF2B5EF4-FFF2-40B4-BE49-F238E27FC236}">
                      <a16:creationId xmlns:a16="http://schemas.microsoft.com/office/drawing/2014/main" id="{FE577EAA-8945-E9E3-237E-B8CA3DFB709E}"/>
                    </a:ext>
                  </a:extLst>
                </p:cNvPr>
                <p:cNvSpPr/>
                <p:nvPr/>
              </p:nvSpPr>
              <p:spPr>
                <a:xfrm flipV="1">
                  <a:off x="5701663" y="3705631"/>
                  <a:ext cx="66515" cy="111762"/>
                </a:xfrm>
                <a:custGeom>
                  <a:avLst/>
                  <a:gdLst>
                    <a:gd name="connsiteX0" fmla="*/ 179 w 66515"/>
                    <a:gd name="connsiteY0" fmla="*/ 10551 h 111762"/>
                    <a:gd name="connsiteX1" fmla="*/ 24865 w 66515"/>
                    <a:gd name="connsiteY1" fmla="*/ 10551 h 111762"/>
                    <a:gd name="connsiteX2" fmla="*/ 24865 w 66515"/>
                    <a:gd name="connsiteY2" fmla="*/ 95822 h 111762"/>
                    <a:gd name="connsiteX3" fmla="*/ -2000 w 66515"/>
                    <a:gd name="connsiteY3" fmla="*/ 90433 h 111762"/>
                    <a:gd name="connsiteX4" fmla="*/ -2000 w 66515"/>
                    <a:gd name="connsiteY4" fmla="*/ 104205 h 111762"/>
                    <a:gd name="connsiteX5" fmla="*/ 24721 w 66515"/>
                    <a:gd name="connsiteY5" fmla="*/ 109595 h 111762"/>
                    <a:gd name="connsiteX6" fmla="*/ 39830 w 66515"/>
                    <a:gd name="connsiteY6" fmla="*/ 109595 h 111762"/>
                    <a:gd name="connsiteX7" fmla="*/ 39830 w 66515"/>
                    <a:gd name="connsiteY7" fmla="*/ 10551 h 111762"/>
                    <a:gd name="connsiteX8" fmla="*/ 64516 w 66515"/>
                    <a:gd name="connsiteY8" fmla="*/ 10551 h 111762"/>
                    <a:gd name="connsiteX9" fmla="*/ 64516 w 66515"/>
                    <a:gd name="connsiteY9" fmla="*/ -2168 h 111762"/>
                    <a:gd name="connsiteX10" fmla="*/ 179 w 66515"/>
                    <a:gd name="connsiteY10" fmla="*/ -2168 h 111762"/>
                    <a:gd name="connsiteX11" fmla="*/ 179 w 66515"/>
                    <a:gd name="connsiteY11" fmla="*/ 10551 h 111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6515" h="111762">
                      <a:moveTo>
                        <a:pt x="179" y="10551"/>
                      </a:moveTo>
                      <a:lnTo>
                        <a:pt x="24865" y="10551"/>
                      </a:lnTo>
                      <a:lnTo>
                        <a:pt x="24865" y="95822"/>
                      </a:lnTo>
                      <a:lnTo>
                        <a:pt x="-2000" y="90433"/>
                      </a:lnTo>
                      <a:lnTo>
                        <a:pt x="-2000" y="104205"/>
                      </a:lnTo>
                      <a:lnTo>
                        <a:pt x="24721" y="109595"/>
                      </a:lnTo>
                      <a:lnTo>
                        <a:pt x="39830" y="109595"/>
                      </a:lnTo>
                      <a:lnTo>
                        <a:pt x="39830" y="10551"/>
                      </a:lnTo>
                      <a:lnTo>
                        <a:pt x="64516" y="10551"/>
                      </a:lnTo>
                      <a:lnTo>
                        <a:pt x="64516" y="-2168"/>
                      </a:lnTo>
                      <a:lnTo>
                        <a:pt x="179" y="-2168"/>
                      </a:lnTo>
                      <a:lnTo>
                        <a:pt x="179" y="10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38" name="Elemento grafico 18">
                <a:extLst>
                  <a:ext uri="{FF2B5EF4-FFF2-40B4-BE49-F238E27FC236}">
                    <a16:creationId xmlns:a16="http://schemas.microsoft.com/office/drawing/2014/main" id="{A77E941D-CC5F-25C9-D74B-F52D482F3CD6}"/>
                  </a:ext>
                </a:extLst>
              </p:cNvPr>
              <p:cNvGrpSpPr/>
              <p:nvPr/>
            </p:nvGrpSpPr>
            <p:grpSpPr>
              <a:xfrm>
                <a:off x="6552771" y="3760673"/>
                <a:ext cx="244421" cy="162162"/>
                <a:chOff x="6552771" y="3760673"/>
                <a:chExt cx="244421" cy="162162"/>
              </a:xfrm>
              <a:solidFill>
                <a:srgbClr val="000000"/>
              </a:solidFill>
            </p:grpSpPr>
            <p:sp>
              <p:nvSpPr>
                <p:cNvPr id="3539" name="Figura a mano libera: forma 3538">
                  <a:extLst>
                    <a:ext uri="{FF2B5EF4-FFF2-40B4-BE49-F238E27FC236}">
                      <a16:creationId xmlns:a16="http://schemas.microsoft.com/office/drawing/2014/main" id="{6A8C0B68-0928-0EC1-D090-F2CF4F5CD689}"/>
                    </a:ext>
                  </a:extLst>
                </p:cNvPr>
                <p:cNvSpPr/>
                <p:nvPr/>
              </p:nvSpPr>
              <p:spPr>
                <a:xfrm flipV="1">
                  <a:off x="6552771" y="3760673"/>
                  <a:ext cx="78631" cy="115954"/>
                </a:xfrm>
                <a:custGeom>
                  <a:avLst/>
                  <a:gdLst>
                    <a:gd name="connsiteX0" fmla="*/ 69993 w 78631"/>
                    <a:gd name="connsiteY0" fmla="*/ 108117 h 115954"/>
                    <a:gd name="connsiteX1" fmla="*/ 69993 w 78631"/>
                    <a:gd name="connsiteY1" fmla="*/ 93362 h 115954"/>
                    <a:gd name="connsiteX2" fmla="*/ 53759 w 78631"/>
                    <a:gd name="connsiteY2" fmla="*/ 99494 h 115954"/>
                    <a:gd name="connsiteX3" fmla="*/ 39010 w 78631"/>
                    <a:gd name="connsiteY3" fmla="*/ 101530 h 115954"/>
                    <a:gd name="connsiteX4" fmla="*/ 19974 w 78631"/>
                    <a:gd name="connsiteY4" fmla="*/ 96740 h 115954"/>
                    <a:gd name="connsiteX5" fmla="*/ 13270 w 78631"/>
                    <a:gd name="connsiteY5" fmla="*/ 83111 h 115954"/>
                    <a:gd name="connsiteX6" fmla="*/ 17724 w 78631"/>
                    <a:gd name="connsiteY6" fmla="*/ 71901 h 115954"/>
                    <a:gd name="connsiteX7" fmla="*/ 34604 w 78631"/>
                    <a:gd name="connsiteY7" fmla="*/ 65817 h 115954"/>
                    <a:gd name="connsiteX8" fmla="*/ 43727 w 78631"/>
                    <a:gd name="connsiteY8" fmla="*/ 63949 h 115954"/>
                    <a:gd name="connsiteX9" fmla="*/ 68676 w 78631"/>
                    <a:gd name="connsiteY9" fmla="*/ 52595 h 115954"/>
                    <a:gd name="connsiteX10" fmla="*/ 76721 w 78631"/>
                    <a:gd name="connsiteY10" fmla="*/ 30870 h 115954"/>
                    <a:gd name="connsiteX11" fmla="*/ 65827 w 78631"/>
                    <a:gd name="connsiteY11" fmla="*/ 6223 h 115954"/>
                    <a:gd name="connsiteX12" fmla="*/ 33934 w 78631"/>
                    <a:gd name="connsiteY12" fmla="*/ -2160 h 115954"/>
                    <a:gd name="connsiteX13" fmla="*/ 17053 w 78631"/>
                    <a:gd name="connsiteY13" fmla="*/ -364 h 115954"/>
                    <a:gd name="connsiteX14" fmla="*/ -1455 w 78631"/>
                    <a:gd name="connsiteY14" fmla="*/ 4954 h 115954"/>
                    <a:gd name="connsiteX15" fmla="*/ -1455 w 78631"/>
                    <a:gd name="connsiteY15" fmla="*/ 20523 h 115954"/>
                    <a:gd name="connsiteX16" fmla="*/ 16574 w 78631"/>
                    <a:gd name="connsiteY16" fmla="*/ 12738 h 115954"/>
                    <a:gd name="connsiteX17" fmla="*/ 33934 w 78631"/>
                    <a:gd name="connsiteY17" fmla="*/ 10127 h 115954"/>
                    <a:gd name="connsiteX18" fmla="*/ 53903 w 78631"/>
                    <a:gd name="connsiteY18" fmla="*/ 15205 h 115954"/>
                    <a:gd name="connsiteX19" fmla="*/ 60942 w 78631"/>
                    <a:gd name="connsiteY19" fmla="*/ 29744 h 115954"/>
                    <a:gd name="connsiteX20" fmla="*/ 55890 w 78631"/>
                    <a:gd name="connsiteY20" fmla="*/ 42607 h 115954"/>
                    <a:gd name="connsiteX21" fmla="*/ 39321 w 78631"/>
                    <a:gd name="connsiteY21" fmla="*/ 49577 h 115954"/>
                    <a:gd name="connsiteX22" fmla="*/ 30103 w 78631"/>
                    <a:gd name="connsiteY22" fmla="*/ 51374 h 115954"/>
                    <a:gd name="connsiteX23" fmla="*/ 5632 w 78631"/>
                    <a:gd name="connsiteY23" fmla="*/ 61913 h 115954"/>
                    <a:gd name="connsiteX24" fmla="*/ -1910 w 78631"/>
                    <a:gd name="connsiteY24" fmla="*/ 81913 h 115954"/>
                    <a:gd name="connsiteX25" fmla="*/ 8529 w 78631"/>
                    <a:gd name="connsiteY25" fmla="*/ 105267 h 115954"/>
                    <a:gd name="connsiteX26" fmla="*/ 37286 w 78631"/>
                    <a:gd name="connsiteY26" fmla="*/ 113794 h 115954"/>
                    <a:gd name="connsiteX27" fmla="*/ 53304 w 78631"/>
                    <a:gd name="connsiteY27" fmla="*/ 112357 h 115954"/>
                    <a:gd name="connsiteX28" fmla="*/ 69993 w 78631"/>
                    <a:gd name="connsiteY28" fmla="*/ 108117 h 115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8631" h="115954">
                      <a:moveTo>
                        <a:pt x="69993" y="108117"/>
                      </a:moveTo>
                      <a:lnTo>
                        <a:pt x="69993" y="93362"/>
                      </a:lnTo>
                      <a:cubicBezTo>
                        <a:pt x="64262" y="96109"/>
                        <a:pt x="58851" y="98153"/>
                        <a:pt x="53759" y="99494"/>
                      </a:cubicBezTo>
                      <a:cubicBezTo>
                        <a:pt x="48667" y="100852"/>
                        <a:pt x="43750" y="101530"/>
                        <a:pt x="39010" y="101530"/>
                      </a:cubicBezTo>
                      <a:cubicBezTo>
                        <a:pt x="30789" y="101530"/>
                        <a:pt x="24444" y="99933"/>
                        <a:pt x="19974" y="96740"/>
                      </a:cubicBezTo>
                      <a:cubicBezTo>
                        <a:pt x="15505" y="93546"/>
                        <a:pt x="13270" y="89003"/>
                        <a:pt x="13270" y="83111"/>
                      </a:cubicBezTo>
                      <a:cubicBezTo>
                        <a:pt x="13270" y="78161"/>
                        <a:pt x="14755" y="74424"/>
                        <a:pt x="17724" y="71901"/>
                      </a:cubicBezTo>
                      <a:cubicBezTo>
                        <a:pt x="20693" y="69394"/>
                        <a:pt x="26319" y="67366"/>
                        <a:pt x="34604" y="65817"/>
                      </a:cubicBezTo>
                      <a:lnTo>
                        <a:pt x="43727" y="63949"/>
                      </a:lnTo>
                      <a:cubicBezTo>
                        <a:pt x="54996" y="61793"/>
                        <a:pt x="63313" y="58008"/>
                        <a:pt x="68676" y="52595"/>
                      </a:cubicBezTo>
                      <a:cubicBezTo>
                        <a:pt x="74039" y="47182"/>
                        <a:pt x="76721" y="39940"/>
                        <a:pt x="76721" y="30870"/>
                      </a:cubicBezTo>
                      <a:cubicBezTo>
                        <a:pt x="76721" y="20028"/>
                        <a:pt x="73090" y="11812"/>
                        <a:pt x="65827" y="6223"/>
                      </a:cubicBezTo>
                      <a:cubicBezTo>
                        <a:pt x="58580" y="634"/>
                        <a:pt x="47949" y="-2160"/>
                        <a:pt x="33934" y="-2160"/>
                      </a:cubicBezTo>
                      <a:cubicBezTo>
                        <a:pt x="28650" y="-2160"/>
                        <a:pt x="23023" y="-1562"/>
                        <a:pt x="17053" y="-364"/>
                      </a:cubicBezTo>
                      <a:cubicBezTo>
                        <a:pt x="11099" y="834"/>
                        <a:pt x="4930" y="2606"/>
                        <a:pt x="-1455" y="4954"/>
                      </a:cubicBezTo>
                      <a:lnTo>
                        <a:pt x="-1455" y="20523"/>
                      </a:lnTo>
                      <a:cubicBezTo>
                        <a:pt x="4674" y="17090"/>
                        <a:pt x="10684" y="14495"/>
                        <a:pt x="16574" y="12738"/>
                      </a:cubicBezTo>
                      <a:cubicBezTo>
                        <a:pt x="22464" y="10998"/>
                        <a:pt x="28251" y="10127"/>
                        <a:pt x="33934" y="10127"/>
                      </a:cubicBezTo>
                      <a:cubicBezTo>
                        <a:pt x="42553" y="10127"/>
                        <a:pt x="49210" y="11820"/>
                        <a:pt x="53903" y="15205"/>
                      </a:cubicBezTo>
                      <a:cubicBezTo>
                        <a:pt x="58596" y="18606"/>
                        <a:pt x="60942" y="23453"/>
                        <a:pt x="60942" y="29744"/>
                      </a:cubicBezTo>
                      <a:cubicBezTo>
                        <a:pt x="60942" y="35222"/>
                        <a:pt x="59258" y="39509"/>
                        <a:pt x="55890" y="42607"/>
                      </a:cubicBezTo>
                      <a:cubicBezTo>
                        <a:pt x="52522" y="45705"/>
                        <a:pt x="46999" y="48028"/>
                        <a:pt x="39321" y="49577"/>
                      </a:cubicBezTo>
                      <a:lnTo>
                        <a:pt x="30103" y="51374"/>
                      </a:lnTo>
                      <a:cubicBezTo>
                        <a:pt x="18833" y="53609"/>
                        <a:pt x="10676" y="57122"/>
                        <a:pt x="5632" y="61913"/>
                      </a:cubicBezTo>
                      <a:cubicBezTo>
                        <a:pt x="604" y="66703"/>
                        <a:pt x="-1910" y="73370"/>
                        <a:pt x="-1910" y="81913"/>
                      </a:cubicBezTo>
                      <a:cubicBezTo>
                        <a:pt x="-1910" y="91798"/>
                        <a:pt x="1570" y="99582"/>
                        <a:pt x="8529" y="105267"/>
                      </a:cubicBezTo>
                      <a:cubicBezTo>
                        <a:pt x="15489" y="110952"/>
                        <a:pt x="25074" y="113794"/>
                        <a:pt x="37286" y="113794"/>
                      </a:cubicBezTo>
                      <a:cubicBezTo>
                        <a:pt x="42537" y="113794"/>
                        <a:pt x="47877" y="113315"/>
                        <a:pt x="53304" y="112357"/>
                      </a:cubicBezTo>
                      <a:cubicBezTo>
                        <a:pt x="58747" y="111415"/>
                        <a:pt x="64310" y="110002"/>
                        <a:pt x="69993" y="1081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40" name="Figura a mano libera: forma 3539">
                  <a:extLst>
                    <a:ext uri="{FF2B5EF4-FFF2-40B4-BE49-F238E27FC236}">
                      <a16:creationId xmlns:a16="http://schemas.microsoft.com/office/drawing/2014/main" id="{17EA99A4-B6AB-F26B-13AD-49B588E5B72C}"/>
                    </a:ext>
                  </a:extLst>
                </p:cNvPr>
                <p:cNvSpPr/>
                <p:nvPr/>
              </p:nvSpPr>
              <p:spPr>
                <a:xfrm flipV="1">
                  <a:off x="6651767" y="3762685"/>
                  <a:ext cx="72286" cy="113942"/>
                </a:xfrm>
                <a:custGeom>
                  <a:avLst/>
                  <a:gdLst>
                    <a:gd name="connsiteX0" fmla="*/ 2874 w 72286"/>
                    <a:gd name="connsiteY0" fmla="*/ 111824 h 113942"/>
                    <a:gd name="connsiteX1" fmla="*/ 62207 w 72286"/>
                    <a:gd name="connsiteY1" fmla="*/ 111824 h 113942"/>
                    <a:gd name="connsiteX2" fmla="*/ 62207 w 72286"/>
                    <a:gd name="connsiteY2" fmla="*/ 99081 h 113942"/>
                    <a:gd name="connsiteX3" fmla="*/ 16714 w 72286"/>
                    <a:gd name="connsiteY3" fmla="*/ 99081 h 113942"/>
                    <a:gd name="connsiteX4" fmla="*/ 16714 w 72286"/>
                    <a:gd name="connsiteY4" fmla="*/ 71704 h 113942"/>
                    <a:gd name="connsiteX5" fmla="*/ 23274 w 72286"/>
                    <a:gd name="connsiteY5" fmla="*/ 73380 h 113942"/>
                    <a:gd name="connsiteX6" fmla="*/ 29883 w 72286"/>
                    <a:gd name="connsiteY6" fmla="*/ 73931 h 113942"/>
                    <a:gd name="connsiteX7" fmla="*/ 59501 w 72286"/>
                    <a:gd name="connsiteY7" fmla="*/ 63679 h 113942"/>
                    <a:gd name="connsiteX8" fmla="*/ 70443 w 72286"/>
                    <a:gd name="connsiteY8" fmla="*/ 35918 h 113942"/>
                    <a:gd name="connsiteX9" fmla="*/ 59214 w 72286"/>
                    <a:gd name="connsiteY9" fmla="*/ 7870 h 113942"/>
                    <a:gd name="connsiteX10" fmla="*/ 27560 w 72286"/>
                    <a:gd name="connsiteY10" fmla="*/ -2118 h 113942"/>
                    <a:gd name="connsiteX11" fmla="*/ 13218 w 72286"/>
                    <a:gd name="connsiteY11" fmla="*/ -921 h 113942"/>
                    <a:gd name="connsiteX12" fmla="*/ -1843 w 72286"/>
                    <a:gd name="connsiteY12" fmla="*/ 2672 h 113942"/>
                    <a:gd name="connsiteX13" fmla="*/ -1843 w 72286"/>
                    <a:gd name="connsiteY13" fmla="*/ 17882 h 113942"/>
                    <a:gd name="connsiteX14" fmla="*/ 12068 w 72286"/>
                    <a:gd name="connsiteY14" fmla="*/ 12421 h 113942"/>
                    <a:gd name="connsiteX15" fmla="*/ 27249 w 72286"/>
                    <a:gd name="connsiteY15" fmla="*/ 10624 h 113942"/>
                    <a:gd name="connsiteX16" fmla="*/ 47745 w 72286"/>
                    <a:gd name="connsiteY16" fmla="*/ 17427 h 113942"/>
                    <a:gd name="connsiteX17" fmla="*/ 55311 w 72286"/>
                    <a:gd name="connsiteY17" fmla="*/ 35918 h 113942"/>
                    <a:gd name="connsiteX18" fmla="*/ 47745 w 72286"/>
                    <a:gd name="connsiteY18" fmla="*/ 54386 h 113942"/>
                    <a:gd name="connsiteX19" fmla="*/ 27249 w 72286"/>
                    <a:gd name="connsiteY19" fmla="*/ 61212 h 113942"/>
                    <a:gd name="connsiteX20" fmla="*/ 15157 w 72286"/>
                    <a:gd name="connsiteY20" fmla="*/ 59871 h 113942"/>
                    <a:gd name="connsiteX21" fmla="*/ 2874 w 72286"/>
                    <a:gd name="connsiteY21" fmla="*/ 55679 h 113942"/>
                    <a:gd name="connsiteX22" fmla="*/ 2874 w 72286"/>
                    <a:gd name="connsiteY22" fmla="*/ 111824 h 113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2286" h="113942">
                      <a:moveTo>
                        <a:pt x="2874" y="111824"/>
                      </a:moveTo>
                      <a:lnTo>
                        <a:pt x="62207" y="111824"/>
                      </a:lnTo>
                      <a:lnTo>
                        <a:pt x="62207" y="99081"/>
                      </a:lnTo>
                      <a:lnTo>
                        <a:pt x="16714" y="99081"/>
                      </a:lnTo>
                      <a:lnTo>
                        <a:pt x="16714" y="71704"/>
                      </a:lnTo>
                      <a:cubicBezTo>
                        <a:pt x="18900" y="72454"/>
                        <a:pt x="21087" y="73013"/>
                        <a:pt x="23274" y="73380"/>
                      </a:cubicBezTo>
                      <a:cubicBezTo>
                        <a:pt x="25477" y="73747"/>
                        <a:pt x="27680" y="73931"/>
                        <a:pt x="29883" y="73931"/>
                      </a:cubicBezTo>
                      <a:cubicBezTo>
                        <a:pt x="42349" y="73931"/>
                        <a:pt x="52222" y="70514"/>
                        <a:pt x="59501" y="63679"/>
                      </a:cubicBezTo>
                      <a:cubicBezTo>
                        <a:pt x="66796" y="56845"/>
                        <a:pt x="70443" y="47591"/>
                        <a:pt x="70443" y="35918"/>
                      </a:cubicBezTo>
                      <a:cubicBezTo>
                        <a:pt x="70443" y="23894"/>
                        <a:pt x="66700" y="14545"/>
                        <a:pt x="59214" y="7870"/>
                      </a:cubicBezTo>
                      <a:cubicBezTo>
                        <a:pt x="51727" y="1211"/>
                        <a:pt x="41176" y="-2118"/>
                        <a:pt x="27560" y="-2118"/>
                      </a:cubicBezTo>
                      <a:cubicBezTo>
                        <a:pt x="22867" y="-2118"/>
                        <a:pt x="18086" y="-1719"/>
                        <a:pt x="13218" y="-921"/>
                      </a:cubicBezTo>
                      <a:cubicBezTo>
                        <a:pt x="8365" y="-122"/>
                        <a:pt x="3345" y="1075"/>
                        <a:pt x="-1843" y="2672"/>
                      </a:cubicBezTo>
                      <a:lnTo>
                        <a:pt x="-1843" y="17882"/>
                      </a:lnTo>
                      <a:cubicBezTo>
                        <a:pt x="2643" y="15439"/>
                        <a:pt x="7280" y="13619"/>
                        <a:pt x="12068" y="12421"/>
                      </a:cubicBezTo>
                      <a:cubicBezTo>
                        <a:pt x="16857" y="11223"/>
                        <a:pt x="21917" y="10624"/>
                        <a:pt x="27249" y="10624"/>
                      </a:cubicBezTo>
                      <a:cubicBezTo>
                        <a:pt x="35885" y="10624"/>
                        <a:pt x="42716" y="12892"/>
                        <a:pt x="47745" y="17427"/>
                      </a:cubicBezTo>
                      <a:cubicBezTo>
                        <a:pt x="52789" y="21962"/>
                        <a:pt x="55311" y="28126"/>
                        <a:pt x="55311" y="35918"/>
                      </a:cubicBezTo>
                      <a:cubicBezTo>
                        <a:pt x="55311" y="43695"/>
                        <a:pt x="52789" y="49851"/>
                        <a:pt x="47745" y="54386"/>
                      </a:cubicBezTo>
                      <a:cubicBezTo>
                        <a:pt x="42716" y="58937"/>
                        <a:pt x="35885" y="61212"/>
                        <a:pt x="27249" y="61212"/>
                      </a:cubicBezTo>
                      <a:cubicBezTo>
                        <a:pt x="23210" y="61212"/>
                        <a:pt x="19180" y="60765"/>
                        <a:pt x="15157" y="59871"/>
                      </a:cubicBezTo>
                      <a:cubicBezTo>
                        <a:pt x="11151" y="58977"/>
                        <a:pt x="7056" y="57579"/>
                        <a:pt x="2874" y="55679"/>
                      </a:cubicBezTo>
                      <a:lnTo>
                        <a:pt x="2874" y="111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D76D527-9C4F-E4ED-BA00-B3F83ECABCFA}"/>
              </a:ext>
            </a:extLst>
          </p:cNvPr>
          <p:cNvSpPr/>
          <p:nvPr/>
        </p:nvSpPr>
        <p:spPr>
          <a:xfrm>
            <a:off x="8172449" y="366661"/>
            <a:ext cx="1177497" cy="1009442"/>
          </a:xfrm>
          <a:prstGeom prst="rect">
            <a:avLst/>
          </a:prstGeom>
          <a:solidFill>
            <a:srgbClr val="FDF2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73" name="Google Shape;3473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Graphical representations</a:t>
            </a:r>
            <a:endParaRPr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EED8FF-ADC6-5F41-641A-8EBE14C40F9E}"/>
              </a:ext>
            </a:extLst>
          </p:cNvPr>
          <p:cNvSpPr txBox="1"/>
          <p:nvPr/>
        </p:nvSpPr>
        <p:spPr>
          <a:xfrm>
            <a:off x="110171" y="4378202"/>
            <a:ext cx="2874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R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1 </a:t>
            </a:r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composed by: 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F1, S1, S4, F1 </a:t>
            </a:r>
          </a:p>
          <a:p>
            <a:pPr algn="ctr"/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R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2 composed by: F1, S2, F1</a:t>
            </a:r>
          </a:p>
          <a:p>
            <a:pPr algn="ctr"/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R3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 composed by: F1, S5, F1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EECA46-7B35-8443-597B-073E7F94A171}"/>
              </a:ext>
            </a:extLst>
          </p:cNvPr>
          <p:cNvSpPr txBox="1"/>
          <p:nvPr/>
        </p:nvSpPr>
        <p:spPr>
          <a:xfrm>
            <a:off x="3134597" y="4378202"/>
            <a:ext cx="2874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R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1 composed by: F2, S1, S2, F2</a:t>
            </a:r>
          </a:p>
          <a:p>
            <a:pPr algn="ctr"/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R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2 composed by: F2, S4, F2 </a:t>
            </a:r>
          </a:p>
          <a:p>
            <a:pPr algn="ctr"/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R3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 composed by: F2, S5, F2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E0D43-5688-C8D3-6685-2CADE1A050B4}"/>
              </a:ext>
            </a:extLst>
          </p:cNvPr>
          <p:cNvSpPr txBox="1"/>
          <p:nvPr/>
        </p:nvSpPr>
        <p:spPr>
          <a:xfrm>
            <a:off x="6159023" y="4378202"/>
            <a:ext cx="2916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R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1 composed by: F3, S1, F3 </a:t>
            </a:r>
          </a:p>
          <a:p>
            <a:pPr algn="ctr"/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R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2 composed by: F3, S4, S2, F3 </a:t>
            </a:r>
          </a:p>
          <a:p>
            <a:pPr algn="ctr"/>
            <a:r>
              <a:rPr lang="en-GB" dirty="0">
                <a:solidFill>
                  <a:schemeClr val="bg1">
                    <a:lumMod val="10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R3</a:t>
            </a:r>
            <a:r>
              <a:rPr lang="en-GB" b="0" i="0" dirty="0">
                <a:solidFill>
                  <a:schemeClr val="bg1">
                    <a:lumMod val="10000"/>
                  </a:schemeClr>
                </a:solidFill>
                <a:effectLst/>
                <a:latin typeface="Inter" panose="020B0604020202020204" charset="0"/>
                <a:ea typeface="Inter" panose="020B0604020202020204" charset="0"/>
              </a:rPr>
              <a:t> composed by: F3, S5, F3</a:t>
            </a:r>
          </a:p>
        </p:txBody>
      </p:sp>
      <p:grpSp>
        <p:nvGrpSpPr>
          <p:cNvPr id="3468" name="Elemento grafico 4">
            <a:extLst>
              <a:ext uri="{FF2B5EF4-FFF2-40B4-BE49-F238E27FC236}">
                <a16:creationId xmlns:a16="http://schemas.microsoft.com/office/drawing/2014/main" id="{440B061E-3580-AC29-9984-4735083B2B8B}"/>
              </a:ext>
            </a:extLst>
          </p:cNvPr>
          <p:cNvGrpSpPr>
            <a:grpSpLocks noChangeAspect="1"/>
          </p:cNvGrpSpPr>
          <p:nvPr/>
        </p:nvGrpSpPr>
        <p:grpSpPr>
          <a:xfrm>
            <a:off x="5436506" y="1896248"/>
            <a:ext cx="4797516" cy="3174680"/>
            <a:chOff x="6095685" y="2301276"/>
            <a:chExt cx="4797516" cy="3174680"/>
          </a:xfrm>
        </p:grpSpPr>
        <p:sp>
          <p:nvSpPr>
            <p:cNvPr id="3469" name="Figura a mano libera: forma 3468">
              <a:extLst>
                <a:ext uri="{FF2B5EF4-FFF2-40B4-BE49-F238E27FC236}">
                  <a16:creationId xmlns:a16="http://schemas.microsoft.com/office/drawing/2014/main" id="{B507E560-BF06-77CE-07CD-8CD066AF0052}"/>
                </a:ext>
              </a:extLst>
            </p:cNvPr>
            <p:cNvSpPr/>
            <p:nvPr/>
          </p:nvSpPr>
          <p:spPr>
            <a:xfrm>
              <a:off x="6095685" y="2301276"/>
              <a:ext cx="3962716" cy="2760658"/>
            </a:xfrm>
            <a:custGeom>
              <a:avLst/>
              <a:gdLst>
                <a:gd name="connsiteX0" fmla="*/ 0 w 4175779"/>
                <a:gd name="connsiteY0" fmla="*/ 3019235 h 3019234"/>
                <a:gd name="connsiteX1" fmla="*/ 4175780 w 4175779"/>
                <a:gd name="connsiteY1" fmla="*/ 3019235 h 3019234"/>
                <a:gd name="connsiteX2" fmla="*/ 4175780 w 4175779"/>
                <a:gd name="connsiteY2" fmla="*/ 0 h 3019234"/>
                <a:gd name="connsiteX3" fmla="*/ 0 w 4175779"/>
                <a:gd name="connsiteY3" fmla="*/ 0 h 301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5779" h="3019234">
                  <a:moveTo>
                    <a:pt x="0" y="3019235"/>
                  </a:moveTo>
                  <a:lnTo>
                    <a:pt x="4175780" y="3019235"/>
                  </a:lnTo>
                  <a:lnTo>
                    <a:pt x="41757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40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470" name="Elemento grafico 4">
              <a:extLst>
                <a:ext uri="{FF2B5EF4-FFF2-40B4-BE49-F238E27FC236}">
                  <a16:creationId xmlns:a16="http://schemas.microsoft.com/office/drawing/2014/main" id="{6B040A97-D56D-5AEE-13B8-2A4C9FE15276}"/>
                </a:ext>
              </a:extLst>
            </p:cNvPr>
            <p:cNvGrpSpPr/>
            <p:nvPr/>
          </p:nvGrpSpPr>
          <p:grpSpPr>
            <a:xfrm>
              <a:off x="6778607" y="2491178"/>
              <a:ext cx="4114594" cy="2984778"/>
              <a:chOff x="6778607" y="2491178"/>
              <a:chExt cx="4114594" cy="2984778"/>
            </a:xfrm>
          </p:grpSpPr>
          <p:grpSp>
            <p:nvGrpSpPr>
              <p:cNvPr id="3471" name="Elemento grafico 4">
                <a:extLst>
                  <a:ext uri="{FF2B5EF4-FFF2-40B4-BE49-F238E27FC236}">
                    <a16:creationId xmlns:a16="http://schemas.microsoft.com/office/drawing/2014/main" id="{7B0A683E-9E57-BE33-B23F-78AAAAC6A0A3}"/>
                  </a:ext>
                </a:extLst>
              </p:cNvPr>
              <p:cNvGrpSpPr/>
              <p:nvPr/>
            </p:nvGrpSpPr>
            <p:grpSpPr>
              <a:xfrm>
                <a:off x="6898486" y="2606748"/>
                <a:ext cx="3776090" cy="2664262"/>
                <a:chOff x="6898486" y="2606748"/>
                <a:chExt cx="3776090" cy="2664262"/>
              </a:xfrm>
              <a:noFill/>
            </p:grpSpPr>
            <p:sp>
              <p:nvSpPr>
                <p:cNvPr id="3472" name="Figura a mano libera: forma 3471">
                  <a:extLst>
                    <a:ext uri="{FF2B5EF4-FFF2-40B4-BE49-F238E27FC236}">
                      <a16:creationId xmlns:a16="http://schemas.microsoft.com/office/drawing/2014/main" id="{61451AED-6DC2-D6ED-92C9-5F539EF8A8E7}"/>
                    </a:ext>
                  </a:extLst>
                </p:cNvPr>
                <p:cNvSpPr/>
                <p:nvPr/>
              </p:nvSpPr>
              <p:spPr>
                <a:xfrm>
                  <a:off x="7642670" y="2606748"/>
                  <a:ext cx="468017" cy="1893212"/>
                </a:xfrm>
                <a:custGeom>
                  <a:avLst/>
                  <a:gdLst>
                    <a:gd name="connsiteX0" fmla="*/ 468017 w 468017"/>
                    <a:gd name="connsiteY0" fmla="*/ 0 h 1893212"/>
                    <a:gd name="connsiteX1" fmla="*/ 0 w 468017"/>
                    <a:gd name="connsiteY1" fmla="*/ 1893212 h 1893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8017" h="1893212">
                      <a:moveTo>
                        <a:pt x="468017" y="0"/>
                      </a:moveTo>
                      <a:lnTo>
                        <a:pt x="0" y="1893212"/>
                      </a:lnTo>
                    </a:path>
                  </a:pathLst>
                </a:custGeom>
                <a:noFill/>
                <a:ln w="6405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74" name="Figura a mano libera: forma 3473">
                  <a:extLst>
                    <a:ext uri="{FF2B5EF4-FFF2-40B4-BE49-F238E27FC236}">
                      <a16:creationId xmlns:a16="http://schemas.microsoft.com/office/drawing/2014/main" id="{A5F7C20E-F77C-701D-EFD8-355B82293EC1}"/>
                    </a:ext>
                  </a:extLst>
                </p:cNvPr>
                <p:cNvSpPr/>
                <p:nvPr/>
              </p:nvSpPr>
              <p:spPr>
                <a:xfrm>
                  <a:off x="9018612" y="3629877"/>
                  <a:ext cx="554441" cy="898204"/>
                </a:xfrm>
                <a:custGeom>
                  <a:avLst/>
                  <a:gdLst>
                    <a:gd name="connsiteX0" fmla="*/ 554442 w 554441"/>
                    <a:gd name="connsiteY0" fmla="*/ 0 h 898204"/>
                    <a:gd name="connsiteX1" fmla="*/ 0 w 554441"/>
                    <a:gd name="connsiteY1" fmla="*/ 898205 h 898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54441" h="898204">
                      <a:moveTo>
                        <a:pt x="554442" y="0"/>
                      </a:moveTo>
                      <a:lnTo>
                        <a:pt x="0" y="898205"/>
                      </a:lnTo>
                    </a:path>
                  </a:pathLst>
                </a:custGeom>
                <a:noFill/>
                <a:ln w="6405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75" name="Figura a mano libera: forma 3474">
                  <a:extLst>
                    <a:ext uri="{FF2B5EF4-FFF2-40B4-BE49-F238E27FC236}">
                      <a16:creationId xmlns:a16="http://schemas.microsoft.com/office/drawing/2014/main" id="{62FC1FA5-CC17-06A9-B28C-440A7424701C}"/>
                    </a:ext>
                  </a:extLst>
                </p:cNvPr>
                <p:cNvSpPr/>
                <p:nvPr/>
              </p:nvSpPr>
              <p:spPr>
                <a:xfrm>
                  <a:off x="7642670" y="3629877"/>
                  <a:ext cx="1930383" cy="870083"/>
                </a:xfrm>
                <a:custGeom>
                  <a:avLst/>
                  <a:gdLst>
                    <a:gd name="connsiteX0" fmla="*/ 1930383 w 1930383"/>
                    <a:gd name="connsiteY0" fmla="*/ 0 h 870083"/>
                    <a:gd name="connsiteX1" fmla="*/ 0 w 1930383"/>
                    <a:gd name="connsiteY1" fmla="*/ 870083 h 870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30383" h="870083">
                      <a:moveTo>
                        <a:pt x="1930383" y="0"/>
                      </a:moveTo>
                      <a:lnTo>
                        <a:pt x="0" y="870083"/>
                      </a:lnTo>
                    </a:path>
                  </a:pathLst>
                </a:custGeom>
                <a:noFill/>
                <a:ln w="6405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76" name="Figura a mano libera: forma 3475">
                  <a:extLst>
                    <a:ext uri="{FF2B5EF4-FFF2-40B4-BE49-F238E27FC236}">
                      <a16:creationId xmlns:a16="http://schemas.microsoft.com/office/drawing/2014/main" id="{68D4D1F9-2A04-1683-98FB-22516B525EF8}"/>
                    </a:ext>
                  </a:extLst>
                </p:cNvPr>
                <p:cNvSpPr/>
                <p:nvPr/>
              </p:nvSpPr>
              <p:spPr>
                <a:xfrm>
                  <a:off x="7642670" y="4499960"/>
                  <a:ext cx="1375941" cy="28121"/>
                </a:xfrm>
                <a:custGeom>
                  <a:avLst/>
                  <a:gdLst>
                    <a:gd name="connsiteX0" fmla="*/ 1375941 w 1375941"/>
                    <a:gd name="connsiteY0" fmla="*/ 28122 h 28121"/>
                    <a:gd name="connsiteX1" fmla="*/ 0 w 1375941"/>
                    <a:gd name="connsiteY1" fmla="*/ 0 h 28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75941" h="28121">
                      <a:moveTo>
                        <a:pt x="1375941" y="2812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6405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77" name="Figura a mano libera: forma 3476">
                  <a:extLst>
                    <a:ext uri="{FF2B5EF4-FFF2-40B4-BE49-F238E27FC236}">
                      <a16:creationId xmlns:a16="http://schemas.microsoft.com/office/drawing/2014/main" id="{D26FE487-6D17-1A82-D373-40CA4B378EBB}"/>
                    </a:ext>
                  </a:extLst>
                </p:cNvPr>
                <p:cNvSpPr/>
                <p:nvPr/>
              </p:nvSpPr>
              <p:spPr>
                <a:xfrm>
                  <a:off x="6898486" y="3483117"/>
                  <a:ext cx="744184" cy="1016842"/>
                </a:xfrm>
                <a:custGeom>
                  <a:avLst/>
                  <a:gdLst>
                    <a:gd name="connsiteX0" fmla="*/ 0 w 744184"/>
                    <a:gd name="connsiteY0" fmla="*/ 0 h 1016842"/>
                    <a:gd name="connsiteX1" fmla="*/ 744184 w 744184"/>
                    <a:gd name="connsiteY1" fmla="*/ 1016843 h 101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4184" h="1016842">
                      <a:moveTo>
                        <a:pt x="0" y="0"/>
                      </a:moveTo>
                      <a:lnTo>
                        <a:pt x="744184" y="1016843"/>
                      </a:lnTo>
                    </a:path>
                  </a:pathLst>
                </a:custGeom>
                <a:noFill/>
                <a:ln w="6405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78" name="Elemento grafico 4">
                <a:extLst>
                  <a:ext uri="{FF2B5EF4-FFF2-40B4-BE49-F238E27FC236}">
                    <a16:creationId xmlns:a16="http://schemas.microsoft.com/office/drawing/2014/main" id="{49863E17-6EA1-5789-B17D-CC3F08F63716}"/>
                  </a:ext>
                </a:extLst>
              </p:cNvPr>
              <p:cNvGrpSpPr/>
              <p:nvPr/>
            </p:nvGrpSpPr>
            <p:grpSpPr>
              <a:xfrm>
                <a:off x="6778607" y="2491178"/>
                <a:ext cx="4114594" cy="2984778"/>
                <a:chOff x="6778607" y="2491178"/>
                <a:chExt cx="4114594" cy="2984778"/>
              </a:xfrm>
            </p:grpSpPr>
            <p:sp>
              <p:nvSpPr>
                <p:cNvPr id="3479" name="Figura a mano libera: forma 3478">
                  <a:extLst>
                    <a:ext uri="{FF2B5EF4-FFF2-40B4-BE49-F238E27FC236}">
                      <a16:creationId xmlns:a16="http://schemas.microsoft.com/office/drawing/2014/main" id="{3FFC76B5-E9C0-EEA8-3926-9947B9DBC303}"/>
                    </a:ext>
                  </a:extLst>
                </p:cNvPr>
                <p:cNvSpPr/>
                <p:nvPr/>
              </p:nvSpPr>
              <p:spPr>
                <a:xfrm>
                  <a:off x="6778607" y="3367548"/>
                  <a:ext cx="239759" cy="231139"/>
                </a:xfrm>
                <a:custGeom>
                  <a:avLst/>
                  <a:gdLst>
                    <a:gd name="connsiteX0" fmla="*/ 119968 w 239759"/>
                    <a:gd name="connsiteY0" fmla="*/ 231304 h 231139"/>
                    <a:gd name="connsiteX1" fmla="*/ 204736 w 239759"/>
                    <a:gd name="connsiteY1" fmla="*/ 197454 h 231139"/>
                    <a:gd name="connsiteX2" fmla="*/ 239848 w 239759"/>
                    <a:gd name="connsiteY2" fmla="*/ 115734 h 231139"/>
                    <a:gd name="connsiteX3" fmla="*/ 204736 w 239759"/>
                    <a:gd name="connsiteY3" fmla="*/ 34015 h 231139"/>
                    <a:gd name="connsiteX4" fmla="*/ 119968 w 239759"/>
                    <a:gd name="connsiteY4" fmla="*/ 165 h 231139"/>
                    <a:gd name="connsiteX5" fmla="*/ 35201 w 239759"/>
                    <a:gd name="connsiteY5" fmla="*/ 34015 h 231139"/>
                    <a:gd name="connsiteX6" fmla="*/ 89 w 239759"/>
                    <a:gd name="connsiteY6" fmla="*/ 115734 h 231139"/>
                    <a:gd name="connsiteX7" fmla="*/ 35201 w 239759"/>
                    <a:gd name="connsiteY7" fmla="*/ 197454 h 231139"/>
                    <a:gd name="connsiteX8" fmla="*/ 119968 w 239759"/>
                    <a:gd name="connsiteY8" fmla="*/ 231304 h 231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9759" h="231139">
                      <a:moveTo>
                        <a:pt x="119968" y="231304"/>
                      </a:moveTo>
                      <a:cubicBezTo>
                        <a:pt x="151761" y="231304"/>
                        <a:pt x="182255" y="219127"/>
                        <a:pt x="204736" y="197454"/>
                      </a:cubicBezTo>
                      <a:cubicBezTo>
                        <a:pt x="227216" y="175782"/>
                        <a:pt x="239848" y="146384"/>
                        <a:pt x="239848" y="115734"/>
                      </a:cubicBezTo>
                      <a:cubicBezTo>
                        <a:pt x="239848" y="85085"/>
                        <a:pt x="227216" y="55687"/>
                        <a:pt x="204736" y="34015"/>
                      </a:cubicBezTo>
                      <a:cubicBezTo>
                        <a:pt x="182255" y="12342"/>
                        <a:pt x="151761" y="165"/>
                        <a:pt x="119968" y="165"/>
                      </a:cubicBezTo>
                      <a:cubicBezTo>
                        <a:pt x="88176" y="165"/>
                        <a:pt x="57681" y="12342"/>
                        <a:pt x="35201" y="34015"/>
                      </a:cubicBezTo>
                      <a:cubicBezTo>
                        <a:pt x="12720" y="55687"/>
                        <a:pt x="89" y="85085"/>
                        <a:pt x="89" y="115734"/>
                      </a:cubicBezTo>
                      <a:cubicBezTo>
                        <a:pt x="89" y="146384"/>
                        <a:pt x="12720" y="175782"/>
                        <a:pt x="35201" y="197454"/>
                      </a:cubicBezTo>
                      <a:cubicBezTo>
                        <a:pt x="57681" y="219127"/>
                        <a:pt x="88176" y="231304"/>
                        <a:pt x="119968" y="231304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6405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0" name="Figura a mano libera: forma 3479">
                  <a:extLst>
                    <a:ext uri="{FF2B5EF4-FFF2-40B4-BE49-F238E27FC236}">
                      <a16:creationId xmlns:a16="http://schemas.microsoft.com/office/drawing/2014/main" id="{1776717B-EDA4-FB1D-1C9A-C938DEE3B01A}"/>
                    </a:ext>
                  </a:extLst>
                </p:cNvPr>
                <p:cNvSpPr/>
                <p:nvPr/>
              </p:nvSpPr>
              <p:spPr>
                <a:xfrm>
                  <a:off x="7990808" y="2491178"/>
                  <a:ext cx="239759" cy="231139"/>
                </a:xfrm>
                <a:custGeom>
                  <a:avLst/>
                  <a:gdLst>
                    <a:gd name="connsiteX0" fmla="*/ 120102 w 239759"/>
                    <a:gd name="connsiteY0" fmla="*/ 231204 h 231139"/>
                    <a:gd name="connsiteX1" fmla="*/ 204869 w 239759"/>
                    <a:gd name="connsiteY1" fmla="*/ 197354 h 231139"/>
                    <a:gd name="connsiteX2" fmla="*/ 239982 w 239759"/>
                    <a:gd name="connsiteY2" fmla="*/ 115634 h 231139"/>
                    <a:gd name="connsiteX3" fmla="*/ 204869 w 239759"/>
                    <a:gd name="connsiteY3" fmla="*/ 33914 h 231139"/>
                    <a:gd name="connsiteX4" fmla="*/ 120102 w 239759"/>
                    <a:gd name="connsiteY4" fmla="*/ 65 h 231139"/>
                    <a:gd name="connsiteX5" fmla="*/ 35335 w 239759"/>
                    <a:gd name="connsiteY5" fmla="*/ 33914 h 231139"/>
                    <a:gd name="connsiteX6" fmla="*/ 222 w 239759"/>
                    <a:gd name="connsiteY6" fmla="*/ 115634 h 231139"/>
                    <a:gd name="connsiteX7" fmla="*/ 35335 w 239759"/>
                    <a:gd name="connsiteY7" fmla="*/ 197354 h 231139"/>
                    <a:gd name="connsiteX8" fmla="*/ 120102 w 239759"/>
                    <a:gd name="connsiteY8" fmla="*/ 231204 h 231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9759" h="231139">
                      <a:moveTo>
                        <a:pt x="120102" y="231204"/>
                      </a:moveTo>
                      <a:cubicBezTo>
                        <a:pt x="151894" y="231204"/>
                        <a:pt x="182389" y="219026"/>
                        <a:pt x="204869" y="197354"/>
                      </a:cubicBezTo>
                      <a:cubicBezTo>
                        <a:pt x="227350" y="175682"/>
                        <a:pt x="239982" y="146283"/>
                        <a:pt x="239982" y="115634"/>
                      </a:cubicBezTo>
                      <a:cubicBezTo>
                        <a:pt x="239982" y="84985"/>
                        <a:pt x="227350" y="55587"/>
                        <a:pt x="204869" y="33914"/>
                      </a:cubicBezTo>
                      <a:cubicBezTo>
                        <a:pt x="182389" y="12242"/>
                        <a:pt x="151894" y="65"/>
                        <a:pt x="120102" y="65"/>
                      </a:cubicBezTo>
                      <a:cubicBezTo>
                        <a:pt x="88310" y="65"/>
                        <a:pt x="57815" y="12242"/>
                        <a:pt x="35335" y="33914"/>
                      </a:cubicBezTo>
                      <a:cubicBezTo>
                        <a:pt x="12854" y="55587"/>
                        <a:pt x="222" y="84985"/>
                        <a:pt x="222" y="115634"/>
                      </a:cubicBezTo>
                      <a:cubicBezTo>
                        <a:pt x="222" y="146283"/>
                        <a:pt x="12854" y="175682"/>
                        <a:pt x="35335" y="197354"/>
                      </a:cubicBezTo>
                      <a:cubicBezTo>
                        <a:pt x="57815" y="219026"/>
                        <a:pt x="88310" y="231204"/>
                        <a:pt x="120102" y="231204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6405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1" name="Figura a mano libera: forma 3480">
                  <a:extLst>
                    <a:ext uri="{FF2B5EF4-FFF2-40B4-BE49-F238E27FC236}">
                      <a16:creationId xmlns:a16="http://schemas.microsoft.com/office/drawing/2014/main" id="{E783644C-0647-A0BA-2E61-7B5385B76A84}"/>
                    </a:ext>
                  </a:extLst>
                </p:cNvPr>
                <p:cNvSpPr/>
                <p:nvPr/>
              </p:nvSpPr>
              <p:spPr>
                <a:xfrm>
                  <a:off x="7522791" y="4384390"/>
                  <a:ext cx="239759" cy="231139"/>
                </a:xfrm>
                <a:custGeom>
                  <a:avLst/>
                  <a:gdLst>
                    <a:gd name="connsiteX0" fmla="*/ 120050 w 239759"/>
                    <a:gd name="connsiteY0" fmla="*/ 231420 h 231139"/>
                    <a:gd name="connsiteX1" fmla="*/ 204818 w 239759"/>
                    <a:gd name="connsiteY1" fmla="*/ 197571 h 231139"/>
                    <a:gd name="connsiteX2" fmla="*/ 239930 w 239759"/>
                    <a:gd name="connsiteY2" fmla="*/ 115851 h 231139"/>
                    <a:gd name="connsiteX3" fmla="*/ 204818 w 239759"/>
                    <a:gd name="connsiteY3" fmla="*/ 34131 h 231139"/>
                    <a:gd name="connsiteX4" fmla="*/ 120050 w 239759"/>
                    <a:gd name="connsiteY4" fmla="*/ 281 h 231139"/>
                    <a:gd name="connsiteX5" fmla="*/ 35283 w 239759"/>
                    <a:gd name="connsiteY5" fmla="*/ 34131 h 231139"/>
                    <a:gd name="connsiteX6" fmla="*/ 171 w 239759"/>
                    <a:gd name="connsiteY6" fmla="*/ 115851 h 231139"/>
                    <a:gd name="connsiteX7" fmla="*/ 35283 w 239759"/>
                    <a:gd name="connsiteY7" fmla="*/ 197571 h 231139"/>
                    <a:gd name="connsiteX8" fmla="*/ 120050 w 239759"/>
                    <a:gd name="connsiteY8" fmla="*/ 231420 h 231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9759" h="231139">
                      <a:moveTo>
                        <a:pt x="120050" y="231420"/>
                      </a:moveTo>
                      <a:cubicBezTo>
                        <a:pt x="151843" y="231420"/>
                        <a:pt x="182337" y="219243"/>
                        <a:pt x="204818" y="197571"/>
                      </a:cubicBezTo>
                      <a:cubicBezTo>
                        <a:pt x="227299" y="175898"/>
                        <a:pt x="239930" y="146500"/>
                        <a:pt x="239930" y="115851"/>
                      </a:cubicBezTo>
                      <a:cubicBezTo>
                        <a:pt x="239930" y="85202"/>
                        <a:pt x="227299" y="55803"/>
                        <a:pt x="204818" y="34131"/>
                      </a:cubicBezTo>
                      <a:cubicBezTo>
                        <a:pt x="182337" y="12459"/>
                        <a:pt x="151843" y="281"/>
                        <a:pt x="120050" y="281"/>
                      </a:cubicBezTo>
                      <a:cubicBezTo>
                        <a:pt x="88258" y="281"/>
                        <a:pt x="57763" y="12459"/>
                        <a:pt x="35283" y="34131"/>
                      </a:cubicBezTo>
                      <a:cubicBezTo>
                        <a:pt x="12802" y="55803"/>
                        <a:pt x="171" y="85202"/>
                        <a:pt x="171" y="115851"/>
                      </a:cubicBezTo>
                      <a:cubicBezTo>
                        <a:pt x="171" y="146500"/>
                        <a:pt x="12802" y="175898"/>
                        <a:pt x="35283" y="197571"/>
                      </a:cubicBezTo>
                      <a:cubicBezTo>
                        <a:pt x="57763" y="219243"/>
                        <a:pt x="88258" y="231420"/>
                        <a:pt x="120050" y="23142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  <a:ln w="6405" cap="flat">
                  <a:solidFill>
                    <a:srgbClr val="FFA5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2" name="Figura a mano libera: forma 3481">
                  <a:extLst>
                    <a:ext uri="{FF2B5EF4-FFF2-40B4-BE49-F238E27FC236}">
                      <a16:creationId xmlns:a16="http://schemas.microsoft.com/office/drawing/2014/main" id="{8EC5581E-BD4F-9FC6-B7C9-83505C1E317C}"/>
                    </a:ext>
                  </a:extLst>
                </p:cNvPr>
                <p:cNvSpPr/>
                <p:nvPr/>
              </p:nvSpPr>
              <p:spPr>
                <a:xfrm>
                  <a:off x="8898732" y="4412512"/>
                  <a:ext cx="239759" cy="231139"/>
                </a:xfrm>
                <a:custGeom>
                  <a:avLst/>
                  <a:gdLst>
                    <a:gd name="connsiteX0" fmla="*/ 120202 w 239759"/>
                    <a:gd name="connsiteY0" fmla="*/ 231424 h 231139"/>
                    <a:gd name="connsiteX1" fmla="*/ 204970 w 239759"/>
                    <a:gd name="connsiteY1" fmla="*/ 197574 h 231139"/>
                    <a:gd name="connsiteX2" fmla="*/ 240082 w 239759"/>
                    <a:gd name="connsiteY2" fmla="*/ 115854 h 231139"/>
                    <a:gd name="connsiteX3" fmla="*/ 204970 w 239759"/>
                    <a:gd name="connsiteY3" fmla="*/ 34134 h 231139"/>
                    <a:gd name="connsiteX4" fmla="*/ 120202 w 239759"/>
                    <a:gd name="connsiteY4" fmla="*/ 284 h 231139"/>
                    <a:gd name="connsiteX5" fmla="*/ 35435 w 239759"/>
                    <a:gd name="connsiteY5" fmla="*/ 34134 h 231139"/>
                    <a:gd name="connsiteX6" fmla="*/ 323 w 239759"/>
                    <a:gd name="connsiteY6" fmla="*/ 115854 h 231139"/>
                    <a:gd name="connsiteX7" fmla="*/ 35435 w 239759"/>
                    <a:gd name="connsiteY7" fmla="*/ 197574 h 231139"/>
                    <a:gd name="connsiteX8" fmla="*/ 120202 w 239759"/>
                    <a:gd name="connsiteY8" fmla="*/ 231424 h 231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9759" h="231139">
                      <a:moveTo>
                        <a:pt x="120202" y="231424"/>
                      </a:moveTo>
                      <a:cubicBezTo>
                        <a:pt x="151995" y="231424"/>
                        <a:pt x="182489" y="219246"/>
                        <a:pt x="204970" y="197574"/>
                      </a:cubicBezTo>
                      <a:cubicBezTo>
                        <a:pt x="227450" y="175902"/>
                        <a:pt x="240082" y="146503"/>
                        <a:pt x="240082" y="115854"/>
                      </a:cubicBezTo>
                      <a:cubicBezTo>
                        <a:pt x="240082" y="85205"/>
                        <a:pt x="227450" y="55807"/>
                        <a:pt x="204970" y="34134"/>
                      </a:cubicBezTo>
                      <a:cubicBezTo>
                        <a:pt x="182489" y="12462"/>
                        <a:pt x="151995" y="284"/>
                        <a:pt x="120202" y="284"/>
                      </a:cubicBezTo>
                      <a:cubicBezTo>
                        <a:pt x="88410" y="284"/>
                        <a:pt x="57915" y="12462"/>
                        <a:pt x="35435" y="34134"/>
                      </a:cubicBezTo>
                      <a:cubicBezTo>
                        <a:pt x="12954" y="55807"/>
                        <a:pt x="323" y="85205"/>
                        <a:pt x="323" y="115854"/>
                      </a:cubicBezTo>
                      <a:cubicBezTo>
                        <a:pt x="323" y="146503"/>
                        <a:pt x="12954" y="175902"/>
                        <a:pt x="35435" y="197574"/>
                      </a:cubicBezTo>
                      <a:cubicBezTo>
                        <a:pt x="57915" y="219246"/>
                        <a:pt x="88410" y="231424"/>
                        <a:pt x="120202" y="231424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6405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3" name="Figura a mano libera: forma 3482">
                  <a:extLst>
                    <a:ext uri="{FF2B5EF4-FFF2-40B4-BE49-F238E27FC236}">
                      <a16:creationId xmlns:a16="http://schemas.microsoft.com/office/drawing/2014/main" id="{1EC2C399-C8AB-86EC-8028-166D4F99CE12}"/>
                    </a:ext>
                  </a:extLst>
                </p:cNvPr>
                <p:cNvSpPr/>
                <p:nvPr/>
              </p:nvSpPr>
              <p:spPr>
                <a:xfrm>
                  <a:off x="9453174" y="3514307"/>
                  <a:ext cx="239759" cy="231139"/>
                </a:xfrm>
                <a:custGeom>
                  <a:avLst/>
                  <a:gdLst>
                    <a:gd name="connsiteX0" fmla="*/ 120263 w 239759"/>
                    <a:gd name="connsiteY0" fmla="*/ 231321 h 231139"/>
                    <a:gd name="connsiteX1" fmla="*/ 205031 w 239759"/>
                    <a:gd name="connsiteY1" fmla="*/ 197471 h 231139"/>
                    <a:gd name="connsiteX2" fmla="*/ 240143 w 239759"/>
                    <a:gd name="connsiteY2" fmla="*/ 115751 h 231139"/>
                    <a:gd name="connsiteX3" fmla="*/ 205031 w 239759"/>
                    <a:gd name="connsiteY3" fmla="*/ 34032 h 231139"/>
                    <a:gd name="connsiteX4" fmla="*/ 120263 w 239759"/>
                    <a:gd name="connsiteY4" fmla="*/ 182 h 231139"/>
                    <a:gd name="connsiteX5" fmla="*/ 35496 w 239759"/>
                    <a:gd name="connsiteY5" fmla="*/ 34032 h 231139"/>
                    <a:gd name="connsiteX6" fmla="*/ 384 w 239759"/>
                    <a:gd name="connsiteY6" fmla="*/ 115751 h 231139"/>
                    <a:gd name="connsiteX7" fmla="*/ 35496 w 239759"/>
                    <a:gd name="connsiteY7" fmla="*/ 197471 h 231139"/>
                    <a:gd name="connsiteX8" fmla="*/ 120263 w 239759"/>
                    <a:gd name="connsiteY8" fmla="*/ 231321 h 231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9759" h="231139">
                      <a:moveTo>
                        <a:pt x="120263" y="231321"/>
                      </a:moveTo>
                      <a:cubicBezTo>
                        <a:pt x="152056" y="231321"/>
                        <a:pt x="182550" y="219143"/>
                        <a:pt x="205031" y="197471"/>
                      </a:cubicBezTo>
                      <a:cubicBezTo>
                        <a:pt x="227512" y="175799"/>
                        <a:pt x="240143" y="146401"/>
                        <a:pt x="240143" y="115751"/>
                      </a:cubicBezTo>
                      <a:cubicBezTo>
                        <a:pt x="240143" y="85102"/>
                        <a:pt x="227512" y="55704"/>
                        <a:pt x="205031" y="34032"/>
                      </a:cubicBezTo>
                      <a:cubicBezTo>
                        <a:pt x="182550" y="12359"/>
                        <a:pt x="152056" y="182"/>
                        <a:pt x="120263" y="182"/>
                      </a:cubicBezTo>
                      <a:cubicBezTo>
                        <a:pt x="88471" y="182"/>
                        <a:pt x="57977" y="12359"/>
                        <a:pt x="35496" y="34032"/>
                      </a:cubicBezTo>
                      <a:cubicBezTo>
                        <a:pt x="13015" y="55704"/>
                        <a:pt x="384" y="85102"/>
                        <a:pt x="384" y="115751"/>
                      </a:cubicBezTo>
                      <a:cubicBezTo>
                        <a:pt x="384" y="146401"/>
                        <a:pt x="13015" y="175799"/>
                        <a:pt x="35496" y="197471"/>
                      </a:cubicBezTo>
                      <a:cubicBezTo>
                        <a:pt x="57977" y="219143"/>
                        <a:pt x="88471" y="231321"/>
                        <a:pt x="120263" y="231321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6405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84" name="Elemento grafico 4">
                <a:extLst>
                  <a:ext uri="{FF2B5EF4-FFF2-40B4-BE49-F238E27FC236}">
                    <a16:creationId xmlns:a16="http://schemas.microsoft.com/office/drawing/2014/main" id="{0F9678CE-548F-B100-41AA-2FD2B9D7A960}"/>
                  </a:ext>
                </a:extLst>
              </p:cNvPr>
              <p:cNvGrpSpPr/>
              <p:nvPr/>
            </p:nvGrpSpPr>
            <p:grpSpPr>
              <a:xfrm>
                <a:off x="6841706" y="3438309"/>
                <a:ext cx="157305" cy="100795"/>
                <a:chOff x="6841706" y="3438309"/>
                <a:chExt cx="157305" cy="100795"/>
              </a:xfrm>
              <a:solidFill>
                <a:srgbClr val="000000"/>
              </a:solidFill>
            </p:grpSpPr>
            <p:sp>
              <p:nvSpPr>
                <p:cNvPr id="3485" name="Figura a mano libera: forma 3484">
                  <a:extLst>
                    <a:ext uri="{FF2B5EF4-FFF2-40B4-BE49-F238E27FC236}">
                      <a16:creationId xmlns:a16="http://schemas.microsoft.com/office/drawing/2014/main" id="{4232341F-3DE3-ABC0-B2A2-7EEE8A1D5C1D}"/>
                    </a:ext>
                  </a:extLst>
                </p:cNvPr>
                <p:cNvSpPr/>
                <p:nvPr/>
              </p:nvSpPr>
              <p:spPr>
                <a:xfrm flipV="1">
                  <a:off x="6841706" y="3438309"/>
                  <a:ext cx="51149" cy="72689"/>
                </a:xfrm>
                <a:custGeom>
                  <a:avLst/>
                  <a:gdLst>
                    <a:gd name="connsiteX0" fmla="*/ 44794 w 51149"/>
                    <a:gd name="connsiteY0" fmla="*/ 66965 h 72689"/>
                    <a:gd name="connsiteX1" fmla="*/ 44794 w 51149"/>
                    <a:gd name="connsiteY1" fmla="*/ 57716 h 72689"/>
                    <a:gd name="connsiteX2" fmla="*/ 34234 w 51149"/>
                    <a:gd name="connsiteY2" fmla="*/ 61560 h 72689"/>
                    <a:gd name="connsiteX3" fmla="*/ 24639 w 51149"/>
                    <a:gd name="connsiteY3" fmla="*/ 62836 h 72689"/>
                    <a:gd name="connsiteX4" fmla="*/ 12257 w 51149"/>
                    <a:gd name="connsiteY4" fmla="*/ 59833 h 72689"/>
                    <a:gd name="connsiteX5" fmla="*/ 7896 w 51149"/>
                    <a:gd name="connsiteY5" fmla="*/ 51289 h 72689"/>
                    <a:gd name="connsiteX6" fmla="*/ 10793 w 51149"/>
                    <a:gd name="connsiteY6" fmla="*/ 44262 h 72689"/>
                    <a:gd name="connsiteX7" fmla="*/ 21774 w 51149"/>
                    <a:gd name="connsiteY7" fmla="*/ 40448 h 72689"/>
                    <a:gd name="connsiteX8" fmla="*/ 27708 w 51149"/>
                    <a:gd name="connsiteY8" fmla="*/ 39277 h 72689"/>
                    <a:gd name="connsiteX9" fmla="*/ 43937 w 51149"/>
                    <a:gd name="connsiteY9" fmla="*/ 32160 h 72689"/>
                    <a:gd name="connsiteX10" fmla="*/ 49171 w 51149"/>
                    <a:gd name="connsiteY10" fmla="*/ 18541 h 72689"/>
                    <a:gd name="connsiteX11" fmla="*/ 42084 w 51149"/>
                    <a:gd name="connsiteY11" fmla="*/ 3090 h 72689"/>
                    <a:gd name="connsiteX12" fmla="*/ 21337 w 51149"/>
                    <a:gd name="connsiteY12" fmla="*/ -2166 h 72689"/>
                    <a:gd name="connsiteX13" fmla="*/ 10357 w 51149"/>
                    <a:gd name="connsiteY13" fmla="*/ -1039 h 72689"/>
                    <a:gd name="connsiteX14" fmla="*/ -1683 w 51149"/>
                    <a:gd name="connsiteY14" fmla="*/ 2294 h 72689"/>
                    <a:gd name="connsiteX15" fmla="*/ -1683 w 51149"/>
                    <a:gd name="connsiteY15" fmla="*/ 12054 h 72689"/>
                    <a:gd name="connsiteX16" fmla="*/ 10045 w 51149"/>
                    <a:gd name="connsiteY16" fmla="*/ 7174 h 72689"/>
                    <a:gd name="connsiteX17" fmla="*/ 21337 w 51149"/>
                    <a:gd name="connsiteY17" fmla="*/ 5537 h 72689"/>
                    <a:gd name="connsiteX18" fmla="*/ 34327 w 51149"/>
                    <a:gd name="connsiteY18" fmla="*/ 8721 h 72689"/>
                    <a:gd name="connsiteX19" fmla="*/ 38906 w 51149"/>
                    <a:gd name="connsiteY19" fmla="*/ 17835 h 72689"/>
                    <a:gd name="connsiteX20" fmla="*/ 35620 w 51149"/>
                    <a:gd name="connsiteY20" fmla="*/ 25898 h 72689"/>
                    <a:gd name="connsiteX21" fmla="*/ 24842 w 51149"/>
                    <a:gd name="connsiteY21" fmla="*/ 30268 h 72689"/>
                    <a:gd name="connsiteX22" fmla="*/ 18845 w 51149"/>
                    <a:gd name="connsiteY22" fmla="*/ 31394 h 72689"/>
                    <a:gd name="connsiteX23" fmla="*/ 2927 w 51149"/>
                    <a:gd name="connsiteY23" fmla="*/ 38001 h 72689"/>
                    <a:gd name="connsiteX24" fmla="*/ -1979 w 51149"/>
                    <a:gd name="connsiteY24" fmla="*/ 50538 h 72689"/>
                    <a:gd name="connsiteX25" fmla="*/ 4812 w 51149"/>
                    <a:gd name="connsiteY25" fmla="*/ 65178 h 72689"/>
                    <a:gd name="connsiteX26" fmla="*/ 23518 w 51149"/>
                    <a:gd name="connsiteY26" fmla="*/ 70524 h 72689"/>
                    <a:gd name="connsiteX27" fmla="*/ 33938 w 51149"/>
                    <a:gd name="connsiteY27" fmla="*/ 69623 h 72689"/>
                    <a:gd name="connsiteX28" fmla="*/ 44794 w 51149"/>
                    <a:gd name="connsiteY28" fmla="*/ 66965 h 72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149" h="72689">
                      <a:moveTo>
                        <a:pt x="44794" y="66965"/>
                      </a:moveTo>
                      <a:lnTo>
                        <a:pt x="44794" y="57716"/>
                      </a:lnTo>
                      <a:cubicBezTo>
                        <a:pt x="41066" y="59437"/>
                        <a:pt x="37546" y="60719"/>
                        <a:pt x="34234" y="61560"/>
                      </a:cubicBezTo>
                      <a:cubicBezTo>
                        <a:pt x="30921" y="62411"/>
                        <a:pt x="27723" y="62836"/>
                        <a:pt x="24639" y="62836"/>
                      </a:cubicBezTo>
                      <a:cubicBezTo>
                        <a:pt x="19292" y="62836"/>
                        <a:pt x="15164" y="61835"/>
                        <a:pt x="12257" y="59833"/>
                      </a:cubicBezTo>
                      <a:cubicBezTo>
                        <a:pt x="9350" y="57831"/>
                        <a:pt x="7896" y="54983"/>
                        <a:pt x="7896" y="51289"/>
                      </a:cubicBezTo>
                      <a:cubicBezTo>
                        <a:pt x="7896" y="48186"/>
                        <a:pt x="8862" y="45843"/>
                        <a:pt x="10793" y="44262"/>
                      </a:cubicBezTo>
                      <a:cubicBezTo>
                        <a:pt x="12724" y="42690"/>
                        <a:pt x="16384" y="41419"/>
                        <a:pt x="21774" y="40448"/>
                      </a:cubicBezTo>
                      <a:lnTo>
                        <a:pt x="27708" y="39277"/>
                      </a:lnTo>
                      <a:cubicBezTo>
                        <a:pt x="35039" y="37925"/>
                        <a:pt x="40448" y="35553"/>
                        <a:pt x="43937" y="32160"/>
                      </a:cubicBezTo>
                      <a:cubicBezTo>
                        <a:pt x="47426" y="28766"/>
                        <a:pt x="49171" y="24226"/>
                        <a:pt x="49171" y="18541"/>
                      </a:cubicBezTo>
                      <a:cubicBezTo>
                        <a:pt x="49171" y="11744"/>
                        <a:pt x="46808" y="6593"/>
                        <a:pt x="42084" y="3090"/>
                      </a:cubicBezTo>
                      <a:cubicBezTo>
                        <a:pt x="37370" y="-414"/>
                        <a:pt x="30454" y="-2166"/>
                        <a:pt x="21337" y="-2166"/>
                      </a:cubicBezTo>
                      <a:cubicBezTo>
                        <a:pt x="17900" y="-2166"/>
                        <a:pt x="14240" y="-1790"/>
                        <a:pt x="10357" y="-1039"/>
                      </a:cubicBezTo>
                      <a:cubicBezTo>
                        <a:pt x="6484" y="-289"/>
                        <a:pt x="2471" y="822"/>
                        <a:pt x="-1683" y="2294"/>
                      </a:cubicBezTo>
                      <a:lnTo>
                        <a:pt x="-1683" y="12054"/>
                      </a:lnTo>
                      <a:cubicBezTo>
                        <a:pt x="2304" y="9902"/>
                        <a:pt x="6214" y="8275"/>
                        <a:pt x="10045" y="7174"/>
                      </a:cubicBezTo>
                      <a:cubicBezTo>
                        <a:pt x="13877" y="6083"/>
                        <a:pt x="17641" y="5537"/>
                        <a:pt x="21337" y="5537"/>
                      </a:cubicBezTo>
                      <a:cubicBezTo>
                        <a:pt x="26945" y="5537"/>
                        <a:pt x="31275" y="6598"/>
                        <a:pt x="34327" y="8721"/>
                      </a:cubicBezTo>
                      <a:cubicBezTo>
                        <a:pt x="37380" y="10853"/>
                        <a:pt x="38906" y="13891"/>
                        <a:pt x="38906" y="17835"/>
                      </a:cubicBezTo>
                      <a:cubicBezTo>
                        <a:pt x="38906" y="21268"/>
                        <a:pt x="37811" y="23956"/>
                        <a:pt x="35620" y="25898"/>
                      </a:cubicBezTo>
                      <a:cubicBezTo>
                        <a:pt x="33429" y="27840"/>
                        <a:pt x="29836" y="29297"/>
                        <a:pt x="24842" y="30268"/>
                      </a:cubicBezTo>
                      <a:lnTo>
                        <a:pt x="18845" y="31394"/>
                      </a:lnTo>
                      <a:cubicBezTo>
                        <a:pt x="11515" y="32795"/>
                        <a:pt x="6209" y="34997"/>
                        <a:pt x="2927" y="38001"/>
                      </a:cubicBezTo>
                      <a:cubicBezTo>
                        <a:pt x="-343" y="41004"/>
                        <a:pt x="-1979" y="45183"/>
                        <a:pt x="-1979" y="50538"/>
                      </a:cubicBezTo>
                      <a:cubicBezTo>
                        <a:pt x="-1979" y="56735"/>
                        <a:pt x="285" y="61615"/>
                        <a:pt x="4812" y="65178"/>
                      </a:cubicBezTo>
                      <a:cubicBezTo>
                        <a:pt x="9339" y="68742"/>
                        <a:pt x="15575" y="70524"/>
                        <a:pt x="23518" y="70524"/>
                      </a:cubicBezTo>
                      <a:cubicBezTo>
                        <a:pt x="26934" y="70524"/>
                        <a:pt x="30407" y="70223"/>
                        <a:pt x="33938" y="69623"/>
                      </a:cubicBezTo>
                      <a:cubicBezTo>
                        <a:pt x="37479" y="69032"/>
                        <a:pt x="41097" y="68146"/>
                        <a:pt x="44794" y="669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6" name="Figura a mano libera: forma 3485">
                  <a:extLst>
                    <a:ext uri="{FF2B5EF4-FFF2-40B4-BE49-F238E27FC236}">
                      <a16:creationId xmlns:a16="http://schemas.microsoft.com/office/drawing/2014/main" id="{D51773EC-5664-1718-498E-949216F1D7DC}"/>
                    </a:ext>
                  </a:extLst>
                </p:cNvPr>
                <p:cNvSpPr/>
                <p:nvPr/>
              </p:nvSpPr>
              <p:spPr>
                <a:xfrm flipV="1">
                  <a:off x="6906102" y="3439570"/>
                  <a:ext cx="47021" cy="71428"/>
                </a:xfrm>
                <a:custGeom>
                  <a:avLst/>
                  <a:gdLst>
                    <a:gd name="connsiteX0" fmla="*/ 1157 w 47021"/>
                    <a:gd name="connsiteY0" fmla="*/ 69305 h 71428"/>
                    <a:gd name="connsiteX1" fmla="*/ 39753 w 47021"/>
                    <a:gd name="connsiteY1" fmla="*/ 69305 h 71428"/>
                    <a:gd name="connsiteX2" fmla="*/ 39753 w 47021"/>
                    <a:gd name="connsiteY2" fmla="*/ 61316 h 71428"/>
                    <a:gd name="connsiteX3" fmla="*/ 10159 w 47021"/>
                    <a:gd name="connsiteY3" fmla="*/ 61316 h 71428"/>
                    <a:gd name="connsiteX4" fmla="*/ 10159 w 47021"/>
                    <a:gd name="connsiteY4" fmla="*/ 44154 h 71428"/>
                    <a:gd name="connsiteX5" fmla="*/ 14427 w 47021"/>
                    <a:gd name="connsiteY5" fmla="*/ 45205 h 71428"/>
                    <a:gd name="connsiteX6" fmla="*/ 18726 w 47021"/>
                    <a:gd name="connsiteY6" fmla="*/ 45550 h 71428"/>
                    <a:gd name="connsiteX7" fmla="*/ 37993 w 47021"/>
                    <a:gd name="connsiteY7" fmla="*/ 39124 h 71428"/>
                    <a:gd name="connsiteX8" fmla="*/ 45111 w 47021"/>
                    <a:gd name="connsiteY8" fmla="*/ 21721 h 71428"/>
                    <a:gd name="connsiteX9" fmla="*/ 37806 w 47021"/>
                    <a:gd name="connsiteY9" fmla="*/ 4138 h 71428"/>
                    <a:gd name="connsiteX10" fmla="*/ 17215 w 47021"/>
                    <a:gd name="connsiteY10" fmla="*/ -2124 h 71428"/>
                    <a:gd name="connsiteX11" fmla="*/ 7885 w 47021"/>
                    <a:gd name="connsiteY11" fmla="*/ -1373 h 71428"/>
                    <a:gd name="connsiteX12" fmla="*/ -1911 w 47021"/>
                    <a:gd name="connsiteY12" fmla="*/ 880 h 71428"/>
                    <a:gd name="connsiteX13" fmla="*/ -1911 w 47021"/>
                    <a:gd name="connsiteY13" fmla="*/ 10414 h 71428"/>
                    <a:gd name="connsiteX14" fmla="*/ 7138 w 47021"/>
                    <a:gd name="connsiteY14" fmla="*/ 6991 h 71428"/>
                    <a:gd name="connsiteX15" fmla="*/ 17013 w 47021"/>
                    <a:gd name="connsiteY15" fmla="*/ 5865 h 71428"/>
                    <a:gd name="connsiteX16" fmla="*/ 30345 w 47021"/>
                    <a:gd name="connsiteY16" fmla="*/ 10129 h 71428"/>
                    <a:gd name="connsiteX17" fmla="*/ 35267 w 47021"/>
                    <a:gd name="connsiteY17" fmla="*/ 21721 h 71428"/>
                    <a:gd name="connsiteX18" fmla="*/ 30345 w 47021"/>
                    <a:gd name="connsiteY18" fmla="*/ 33298 h 71428"/>
                    <a:gd name="connsiteX19" fmla="*/ 17013 w 47021"/>
                    <a:gd name="connsiteY19" fmla="*/ 37577 h 71428"/>
                    <a:gd name="connsiteX20" fmla="*/ 9147 w 47021"/>
                    <a:gd name="connsiteY20" fmla="*/ 36736 h 71428"/>
                    <a:gd name="connsiteX21" fmla="*/ 1157 w 47021"/>
                    <a:gd name="connsiteY21" fmla="*/ 34109 h 71428"/>
                    <a:gd name="connsiteX22" fmla="*/ 1157 w 47021"/>
                    <a:gd name="connsiteY22" fmla="*/ 69305 h 7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021" h="71428">
                      <a:moveTo>
                        <a:pt x="1157" y="69305"/>
                      </a:moveTo>
                      <a:lnTo>
                        <a:pt x="39753" y="69305"/>
                      </a:lnTo>
                      <a:lnTo>
                        <a:pt x="39753" y="61316"/>
                      </a:lnTo>
                      <a:lnTo>
                        <a:pt x="10159" y="61316"/>
                      </a:lnTo>
                      <a:lnTo>
                        <a:pt x="10159" y="44154"/>
                      </a:lnTo>
                      <a:cubicBezTo>
                        <a:pt x="11582" y="44624"/>
                        <a:pt x="13005" y="44975"/>
                        <a:pt x="14427" y="45205"/>
                      </a:cubicBezTo>
                      <a:cubicBezTo>
                        <a:pt x="15860" y="45435"/>
                        <a:pt x="17293" y="45550"/>
                        <a:pt x="18726" y="45550"/>
                      </a:cubicBezTo>
                      <a:cubicBezTo>
                        <a:pt x="26835" y="45550"/>
                        <a:pt x="33258" y="43408"/>
                        <a:pt x="37993" y="39124"/>
                      </a:cubicBezTo>
                      <a:cubicBezTo>
                        <a:pt x="42738" y="34839"/>
                        <a:pt x="45111" y="29038"/>
                        <a:pt x="45111" y="21721"/>
                      </a:cubicBezTo>
                      <a:cubicBezTo>
                        <a:pt x="45111" y="14183"/>
                        <a:pt x="42676" y="8322"/>
                        <a:pt x="37806" y="4138"/>
                      </a:cubicBezTo>
                      <a:cubicBezTo>
                        <a:pt x="32936" y="-36"/>
                        <a:pt x="26072" y="-2124"/>
                        <a:pt x="17215" y="-2124"/>
                      </a:cubicBezTo>
                      <a:cubicBezTo>
                        <a:pt x="14162" y="-2124"/>
                        <a:pt x="11052" y="-1873"/>
                        <a:pt x="7885" y="-1373"/>
                      </a:cubicBezTo>
                      <a:cubicBezTo>
                        <a:pt x="4729" y="-872"/>
                        <a:pt x="1463" y="-121"/>
                        <a:pt x="-1911" y="880"/>
                      </a:cubicBezTo>
                      <a:lnTo>
                        <a:pt x="-1911" y="10414"/>
                      </a:lnTo>
                      <a:cubicBezTo>
                        <a:pt x="1006" y="8883"/>
                        <a:pt x="4023" y="7742"/>
                        <a:pt x="7138" y="6991"/>
                      </a:cubicBezTo>
                      <a:cubicBezTo>
                        <a:pt x="10253" y="6240"/>
                        <a:pt x="13544" y="5865"/>
                        <a:pt x="17013" y="5865"/>
                      </a:cubicBezTo>
                      <a:cubicBezTo>
                        <a:pt x="22630" y="5865"/>
                        <a:pt x="27074" y="7286"/>
                        <a:pt x="30345" y="10129"/>
                      </a:cubicBezTo>
                      <a:cubicBezTo>
                        <a:pt x="33626" y="12972"/>
                        <a:pt x="35267" y="16836"/>
                        <a:pt x="35267" y="21721"/>
                      </a:cubicBezTo>
                      <a:cubicBezTo>
                        <a:pt x="35267" y="26596"/>
                        <a:pt x="33626" y="30455"/>
                        <a:pt x="30345" y="33298"/>
                      </a:cubicBezTo>
                      <a:cubicBezTo>
                        <a:pt x="27074" y="36151"/>
                        <a:pt x="22630" y="37577"/>
                        <a:pt x="17013" y="37577"/>
                      </a:cubicBezTo>
                      <a:cubicBezTo>
                        <a:pt x="14385" y="37577"/>
                        <a:pt x="11764" y="37297"/>
                        <a:pt x="9147" y="36736"/>
                      </a:cubicBezTo>
                      <a:cubicBezTo>
                        <a:pt x="6541" y="36176"/>
                        <a:pt x="3877" y="35300"/>
                        <a:pt x="1157" y="34109"/>
                      </a:cubicBezTo>
                      <a:lnTo>
                        <a:pt x="1157" y="6930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87" name="Elemento grafico 4">
                <a:extLst>
                  <a:ext uri="{FF2B5EF4-FFF2-40B4-BE49-F238E27FC236}">
                    <a16:creationId xmlns:a16="http://schemas.microsoft.com/office/drawing/2014/main" id="{527F9D0F-848E-8E32-7EBC-20F1B32C8659}"/>
                  </a:ext>
                </a:extLst>
              </p:cNvPr>
              <p:cNvGrpSpPr/>
              <p:nvPr/>
            </p:nvGrpSpPr>
            <p:grpSpPr>
              <a:xfrm>
                <a:off x="8053908" y="2561942"/>
                <a:ext cx="156601" cy="100795"/>
                <a:chOff x="8053908" y="2561942"/>
                <a:chExt cx="156601" cy="100795"/>
              </a:xfrm>
              <a:solidFill>
                <a:srgbClr val="000000"/>
              </a:solidFill>
            </p:grpSpPr>
            <p:sp>
              <p:nvSpPr>
                <p:cNvPr id="3488" name="Figura a mano libera: forma 3487">
                  <a:extLst>
                    <a:ext uri="{FF2B5EF4-FFF2-40B4-BE49-F238E27FC236}">
                      <a16:creationId xmlns:a16="http://schemas.microsoft.com/office/drawing/2014/main" id="{560AF1A8-2936-850B-4D1E-C7DF09F0282F}"/>
                    </a:ext>
                  </a:extLst>
                </p:cNvPr>
                <p:cNvSpPr/>
                <p:nvPr/>
              </p:nvSpPr>
              <p:spPr>
                <a:xfrm flipV="1">
                  <a:off x="8053908" y="2561942"/>
                  <a:ext cx="51149" cy="72689"/>
                </a:xfrm>
                <a:custGeom>
                  <a:avLst/>
                  <a:gdLst>
                    <a:gd name="connsiteX0" fmla="*/ 44928 w 51149"/>
                    <a:gd name="connsiteY0" fmla="*/ 66865 h 72689"/>
                    <a:gd name="connsiteX1" fmla="*/ 44928 w 51149"/>
                    <a:gd name="connsiteY1" fmla="*/ 57615 h 72689"/>
                    <a:gd name="connsiteX2" fmla="*/ 34368 w 51149"/>
                    <a:gd name="connsiteY2" fmla="*/ 61459 h 72689"/>
                    <a:gd name="connsiteX3" fmla="*/ 24773 w 51149"/>
                    <a:gd name="connsiteY3" fmla="*/ 62736 h 72689"/>
                    <a:gd name="connsiteX4" fmla="*/ 12391 w 51149"/>
                    <a:gd name="connsiteY4" fmla="*/ 59733 h 72689"/>
                    <a:gd name="connsiteX5" fmla="*/ 8030 w 51149"/>
                    <a:gd name="connsiteY5" fmla="*/ 51189 h 72689"/>
                    <a:gd name="connsiteX6" fmla="*/ 10927 w 51149"/>
                    <a:gd name="connsiteY6" fmla="*/ 44162 h 72689"/>
                    <a:gd name="connsiteX7" fmla="*/ 21907 w 51149"/>
                    <a:gd name="connsiteY7" fmla="*/ 40348 h 72689"/>
                    <a:gd name="connsiteX8" fmla="*/ 27842 w 51149"/>
                    <a:gd name="connsiteY8" fmla="*/ 39176 h 72689"/>
                    <a:gd name="connsiteX9" fmla="*/ 44071 w 51149"/>
                    <a:gd name="connsiteY9" fmla="*/ 32059 h 72689"/>
                    <a:gd name="connsiteX10" fmla="*/ 49304 w 51149"/>
                    <a:gd name="connsiteY10" fmla="*/ 18440 h 72689"/>
                    <a:gd name="connsiteX11" fmla="*/ 42218 w 51149"/>
                    <a:gd name="connsiteY11" fmla="*/ 2989 h 72689"/>
                    <a:gd name="connsiteX12" fmla="*/ 21471 w 51149"/>
                    <a:gd name="connsiteY12" fmla="*/ -2266 h 72689"/>
                    <a:gd name="connsiteX13" fmla="*/ 10491 w 51149"/>
                    <a:gd name="connsiteY13" fmla="*/ -1140 h 72689"/>
                    <a:gd name="connsiteX14" fmla="*/ -1549 w 51149"/>
                    <a:gd name="connsiteY14" fmla="*/ 2194 h 72689"/>
                    <a:gd name="connsiteX15" fmla="*/ -1549 w 51149"/>
                    <a:gd name="connsiteY15" fmla="*/ 11954 h 72689"/>
                    <a:gd name="connsiteX16" fmla="*/ 10179 w 51149"/>
                    <a:gd name="connsiteY16" fmla="*/ 7074 h 72689"/>
                    <a:gd name="connsiteX17" fmla="*/ 21471 w 51149"/>
                    <a:gd name="connsiteY17" fmla="*/ 5437 h 72689"/>
                    <a:gd name="connsiteX18" fmla="*/ 34461 w 51149"/>
                    <a:gd name="connsiteY18" fmla="*/ 8620 h 72689"/>
                    <a:gd name="connsiteX19" fmla="*/ 39040 w 51149"/>
                    <a:gd name="connsiteY19" fmla="*/ 17735 h 72689"/>
                    <a:gd name="connsiteX20" fmla="*/ 35754 w 51149"/>
                    <a:gd name="connsiteY20" fmla="*/ 25798 h 72689"/>
                    <a:gd name="connsiteX21" fmla="*/ 24976 w 51149"/>
                    <a:gd name="connsiteY21" fmla="*/ 30167 h 72689"/>
                    <a:gd name="connsiteX22" fmla="*/ 18979 w 51149"/>
                    <a:gd name="connsiteY22" fmla="*/ 31293 h 72689"/>
                    <a:gd name="connsiteX23" fmla="*/ 3061 w 51149"/>
                    <a:gd name="connsiteY23" fmla="*/ 37900 h 72689"/>
                    <a:gd name="connsiteX24" fmla="*/ -1845 w 51149"/>
                    <a:gd name="connsiteY24" fmla="*/ 50438 h 72689"/>
                    <a:gd name="connsiteX25" fmla="*/ 4946 w 51149"/>
                    <a:gd name="connsiteY25" fmla="*/ 65078 h 72689"/>
                    <a:gd name="connsiteX26" fmla="*/ 23652 w 51149"/>
                    <a:gd name="connsiteY26" fmla="*/ 70423 h 72689"/>
                    <a:gd name="connsiteX27" fmla="*/ 34072 w 51149"/>
                    <a:gd name="connsiteY27" fmla="*/ 69523 h 72689"/>
                    <a:gd name="connsiteX28" fmla="*/ 44928 w 51149"/>
                    <a:gd name="connsiteY28" fmla="*/ 66865 h 72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149" h="72689">
                      <a:moveTo>
                        <a:pt x="44928" y="66865"/>
                      </a:moveTo>
                      <a:lnTo>
                        <a:pt x="44928" y="57615"/>
                      </a:lnTo>
                      <a:cubicBezTo>
                        <a:pt x="41200" y="59337"/>
                        <a:pt x="37680" y="60618"/>
                        <a:pt x="34368" y="61459"/>
                      </a:cubicBezTo>
                      <a:cubicBezTo>
                        <a:pt x="31055" y="62310"/>
                        <a:pt x="27857" y="62736"/>
                        <a:pt x="24773" y="62736"/>
                      </a:cubicBezTo>
                      <a:cubicBezTo>
                        <a:pt x="19426" y="62736"/>
                        <a:pt x="15298" y="61735"/>
                        <a:pt x="12391" y="59733"/>
                      </a:cubicBezTo>
                      <a:cubicBezTo>
                        <a:pt x="9483" y="57731"/>
                        <a:pt x="8030" y="54883"/>
                        <a:pt x="8030" y="51189"/>
                      </a:cubicBezTo>
                      <a:cubicBezTo>
                        <a:pt x="8030" y="48086"/>
                        <a:pt x="8995" y="45743"/>
                        <a:pt x="10927" y="44162"/>
                      </a:cubicBezTo>
                      <a:cubicBezTo>
                        <a:pt x="12858" y="42590"/>
                        <a:pt x="16518" y="41319"/>
                        <a:pt x="21907" y="40348"/>
                      </a:cubicBezTo>
                      <a:lnTo>
                        <a:pt x="27842" y="39176"/>
                      </a:lnTo>
                      <a:cubicBezTo>
                        <a:pt x="35172" y="37825"/>
                        <a:pt x="40582" y="35453"/>
                        <a:pt x="44071" y="32059"/>
                      </a:cubicBezTo>
                      <a:cubicBezTo>
                        <a:pt x="47560" y="28666"/>
                        <a:pt x="49304" y="24126"/>
                        <a:pt x="49304" y="18440"/>
                      </a:cubicBezTo>
                      <a:cubicBezTo>
                        <a:pt x="49304" y="11643"/>
                        <a:pt x="46942" y="6493"/>
                        <a:pt x="42218" y="2989"/>
                      </a:cubicBezTo>
                      <a:cubicBezTo>
                        <a:pt x="37503" y="-514"/>
                        <a:pt x="30588" y="-2266"/>
                        <a:pt x="21471" y="-2266"/>
                      </a:cubicBezTo>
                      <a:cubicBezTo>
                        <a:pt x="18034" y="-2266"/>
                        <a:pt x="14374" y="-1891"/>
                        <a:pt x="10491" y="-1140"/>
                      </a:cubicBezTo>
                      <a:cubicBezTo>
                        <a:pt x="6618" y="-389"/>
                        <a:pt x="2604" y="722"/>
                        <a:pt x="-1549" y="2194"/>
                      </a:cubicBezTo>
                      <a:lnTo>
                        <a:pt x="-1549" y="11954"/>
                      </a:lnTo>
                      <a:cubicBezTo>
                        <a:pt x="2438" y="9801"/>
                        <a:pt x="6348" y="8175"/>
                        <a:pt x="10179" y="7074"/>
                      </a:cubicBezTo>
                      <a:cubicBezTo>
                        <a:pt x="14011" y="5983"/>
                        <a:pt x="17775" y="5437"/>
                        <a:pt x="21471" y="5437"/>
                      </a:cubicBezTo>
                      <a:cubicBezTo>
                        <a:pt x="27078" y="5437"/>
                        <a:pt x="31408" y="6498"/>
                        <a:pt x="34461" y="8620"/>
                      </a:cubicBezTo>
                      <a:cubicBezTo>
                        <a:pt x="37514" y="10752"/>
                        <a:pt x="39040" y="13791"/>
                        <a:pt x="39040" y="17735"/>
                      </a:cubicBezTo>
                      <a:cubicBezTo>
                        <a:pt x="39040" y="21168"/>
                        <a:pt x="37945" y="23856"/>
                        <a:pt x="35754" y="25798"/>
                      </a:cubicBezTo>
                      <a:cubicBezTo>
                        <a:pt x="33563" y="27740"/>
                        <a:pt x="29970" y="29196"/>
                        <a:pt x="24976" y="30167"/>
                      </a:cubicBezTo>
                      <a:lnTo>
                        <a:pt x="18979" y="31293"/>
                      </a:lnTo>
                      <a:cubicBezTo>
                        <a:pt x="11648" y="32695"/>
                        <a:pt x="6342" y="34897"/>
                        <a:pt x="3061" y="37900"/>
                      </a:cubicBezTo>
                      <a:cubicBezTo>
                        <a:pt x="-210" y="40903"/>
                        <a:pt x="-1845" y="45082"/>
                        <a:pt x="-1845" y="50438"/>
                      </a:cubicBezTo>
                      <a:cubicBezTo>
                        <a:pt x="-1845" y="56634"/>
                        <a:pt x="419" y="61514"/>
                        <a:pt x="4946" y="65078"/>
                      </a:cubicBezTo>
                      <a:cubicBezTo>
                        <a:pt x="9473" y="68642"/>
                        <a:pt x="15708" y="70423"/>
                        <a:pt x="23652" y="70423"/>
                      </a:cubicBezTo>
                      <a:cubicBezTo>
                        <a:pt x="27068" y="70423"/>
                        <a:pt x="30541" y="70123"/>
                        <a:pt x="34072" y="69523"/>
                      </a:cubicBezTo>
                      <a:cubicBezTo>
                        <a:pt x="37612" y="68932"/>
                        <a:pt x="41231" y="68046"/>
                        <a:pt x="44928" y="66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9" name="Figura a mano libera: forma 3488">
                  <a:extLst>
                    <a:ext uri="{FF2B5EF4-FFF2-40B4-BE49-F238E27FC236}">
                      <a16:creationId xmlns:a16="http://schemas.microsoft.com/office/drawing/2014/main" id="{13D18E64-E084-E727-39EC-9AFADE5A0D74}"/>
                    </a:ext>
                  </a:extLst>
                </p:cNvPr>
                <p:cNvSpPr/>
                <p:nvPr/>
              </p:nvSpPr>
              <p:spPr>
                <a:xfrm flipV="1">
                  <a:off x="8121559" y="2563203"/>
                  <a:ext cx="43268" cy="70061"/>
                </a:xfrm>
                <a:custGeom>
                  <a:avLst/>
                  <a:gdLst>
                    <a:gd name="connsiteX0" fmla="*/ -449 w 43268"/>
                    <a:gd name="connsiteY0" fmla="*/ 5704 h 70061"/>
                    <a:gd name="connsiteX1" fmla="*/ 15609 w 43268"/>
                    <a:gd name="connsiteY1" fmla="*/ 5704 h 70061"/>
                    <a:gd name="connsiteX2" fmla="*/ 15609 w 43268"/>
                    <a:gd name="connsiteY2" fmla="*/ 59158 h 70061"/>
                    <a:gd name="connsiteX3" fmla="*/ -1866 w 43268"/>
                    <a:gd name="connsiteY3" fmla="*/ 55780 h 70061"/>
                    <a:gd name="connsiteX4" fmla="*/ -1866 w 43268"/>
                    <a:gd name="connsiteY4" fmla="*/ 64414 h 70061"/>
                    <a:gd name="connsiteX5" fmla="*/ 15516 w 43268"/>
                    <a:gd name="connsiteY5" fmla="*/ 67792 h 70061"/>
                    <a:gd name="connsiteX6" fmla="*/ 25344 w 43268"/>
                    <a:gd name="connsiteY6" fmla="*/ 67792 h 70061"/>
                    <a:gd name="connsiteX7" fmla="*/ 25344 w 43268"/>
                    <a:gd name="connsiteY7" fmla="*/ 5704 h 70061"/>
                    <a:gd name="connsiteX8" fmla="*/ 41402 w 43268"/>
                    <a:gd name="connsiteY8" fmla="*/ 5704 h 70061"/>
                    <a:gd name="connsiteX9" fmla="*/ 41402 w 43268"/>
                    <a:gd name="connsiteY9" fmla="*/ -2269 h 70061"/>
                    <a:gd name="connsiteX10" fmla="*/ -449 w 43268"/>
                    <a:gd name="connsiteY10" fmla="*/ -2269 h 70061"/>
                    <a:gd name="connsiteX11" fmla="*/ -449 w 43268"/>
                    <a:gd name="connsiteY11" fmla="*/ 5704 h 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268" h="70061">
                      <a:moveTo>
                        <a:pt x="-449" y="5704"/>
                      </a:moveTo>
                      <a:lnTo>
                        <a:pt x="15609" y="5704"/>
                      </a:lnTo>
                      <a:lnTo>
                        <a:pt x="15609" y="59158"/>
                      </a:lnTo>
                      <a:lnTo>
                        <a:pt x="-1866" y="55780"/>
                      </a:lnTo>
                      <a:lnTo>
                        <a:pt x="-1866" y="64414"/>
                      </a:lnTo>
                      <a:lnTo>
                        <a:pt x="15516" y="67792"/>
                      </a:lnTo>
                      <a:lnTo>
                        <a:pt x="25344" y="67792"/>
                      </a:lnTo>
                      <a:lnTo>
                        <a:pt x="25344" y="5704"/>
                      </a:lnTo>
                      <a:lnTo>
                        <a:pt x="41402" y="5704"/>
                      </a:lnTo>
                      <a:lnTo>
                        <a:pt x="41402" y="-2269"/>
                      </a:lnTo>
                      <a:lnTo>
                        <a:pt x="-449" y="-2269"/>
                      </a:lnTo>
                      <a:lnTo>
                        <a:pt x="-449" y="57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90" name="Elemento grafico 4">
                <a:extLst>
                  <a:ext uri="{FF2B5EF4-FFF2-40B4-BE49-F238E27FC236}">
                    <a16:creationId xmlns:a16="http://schemas.microsoft.com/office/drawing/2014/main" id="{DBECB788-C190-07B7-72D1-CBEB97D33E3A}"/>
                  </a:ext>
                </a:extLst>
              </p:cNvPr>
              <p:cNvGrpSpPr/>
              <p:nvPr/>
            </p:nvGrpSpPr>
            <p:grpSpPr>
              <a:xfrm>
                <a:off x="7592072" y="4455151"/>
                <a:ext cx="145403" cy="100795"/>
                <a:chOff x="7592072" y="4455151"/>
                <a:chExt cx="145403" cy="100795"/>
              </a:xfrm>
              <a:solidFill>
                <a:srgbClr val="000000"/>
              </a:solidFill>
            </p:grpSpPr>
            <p:sp>
              <p:nvSpPr>
                <p:cNvPr id="3491" name="Figura a mano libera: forma 3490">
                  <a:extLst>
                    <a:ext uri="{FF2B5EF4-FFF2-40B4-BE49-F238E27FC236}">
                      <a16:creationId xmlns:a16="http://schemas.microsoft.com/office/drawing/2014/main" id="{4036606C-2DC5-966A-71B4-7E84CA46059A}"/>
                    </a:ext>
                  </a:extLst>
                </p:cNvPr>
                <p:cNvSpPr/>
                <p:nvPr/>
              </p:nvSpPr>
              <p:spPr>
                <a:xfrm flipV="1">
                  <a:off x="7592072" y="4456412"/>
                  <a:ext cx="41757" cy="70061"/>
                </a:xfrm>
                <a:custGeom>
                  <a:avLst/>
                  <a:gdLst>
                    <a:gd name="connsiteX0" fmla="*/ -1801 w 41757"/>
                    <a:gd name="connsiteY0" fmla="*/ 68009 h 70061"/>
                    <a:gd name="connsiteX1" fmla="*/ 39956 w 41757"/>
                    <a:gd name="connsiteY1" fmla="*/ 68009 h 70061"/>
                    <a:gd name="connsiteX2" fmla="*/ 39956 w 41757"/>
                    <a:gd name="connsiteY2" fmla="*/ 60021 h 70061"/>
                    <a:gd name="connsiteX3" fmla="*/ 8027 w 41757"/>
                    <a:gd name="connsiteY3" fmla="*/ 60021 h 70061"/>
                    <a:gd name="connsiteX4" fmla="*/ 8027 w 41757"/>
                    <a:gd name="connsiteY4" fmla="*/ 39375 h 70061"/>
                    <a:gd name="connsiteX5" fmla="*/ 36841 w 41757"/>
                    <a:gd name="connsiteY5" fmla="*/ 39375 h 70061"/>
                    <a:gd name="connsiteX6" fmla="*/ 36841 w 41757"/>
                    <a:gd name="connsiteY6" fmla="*/ 31402 h 70061"/>
                    <a:gd name="connsiteX7" fmla="*/ 8027 w 41757"/>
                    <a:gd name="connsiteY7" fmla="*/ 31402 h 70061"/>
                    <a:gd name="connsiteX8" fmla="*/ 8027 w 41757"/>
                    <a:gd name="connsiteY8" fmla="*/ -2053 h 70061"/>
                    <a:gd name="connsiteX9" fmla="*/ -1801 w 41757"/>
                    <a:gd name="connsiteY9" fmla="*/ -2053 h 70061"/>
                    <a:gd name="connsiteX10" fmla="*/ -1801 w 41757"/>
                    <a:gd name="connsiteY10" fmla="*/ 68009 h 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757" h="70061">
                      <a:moveTo>
                        <a:pt x="-1801" y="68009"/>
                      </a:moveTo>
                      <a:lnTo>
                        <a:pt x="39956" y="68009"/>
                      </a:lnTo>
                      <a:lnTo>
                        <a:pt x="39956" y="60021"/>
                      </a:lnTo>
                      <a:lnTo>
                        <a:pt x="8027" y="60021"/>
                      </a:lnTo>
                      <a:lnTo>
                        <a:pt x="8027" y="39375"/>
                      </a:lnTo>
                      <a:lnTo>
                        <a:pt x="36841" y="39375"/>
                      </a:lnTo>
                      <a:lnTo>
                        <a:pt x="36841" y="31402"/>
                      </a:lnTo>
                      <a:lnTo>
                        <a:pt x="8027" y="31402"/>
                      </a:lnTo>
                      <a:lnTo>
                        <a:pt x="8027" y="-2053"/>
                      </a:lnTo>
                      <a:lnTo>
                        <a:pt x="-1801" y="-2053"/>
                      </a:lnTo>
                      <a:lnTo>
                        <a:pt x="-1801" y="680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2" name="Figura a mano libera: forma 3491">
                  <a:extLst>
                    <a:ext uri="{FF2B5EF4-FFF2-40B4-BE49-F238E27FC236}">
                      <a16:creationId xmlns:a16="http://schemas.microsoft.com/office/drawing/2014/main" id="{9A37CAEB-B7D1-5198-D734-7C3EEC1EEFA6}"/>
                    </a:ext>
                  </a:extLst>
                </p:cNvPr>
                <p:cNvSpPr/>
                <p:nvPr/>
              </p:nvSpPr>
              <p:spPr>
                <a:xfrm flipV="1">
                  <a:off x="7647228" y="4455151"/>
                  <a:ext cx="47831" cy="72689"/>
                </a:xfrm>
                <a:custGeom>
                  <a:avLst/>
                  <a:gdLst>
                    <a:gd name="connsiteX0" fmla="*/ 30999 w 47831"/>
                    <a:gd name="connsiteY0" fmla="*/ 37096 h 72689"/>
                    <a:gd name="connsiteX1" fmla="*/ 42011 w 47831"/>
                    <a:gd name="connsiteY1" fmla="*/ 31030 h 72689"/>
                    <a:gd name="connsiteX2" fmla="*/ 45982 w 47831"/>
                    <a:gd name="connsiteY2" fmla="*/ 19678 h 72689"/>
                    <a:gd name="connsiteX3" fmla="*/ 38584 w 47831"/>
                    <a:gd name="connsiteY3" fmla="*/ 3627 h 72689"/>
                    <a:gd name="connsiteX4" fmla="*/ 17557 w 47831"/>
                    <a:gd name="connsiteY4" fmla="*/ -2049 h 72689"/>
                    <a:gd name="connsiteX5" fmla="*/ 8150 w 47831"/>
                    <a:gd name="connsiteY5" fmla="*/ -1178 h 72689"/>
                    <a:gd name="connsiteX6" fmla="*/ -1850 w 47831"/>
                    <a:gd name="connsiteY6" fmla="*/ 1434 h 72689"/>
                    <a:gd name="connsiteX7" fmla="*/ -1850 w 47831"/>
                    <a:gd name="connsiteY7" fmla="*/ 10579 h 72689"/>
                    <a:gd name="connsiteX8" fmla="*/ 7091 w 47831"/>
                    <a:gd name="connsiteY8" fmla="*/ 7110 h 72689"/>
                    <a:gd name="connsiteX9" fmla="*/ 17277 w 47831"/>
                    <a:gd name="connsiteY9" fmla="*/ 5939 h 72689"/>
                    <a:gd name="connsiteX10" fmla="*/ 31357 w 47831"/>
                    <a:gd name="connsiteY10" fmla="*/ 9453 h 72689"/>
                    <a:gd name="connsiteX11" fmla="*/ 36201 w 47831"/>
                    <a:gd name="connsiteY11" fmla="*/ 19678 h 72689"/>
                    <a:gd name="connsiteX12" fmla="*/ 31700 w 47831"/>
                    <a:gd name="connsiteY12" fmla="*/ 29363 h 72689"/>
                    <a:gd name="connsiteX13" fmla="*/ 19177 w 47831"/>
                    <a:gd name="connsiteY13" fmla="*/ 32862 h 72689"/>
                    <a:gd name="connsiteX14" fmla="*/ 10704 w 47831"/>
                    <a:gd name="connsiteY14" fmla="*/ 32862 h 72689"/>
                    <a:gd name="connsiteX15" fmla="*/ 10704 w 47831"/>
                    <a:gd name="connsiteY15" fmla="*/ 40654 h 72689"/>
                    <a:gd name="connsiteX16" fmla="*/ 19566 w 47831"/>
                    <a:gd name="connsiteY16" fmla="*/ 40654 h 72689"/>
                    <a:gd name="connsiteX17" fmla="*/ 30656 w 47831"/>
                    <a:gd name="connsiteY17" fmla="*/ 43447 h 72689"/>
                    <a:gd name="connsiteX18" fmla="*/ 34503 w 47831"/>
                    <a:gd name="connsiteY18" fmla="*/ 51496 h 72689"/>
                    <a:gd name="connsiteX19" fmla="*/ 30532 w 47831"/>
                    <a:gd name="connsiteY19" fmla="*/ 59769 h 72689"/>
                    <a:gd name="connsiteX20" fmla="*/ 19177 w 47831"/>
                    <a:gd name="connsiteY20" fmla="*/ 62667 h 72689"/>
                    <a:gd name="connsiteX21" fmla="*/ 10502 w 47831"/>
                    <a:gd name="connsiteY21" fmla="*/ 61811 h 72689"/>
                    <a:gd name="connsiteX22" fmla="*/ 331 w 47831"/>
                    <a:gd name="connsiteY22" fmla="*/ 59198 h 72689"/>
                    <a:gd name="connsiteX23" fmla="*/ 331 w 47831"/>
                    <a:gd name="connsiteY23" fmla="*/ 67637 h 72689"/>
                    <a:gd name="connsiteX24" fmla="*/ 10829 w 47831"/>
                    <a:gd name="connsiteY24" fmla="*/ 69889 h 72689"/>
                    <a:gd name="connsiteX25" fmla="*/ 20049 w 47831"/>
                    <a:gd name="connsiteY25" fmla="*/ 70640 h 72689"/>
                    <a:gd name="connsiteX26" fmla="*/ 37758 w 47831"/>
                    <a:gd name="connsiteY26" fmla="*/ 65730 h 72689"/>
                    <a:gd name="connsiteX27" fmla="*/ 44285 w 47831"/>
                    <a:gd name="connsiteY27" fmla="*/ 52487 h 72689"/>
                    <a:gd name="connsiteX28" fmla="*/ 40827 w 47831"/>
                    <a:gd name="connsiteY28" fmla="*/ 42652 h 72689"/>
                    <a:gd name="connsiteX29" fmla="*/ 30999 w 47831"/>
                    <a:gd name="connsiteY29" fmla="*/ 37096 h 72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7831" h="72689">
                      <a:moveTo>
                        <a:pt x="30999" y="37096"/>
                      </a:moveTo>
                      <a:cubicBezTo>
                        <a:pt x="35703" y="36125"/>
                        <a:pt x="39373" y="34103"/>
                        <a:pt x="42011" y="31030"/>
                      </a:cubicBezTo>
                      <a:cubicBezTo>
                        <a:pt x="44658" y="27967"/>
                        <a:pt x="45982" y="24183"/>
                        <a:pt x="45982" y="19678"/>
                      </a:cubicBezTo>
                      <a:cubicBezTo>
                        <a:pt x="45982" y="12771"/>
                        <a:pt x="43516" y="7420"/>
                        <a:pt x="38584" y="3627"/>
                      </a:cubicBezTo>
                      <a:cubicBezTo>
                        <a:pt x="33652" y="-157"/>
                        <a:pt x="26643" y="-2049"/>
                        <a:pt x="17557" y="-2049"/>
                      </a:cubicBezTo>
                      <a:cubicBezTo>
                        <a:pt x="14515" y="-2049"/>
                        <a:pt x="11379" y="-1759"/>
                        <a:pt x="8150" y="-1178"/>
                      </a:cubicBezTo>
                      <a:cubicBezTo>
                        <a:pt x="4920" y="-598"/>
                        <a:pt x="1587" y="273"/>
                        <a:pt x="-1850" y="1434"/>
                      </a:cubicBezTo>
                      <a:lnTo>
                        <a:pt x="-1850" y="10579"/>
                      </a:lnTo>
                      <a:cubicBezTo>
                        <a:pt x="871" y="9047"/>
                        <a:pt x="3851" y="7891"/>
                        <a:pt x="7091" y="7110"/>
                      </a:cubicBezTo>
                      <a:cubicBezTo>
                        <a:pt x="10341" y="6329"/>
                        <a:pt x="13736" y="5939"/>
                        <a:pt x="17277" y="5939"/>
                      </a:cubicBezTo>
                      <a:cubicBezTo>
                        <a:pt x="23434" y="5939"/>
                        <a:pt x="28128" y="7110"/>
                        <a:pt x="31357" y="9453"/>
                      </a:cubicBezTo>
                      <a:cubicBezTo>
                        <a:pt x="34586" y="11795"/>
                        <a:pt x="36201" y="15203"/>
                        <a:pt x="36201" y="19678"/>
                      </a:cubicBezTo>
                      <a:cubicBezTo>
                        <a:pt x="36201" y="23812"/>
                        <a:pt x="34701" y="27041"/>
                        <a:pt x="31700" y="29363"/>
                      </a:cubicBezTo>
                      <a:cubicBezTo>
                        <a:pt x="28699" y="31695"/>
                        <a:pt x="24525" y="32862"/>
                        <a:pt x="19177" y="32862"/>
                      </a:cubicBezTo>
                      <a:lnTo>
                        <a:pt x="10704" y="32862"/>
                      </a:lnTo>
                      <a:lnTo>
                        <a:pt x="10704" y="40654"/>
                      </a:lnTo>
                      <a:lnTo>
                        <a:pt x="19566" y="40654"/>
                      </a:lnTo>
                      <a:cubicBezTo>
                        <a:pt x="24395" y="40654"/>
                        <a:pt x="28091" y="41585"/>
                        <a:pt x="30656" y="43447"/>
                      </a:cubicBezTo>
                      <a:cubicBezTo>
                        <a:pt x="33221" y="45309"/>
                        <a:pt x="34503" y="47992"/>
                        <a:pt x="34503" y="51496"/>
                      </a:cubicBezTo>
                      <a:cubicBezTo>
                        <a:pt x="34503" y="55089"/>
                        <a:pt x="33179" y="57847"/>
                        <a:pt x="30532" y="59769"/>
                      </a:cubicBezTo>
                      <a:cubicBezTo>
                        <a:pt x="27894" y="61701"/>
                        <a:pt x="24109" y="62667"/>
                        <a:pt x="19177" y="62667"/>
                      </a:cubicBezTo>
                      <a:cubicBezTo>
                        <a:pt x="16477" y="62667"/>
                        <a:pt x="13586" y="62382"/>
                        <a:pt x="10502" y="61811"/>
                      </a:cubicBezTo>
                      <a:cubicBezTo>
                        <a:pt x="7418" y="61251"/>
                        <a:pt x="4027" y="60380"/>
                        <a:pt x="331" y="59198"/>
                      </a:cubicBezTo>
                      <a:lnTo>
                        <a:pt x="331" y="67637"/>
                      </a:lnTo>
                      <a:cubicBezTo>
                        <a:pt x="4069" y="68638"/>
                        <a:pt x="7568" y="69389"/>
                        <a:pt x="10829" y="69889"/>
                      </a:cubicBezTo>
                      <a:cubicBezTo>
                        <a:pt x="14089" y="70390"/>
                        <a:pt x="17163" y="70640"/>
                        <a:pt x="20049" y="70640"/>
                      </a:cubicBezTo>
                      <a:cubicBezTo>
                        <a:pt x="27515" y="70640"/>
                        <a:pt x="33418" y="69004"/>
                        <a:pt x="37758" y="65730"/>
                      </a:cubicBezTo>
                      <a:cubicBezTo>
                        <a:pt x="42109" y="62467"/>
                        <a:pt x="44285" y="58052"/>
                        <a:pt x="44285" y="52487"/>
                      </a:cubicBezTo>
                      <a:cubicBezTo>
                        <a:pt x="44285" y="48603"/>
                        <a:pt x="43132" y="45324"/>
                        <a:pt x="40827" y="42652"/>
                      </a:cubicBezTo>
                      <a:cubicBezTo>
                        <a:pt x="38522" y="39979"/>
                        <a:pt x="35246" y="38127"/>
                        <a:pt x="30999" y="370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93" name="Elemento grafico 4">
                <a:extLst>
                  <a:ext uri="{FF2B5EF4-FFF2-40B4-BE49-F238E27FC236}">
                    <a16:creationId xmlns:a16="http://schemas.microsoft.com/office/drawing/2014/main" id="{4247E8AD-FABF-C047-DC82-FADE4D4AAFFD}"/>
                  </a:ext>
                </a:extLst>
              </p:cNvPr>
              <p:cNvGrpSpPr/>
              <p:nvPr/>
            </p:nvGrpSpPr>
            <p:grpSpPr>
              <a:xfrm>
                <a:off x="8961832" y="4483273"/>
                <a:ext cx="161703" cy="100795"/>
                <a:chOff x="8961832" y="4483273"/>
                <a:chExt cx="161703" cy="100795"/>
              </a:xfrm>
              <a:solidFill>
                <a:srgbClr val="000000"/>
              </a:solidFill>
            </p:grpSpPr>
            <p:sp>
              <p:nvSpPr>
                <p:cNvPr id="3494" name="Figura a mano libera: forma 3493">
                  <a:extLst>
                    <a:ext uri="{FF2B5EF4-FFF2-40B4-BE49-F238E27FC236}">
                      <a16:creationId xmlns:a16="http://schemas.microsoft.com/office/drawing/2014/main" id="{A65C2C8E-CFAD-6456-B61F-A0A4E0DDB05E}"/>
                    </a:ext>
                  </a:extLst>
                </p:cNvPr>
                <p:cNvSpPr/>
                <p:nvPr/>
              </p:nvSpPr>
              <p:spPr>
                <a:xfrm flipV="1">
                  <a:off x="8961832" y="4483273"/>
                  <a:ext cx="51149" cy="72689"/>
                </a:xfrm>
                <a:custGeom>
                  <a:avLst/>
                  <a:gdLst>
                    <a:gd name="connsiteX0" fmla="*/ 45028 w 51149"/>
                    <a:gd name="connsiteY0" fmla="*/ 67085 h 72689"/>
                    <a:gd name="connsiteX1" fmla="*/ 45028 w 51149"/>
                    <a:gd name="connsiteY1" fmla="*/ 57835 h 72689"/>
                    <a:gd name="connsiteX2" fmla="*/ 34468 w 51149"/>
                    <a:gd name="connsiteY2" fmla="*/ 61679 h 72689"/>
                    <a:gd name="connsiteX3" fmla="*/ 24873 w 51149"/>
                    <a:gd name="connsiteY3" fmla="*/ 62956 h 72689"/>
                    <a:gd name="connsiteX4" fmla="*/ 12491 w 51149"/>
                    <a:gd name="connsiteY4" fmla="*/ 59952 h 72689"/>
                    <a:gd name="connsiteX5" fmla="*/ 8130 w 51149"/>
                    <a:gd name="connsiteY5" fmla="*/ 51409 h 72689"/>
                    <a:gd name="connsiteX6" fmla="*/ 11027 w 51149"/>
                    <a:gd name="connsiteY6" fmla="*/ 44382 h 72689"/>
                    <a:gd name="connsiteX7" fmla="*/ 22008 w 51149"/>
                    <a:gd name="connsiteY7" fmla="*/ 40568 h 72689"/>
                    <a:gd name="connsiteX8" fmla="*/ 27942 w 51149"/>
                    <a:gd name="connsiteY8" fmla="*/ 39396 h 72689"/>
                    <a:gd name="connsiteX9" fmla="*/ 44171 w 51149"/>
                    <a:gd name="connsiteY9" fmla="*/ 32279 h 72689"/>
                    <a:gd name="connsiteX10" fmla="*/ 49405 w 51149"/>
                    <a:gd name="connsiteY10" fmla="*/ 18660 h 72689"/>
                    <a:gd name="connsiteX11" fmla="*/ 42318 w 51149"/>
                    <a:gd name="connsiteY11" fmla="*/ 3209 h 72689"/>
                    <a:gd name="connsiteX12" fmla="*/ 21571 w 51149"/>
                    <a:gd name="connsiteY12" fmla="*/ -2046 h 72689"/>
                    <a:gd name="connsiteX13" fmla="*/ 10591 w 51149"/>
                    <a:gd name="connsiteY13" fmla="*/ -920 h 72689"/>
                    <a:gd name="connsiteX14" fmla="*/ -1449 w 51149"/>
                    <a:gd name="connsiteY14" fmla="*/ 2414 h 72689"/>
                    <a:gd name="connsiteX15" fmla="*/ -1449 w 51149"/>
                    <a:gd name="connsiteY15" fmla="*/ 12174 h 72689"/>
                    <a:gd name="connsiteX16" fmla="*/ 10279 w 51149"/>
                    <a:gd name="connsiteY16" fmla="*/ 7294 h 72689"/>
                    <a:gd name="connsiteX17" fmla="*/ 21571 w 51149"/>
                    <a:gd name="connsiteY17" fmla="*/ 5657 h 72689"/>
                    <a:gd name="connsiteX18" fmla="*/ 34561 w 51149"/>
                    <a:gd name="connsiteY18" fmla="*/ 8840 h 72689"/>
                    <a:gd name="connsiteX19" fmla="*/ 39140 w 51149"/>
                    <a:gd name="connsiteY19" fmla="*/ 17954 h 72689"/>
                    <a:gd name="connsiteX20" fmla="*/ 35854 w 51149"/>
                    <a:gd name="connsiteY20" fmla="*/ 26018 h 72689"/>
                    <a:gd name="connsiteX21" fmla="*/ 25076 w 51149"/>
                    <a:gd name="connsiteY21" fmla="*/ 30387 h 72689"/>
                    <a:gd name="connsiteX22" fmla="*/ 19079 w 51149"/>
                    <a:gd name="connsiteY22" fmla="*/ 31513 h 72689"/>
                    <a:gd name="connsiteX23" fmla="*/ 3161 w 51149"/>
                    <a:gd name="connsiteY23" fmla="*/ 38120 h 72689"/>
                    <a:gd name="connsiteX24" fmla="*/ -1745 w 51149"/>
                    <a:gd name="connsiteY24" fmla="*/ 50658 h 72689"/>
                    <a:gd name="connsiteX25" fmla="*/ 5046 w 51149"/>
                    <a:gd name="connsiteY25" fmla="*/ 65298 h 72689"/>
                    <a:gd name="connsiteX26" fmla="*/ 23752 w 51149"/>
                    <a:gd name="connsiteY26" fmla="*/ 70643 h 72689"/>
                    <a:gd name="connsiteX27" fmla="*/ 34172 w 51149"/>
                    <a:gd name="connsiteY27" fmla="*/ 69742 h 72689"/>
                    <a:gd name="connsiteX28" fmla="*/ 45028 w 51149"/>
                    <a:gd name="connsiteY28" fmla="*/ 67085 h 72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149" h="72689">
                      <a:moveTo>
                        <a:pt x="45028" y="67085"/>
                      </a:moveTo>
                      <a:lnTo>
                        <a:pt x="45028" y="57835"/>
                      </a:lnTo>
                      <a:cubicBezTo>
                        <a:pt x="41300" y="59557"/>
                        <a:pt x="37780" y="60838"/>
                        <a:pt x="34468" y="61679"/>
                      </a:cubicBezTo>
                      <a:cubicBezTo>
                        <a:pt x="31155" y="62530"/>
                        <a:pt x="27957" y="62956"/>
                        <a:pt x="24873" y="62956"/>
                      </a:cubicBezTo>
                      <a:cubicBezTo>
                        <a:pt x="19526" y="62956"/>
                        <a:pt x="15398" y="61954"/>
                        <a:pt x="12491" y="59952"/>
                      </a:cubicBezTo>
                      <a:cubicBezTo>
                        <a:pt x="9584" y="57950"/>
                        <a:pt x="8130" y="55102"/>
                        <a:pt x="8130" y="51409"/>
                      </a:cubicBezTo>
                      <a:cubicBezTo>
                        <a:pt x="8130" y="48305"/>
                        <a:pt x="9096" y="45963"/>
                        <a:pt x="11027" y="44382"/>
                      </a:cubicBezTo>
                      <a:cubicBezTo>
                        <a:pt x="12958" y="42810"/>
                        <a:pt x="16618" y="41539"/>
                        <a:pt x="22008" y="40568"/>
                      </a:cubicBezTo>
                      <a:lnTo>
                        <a:pt x="27942" y="39396"/>
                      </a:lnTo>
                      <a:cubicBezTo>
                        <a:pt x="35273" y="38045"/>
                        <a:pt x="40682" y="35673"/>
                        <a:pt x="44171" y="32279"/>
                      </a:cubicBezTo>
                      <a:cubicBezTo>
                        <a:pt x="47660" y="28886"/>
                        <a:pt x="49405" y="24346"/>
                        <a:pt x="49405" y="18660"/>
                      </a:cubicBezTo>
                      <a:cubicBezTo>
                        <a:pt x="49405" y="11863"/>
                        <a:pt x="47042" y="6713"/>
                        <a:pt x="42318" y="3209"/>
                      </a:cubicBezTo>
                      <a:cubicBezTo>
                        <a:pt x="37604" y="-294"/>
                        <a:pt x="30688" y="-2046"/>
                        <a:pt x="21571" y="-2046"/>
                      </a:cubicBezTo>
                      <a:cubicBezTo>
                        <a:pt x="18134" y="-2046"/>
                        <a:pt x="14474" y="-1671"/>
                        <a:pt x="10591" y="-920"/>
                      </a:cubicBezTo>
                      <a:cubicBezTo>
                        <a:pt x="6718" y="-169"/>
                        <a:pt x="2704" y="942"/>
                        <a:pt x="-1449" y="2414"/>
                      </a:cubicBezTo>
                      <a:lnTo>
                        <a:pt x="-1449" y="12174"/>
                      </a:lnTo>
                      <a:cubicBezTo>
                        <a:pt x="2538" y="10021"/>
                        <a:pt x="6448" y="8395"/>
                        <a:pt x="10279" y="7294"/>
                      </a:cubicBezTo>
                      <a:cubicBezTo>
                        <a:pt x="14111" y="6202"/>
                        <a:pt x="17875" y="5657"/>
                        <a:pt x="21571" y="5657"/>
                      </a:cubicBezTo>
                      <a:cubicBezTo>
                        <a:pt x="27179" y="5657"/>
                        <a:pt x="31508" y="6718"/>
                        <a:pt x="34561" y="8840"/>
                      </a:cubicBezTo>
                      <a:cubicBezTo>
                        <a:pt x="37614" y="10972"/>
                        <a:pt x="39140" y="14010"/>
                        <a:pt x="39140" y="17954"/>
                      </a:cubicBezTo>
                      <a:cubicBezTo>
                        <a:pt x="39140" y="21388"/>
                        <a:pt x="38045" y="24076"/>
                        <a:pt x="35854" y="26018"/>
                      </a:cubicBezTo>
                      <a:cubicBezTo>
                        <a:pt x="33663" y="27960"/>
                        <a:pt x="30070" y="29416"/>
                        <a:pt x="25076" y="30387"/>
                      </a:cubicBezTo>
                      <a:lnTo>
                        <a:pt x="19079" y="31513"/>
                      </a:lnTo>
                      <a:cubicBezTo>
                        <a:pt x="11748" y="32915"/>
                        <a:pt x="6443" y="35117"/>
                        <a:pt x="3161" y="38120"/>
                      </a:cubicBezTo>
                      <a:cubicBezTo>
                        <a:pt x="-109" y="41123"/>
                        <a:pt x="-1745" y="45302"/>
                        <a:pt x="-1745" y="50658"/>
                      </a:cubicBezTo>
                      <a:cubicBezTo>
                        <a:pt x="-1745" y="56854"/>
                        <a:pt x="519" y="61734"/>
                        <a:pt x="5046" y="65298"/>
                      </a:cubicBezTo>
                      <a:cubicBezTo>
                        <a:pt x="9573" y="68862"/>
                        <a:pt x="15809" y="70643"/>
                        <a:pt x="23752" y="70643"/>
                      </a:cubicBezTo>
                      <a:cubicBezTo>
                        <a:pt x="27168" y="70643"/>
                        <a:pt x="30641" y="70343"/>
                        <a:pt x="34172" y="69742"/>
                      </a:cubicBezTo>
                      <a:cubicBezTo>
                        <a:pt x="37713" y="69152"/>
                        <a:pt x="41331" y="68266"/>
                        <a:pt x="45028" y="670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5" name="Figura a mano libera: forma 3494">
                  <a:extLst>
                    <a:ext uri="{FF2B5EF4-FFF2-40B4-BE49-F238E27FC236}">
                      <a16:creationId xmlns:a16="http://schemas.microsoft.com/office/drawing/2014/main" id="{B2C1FFA0-1200-B870-CE1E-89BECB3AE8AC}"/>
                    </a:ext>
                  </a:extLst>
                </p:cNvPr>
                <p:cNvSpPr/>
                <p:nvPr/>
              </p:nvSpPr>
              <p:spPr>
                <a:xfrm flipV="1">
                  <a:off x="9023409" y="4484534"/>
                  <a:ext cx="52956" cy="70061"/>
                </a:xfrm>
                <a:custGeom>
                  <a:avLst/>
                  <a:gdLst>
                    <a:gd name="connsiteX0" fmla="*/ 31115 w 52956"/>
                    <a:gd name="connsiteY0" fmla="*/ 59754 h 70061"/>
                    <a:gd name="connsiteX1" fmla="*/ 6288 w 52956"/>
                    <a:gd name="connsiteY1" fmla="*/ 22350 h 70061"/>
                    <a:gd name="connsiteX2" fmla="*/ 31115 w 52956"/>
                    <a:gd name="connsiteY2" fmla="*/ 22350 h 70061"/>
                    <a:gd name="connsiteX3" fmla="*/ 31115 w 52956"/>
                    <a:gd name="connsiteY3" fmla="*/ 59754 h 70061"/>
                    <a:gd name="connsiteX4" fmla="*/ 28529 w 52956"/>
                    <a:gd name="connsiteY4" fmla="*/ 68012 h 70061"/>
                    <a:gd name="connsiteX5" fmla="*/ 40896 w 52956"/>
                    <a:gd name="connsiteY5" fmla="*/ 68012 h 70061"/>
                    <a:gd name="connsiteX6" fmla="*/ 40896 w 52956"/>
                    <a:gd name="connsiteY6" fmla="*/ 22350 h 70061"/>
                    <a:gd name="connsiteX7" fmla="*/ 51269 w 52956"/>
                    <a:gd name="connsiteY7" fmla="*/ 22350 h 70061"/>
                    <a:gd name="connsiteX8" fmla="*/ 51269 w 52956"/>
                    <a:gd name="connsiteY8" fmla="*/ 14467 h 70061"/>
                    <a:gd name="connsiteX9" fmla="*/ 40896 w 52956"/>
                    <a:gd name="connsiteY9" fmla="*/ 14467 h 70061"/>
                    <a:gd name="connsiteX10" fmla="*/ 40896 w 52956"/>
                    <a:gd name="connsiteY10" fmla="*/ -2049 h 70061"/>
                    <a:gd name="connsiteX11" fmla="*/ 31115 w 52956"/>
                    <a:gd name="connsiteY11" fmla="*/ -2049 h 70061"/>
                    <a:gd name="connsiteX12" fmla="*/ 31115 w 52956"/>
                    <a:gd name="connsiteY12" fmla="*/ 14467 h 70061"/>
                    <a:gd name="connsiteX13" fmla="*/ -1687 w 52956"/>
                    <a:gd name="connsiteY13" fmla="*/ 14467 h 70061"/>
                    <a:gd name="connsiteX14" fmla="*/ -1687 w 52956"/>
                    <a:gd name="connsiteY14" fmla="*/ 23612 h 70061"/>
                    <a:gd name="connsiteX15" fmla="*/ 28529 w 52956"/>
                    <a:gd name="connsiteY15" fmla="*/ 68012 h 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2956" h="70061">
                      <a:moveTo>
                        <a:pt x="31115" y="59754"/>
                      </a:moveTo>
                      <a:lnTo>
                        <a:pt x="6288" y="22350"/>
                      </a:lnTo>
                      <a:lnTo>
                        <a:pt x="31115" y="22350"/>
                      </a:lnTo>
                      <a:lnTo>
                        <a:pt x="31115" y="59754"/>
                      </a:lnTo>
                      <a:close/>
                      <a:moveTo>
                        <a:pt x="28529" y="68012"/>
                      </a:moveTo>
                      <a:lnTo>
                        <a:pt x="40896" y="68012"/>
                      </a:lnTo>
                      <a:lnTo>
                        <a:pt x="40896" y="22350"/>
                      </a:lnTo>
                      <a:lnTo>
                        <a:pt x="51269" y="22350"/>
                      </a:lnTo>
                      <a:lnTo>
                        <a:pt x="51269" y="14467"/>
                      </a:lnTo>
                      <a:lnTo>
                        <a:pt x="40896" y="14467"/>
                      </a:lnTo>
                      <a:lnTo>
                        <a:pt x="40896" y="-2049"/>
                      </a:lnTo>
                      <a:lnTo>
                        <a:pt x="31115" y="-2049"/>
                      </a:lnTo>
                      <a:lnTo>
                        <a:pt x="31115" y="14467"/>
                      </a:lnTo>
                      <a:lnTo>
                        <a:pt x="-1687" y="14467"/>
                      </a:lnTo>
                      <a:lnTo>
                        <a:pt x="-1687" y="23612"/>
                      </a:lnTo>
                      <a:lnTo>
                        <a:pt x="28529" y="680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96" name="Elemento grafico 4">
                <a:extLst>
                  <a:ext uri="{FF2B5EF4-FFF2-40B4-BE49-F238E27FC236}">
                    <a16:creationId xmlns:a16="http://schemas.microsoft.com/office/drawing/2014/main" id="{5B1034AB-3040-66C4-10E3-8A43356F2DAC}"/>
                  </a:ext>
                </a:extLst>
              </p:cNvPr>
              <p:cNvGrpSpPr/>
              <p:nvPr/>
            </p:nvGrpSpPr>
            <p:grpSpPr>
              <a:xfrm>
                <a:off x="9516274" y="3585068"/>
                <a:ext cx="155502" cy="100795"/>
                <a:chOff x="9516274" y="3585068"/>
                <a:chExt cx="155502" cy="100795"/>
              </a:xfrm>
              <a:solidFill>
                <a:srgbClr val="000000"/>
              </a:solidFill>
            </p:grpSpPr>
            <p:sp>
              <p:nvSpPr>
                <p:cNvPr id="3497" name="Figura a mano libera: forma 3496">
                  <a:extLst>
                    <a:ext uri="{FF2B5EF4-FFF2-40B4-BE49-F238E27FC236}">
                      <a16:creationId xmlns:a16="http://schemas.microsoft.com/office/drawing/2014/main" id="{4CE95B3C-B0E3-E77C-18E5-ADEE2562993A}"/>
                    </a:ext>
                  </a:extLst>
                </p:cNvPr>
                <p:cNvSpPr/>
                <p:nvPr/>
              </p:nvSpPr>
              <p:spPr>
                <a:xfrm flipV="1">
                  <a:off x="9516274" y="3585068"/>
                  <a:ext cx="51149" cy="72689"/>
                </a:xfrm>
                <a:custGeom>
                  <a:avLst/>
                  <a:gdLst>
                    <a:gd name="connsiteX0" fmla="*/ 45089 w 51149"/>
                    <a:gd name="connsiteY0" fmla="*/ 66982 h 72689"/>
                    <a:gd name="connsiteX1" fmla="*/ 45089 w 51149"/>
                    <a:gd name="connsiteY1" fmla="*/ 57732 h 72689"/>
                    <a:gd name="connsiteX2" fmla="*/ 34529 w 51149"/>
                    <a:gd name="connsiteY2" fmla="*/ 61576 h 72689"/>
                    <a:gd name="connsiteX3" fmla="*/ 24935 w 51149"/>
                    <a:gd name="connsiteY3" fmla="*/ 62853 h 72689"/>
                    <a:gd name="connsiteX4" fmla="*/ 12552 w 51149"/>
                    <a:gd name="connsiteY4" fmla="*/ 59850 h 72689"/>
                    <a:gd name="connsiteX5" fmla="*/ 8191 w 51149"/>
                    <a:gd name="connsiteY5" fmla="*/ 51306 h 72689"/>
                    <a:gd name="connsiteX6" fmla="*/ 11088 w 51149"/>
                    <a:gd name="connsiteY6" fmla="*/ 44279 h 72689"/>
                    <a:gd name="connsiteX7" fmla="*/ 22069 w 51149"/>
                    <a:gd name="connsiteY7" fmla="*/ 40465 h 72689"/>
                    <a:gd name="connsiteX8" fmla="*/ 28003 w 51149"/>
                    <a:gd name="connsiteY8" fmla="*/ 39294 h 72689"/>
                    <a:gd name="connsiteX9" fmla="*/ 44232 w 51149"/>
                    <a:gd name="connsiteY9" fmla="*/ 32176 h 72689"/>
                    <a:gd name="connsiteX10" fmla="*/ 49466 w 51149"/>
                    <a:gd name="connsiteY10" fmla="*/ 18557 h 72689"/>
                    <a:gd name="connsiteX11" fmla="*/ 42379 w 51149"/>
                    <a:gd name="connsiteY11" fmla="*/ 3107 h 72689"/>
                    <a:gd name="connsiteX12" fmla="*/ 21633 w 51149"/>
                    <a:gd name="connsiteY12" fmla="*/ -2149 h 72689"/>
                    <a:gd name="connsiteX13" fmla="*/ 10652 w 51149"/>
                    <a:gd name="connsiteY13" fmla="*/ -1023 h 72689"/>
                    <a:gd name="connsiteX14" fmla="*/ -1388 w 51149"/>
                    <a:gd name="connsiteY14" fmla="*/ 2311 h 72689"/>
                    <a:gd name="connsiteX15" fmla="*/ -1388 w 51149"/>
                    <a:gd name="connsiteY15" fmla="*/ 12071 h 72689"/>
                    <a:gd name="connsiteX16" fmla="*/ 10340 w 51149"/>
                    <a:gd name="connsiteY16" fmla="*/ 7191 h 72689"/>
                    <a:gd name="connsiteX17" fmla="*/ 21633 w 51149"/>
                    <a:gd name="connsiteY17" fmla="*/ 5554 h 72689"/>
                    <a:gd name="connsiteX18" fmla="*/ 34622 w 51149"/>
                    <a:gd name="connsiteY18" fmla="*/ 8737 h 72689"/>
                    <a:gd name="connsiteX19" fmla="*/ 39202 w 51149"/>
                    <a:gd name="connsiteY19" fmla="*/ 17852 h 72689"/>
                    <a:gd name="connsiteX20" fmla="*/ 35915 w 51149"/>
                    <a:gd name="connsiteY20" fmla="*/ 25915 h 72689"/>
                    <a:gd name="connsiteX21" fmla="*/ 25137 w 51149"/>
                    <a:gd name="connsiteY21" fmla="*/ 30284 h 72689"/>
                    <a:gd name="connsiteX22" fmla="*/ 19141 w 51149"/>
                    <a:gd name="connsiteY22" fmla="*/ 31411 h 72689"/>
                    <a:gd name="connsiteX23" fmla="*/ 3223 w 51149"/>
                    <a:gd name="connsiteY23" fmla="*/ 38017 h 72689"/>
                    <a:gd name="connsiteX24" fmla="*/ -1684 w 51149"/>
                    <a:gd name="connsiteY24" fmla="*/ 50555 h 72689"/>
                    <a:gd name="connsiteX25" fmla="*/ 5107 w 51149"/>
                    <a:gd name="connsiteY25" fmla="*/ 65195 h 72689"/>
                    <a:gd name="connsiteX26" fmla="*/ 23813 w 51149"/>
                    <a:gd name="connsiteY26" fmla="*/ 70541 h 72689"/>
                    <a:gd name="connsiteX27" fmla="*/ 34233 w 51149"/>
                    <a:gd name="connsiteY27" fmla="*/ 69640 h 72689"/>
                    <a:gd name="connsiteX28" fmla="*/ 45089 w 51149"/>
                    <a:gd name="connsiteY28" fmla="*/ 66982 h 72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149" h="72689">
                      <a:moveTo>
                        <a:pt x="45089" y="66982"/>
                      </a:moveTo>
                      <a:lnTo>
                        <a:pt x="45089" y="57732"/>
                      </a:lnTo>
                      <a:cubicBezTo>
                        <a:pt x="41361" y="59454"/>
                        <a:pt x="37841" y="60736"/>
                        <a:pt x="34529" y="61576"/>
                      </a:cubicBezTo>
                      <a:cubicBezTo>
                        <a:pt x="31217" y="62427"/>
                        <a:pt x="28018" y="62853"/>
                        <a:pt x="24935" y="62853"/>
                      </a:cubicBezTo>
                      <a:cubicBezTo>
                        <a:pt x="19587" y="62853"/>
                        <a:pt x="15460" y="61852"/>
                        <a:pt x="12552" y="59850"/>
                      </a:cubicBezTo>
                      <a:cubicBezTo>
                        <a:pt x="9645" y="57848"/>
                        <a:pt x="8191" y="55000"/>
                        <a:pt x="8191" y="51306"/>
                      </a:cubicBezTo>
                      <a:cubicBezTo>
                        <a:pt x="8191" y="48203"/>
                        <a:pt x="9157" y="45860"/>
                        <a:pt x="11088" y="44279"/>
                      </a:cubicBezTo>
                      <a:cubicBezTo>
                        <a:pt x="13019" y="42707"/>
                        <a:pt x="16680" y="41436"/>
                        <a:pt x="22069" y="40465"/>
                      </a:cubicBezTo>
                      <a:lnTo>
                        <a:pt x="28003" y="39294"/>
                      </a:lnTo>
                      <a:cubicBezTo>
                        <a:pt x="35334" y="37942"/>
                        <a:pt x="40744" y="35570"/>
                        <a:pt x="44232" y="32176"/>
                      </a:cubicBezTo>
                      <a:cubicBezTo>
                        <a:pt x="47721" y="28783"/>
                        <a:pt x="49466" y="24243"/>
                        <a:pt x="49466" y="18557"/>
                      </a:cubicBezTo>
                      <a:cubicBezTo>
                        <a:pt x="49466" y="11760"/>
                        <a:pt x="47103" y="6610"/>
                        <a:pt x="42379" y="3107"/>
                      </a:cubicBezTo>
                      <a:cubicBezTo>
                        <a:pt x="37665" y="-397"/>
                        <a:pt x="30749" y="-2149"/>
                        <a:pt x="21633" y="-2149"/>
                      </a:cubicBezTo>
                      <a:cubicBezTo>
                        <a:pt x="18196" y="-2149"/>
                        <a:pt x="14535" y="-1773"/>
                        <a:pt x="10652" y="-1023"/>
                      </a:cubicBezTo>
                      <a:cubicBezTo>
                        <a:pt x="6779" y="-272"/>
                        <a:pt x="2766" y="839"/>
                        <a:pt x="-1388" y="2311"/>
                      </a:cubicBezTo>
                      <a:lnTo>
                        <a:pt x="-1388" y="12071"/>
                      </a:lnTo>
                      <a:cubicBezTo>
                        <a:pt x="2600" y="9919"/>
                        <a:pt x="6509" y="8292"/>
                        <a:pt x="10340" y="7191"/>
                      </a:cubicBezTo>
                      <a:cubicBezTo>
                        <a:pt x="14172" y="6100"/>
                        <a:pt x="17936" y="5554"/>
                        <a:pt x="21633" y="5554"/>
                      </a:cubicBezTo>
                      <a:cubicBezTo>
                        <a:pt x="27240" y="5554"/>
                        <a:pt x="31570" y="6615"/>
                        <a:pt x="34622" y="8737"/>
                      </a:cubicBezTo>
                      <a:cubicBezTo>
                        <a:pt x="37675" y="10870"/>
                        <a:pt x="39202" y="13908"/>
                        <a:pt x="39202" y="17852"/>
                      </a:cubicBezTo>
                      <a:cubicBezTo>
                        <a:pt x="39202" y="21285"/>
                        <a:pt x="38106" y="23973"/>
                        <a:pt x="35915" y="25915"/>
                      </a:cubicBezTo>
                      <a:cubicBezTo>
                        <a:pt x="33724" y="27857"/>
                        <a:pt x="30132" y="29313"/>
                        <a:pt x="25137" y="30284"/>
                      </a:cubicBezTo>
                      <a:lnTo>
                        <a:pt x="19141" y="31411"/>
                      </a:lnTo>
                      <a:cubicBezTo>
                        <a:pt x="11810" y="32812"/>
                        <a:pt x="6504" y="35014"/>
                        <a:pt x="3223" y="38017"/>
                      </a:cubicBezTo>
                      <a:cubicBezTo>
                        <a:pt x="-48" y="41020"/>
                        <a:pt x="-1684" y="45200"/>
                        <a:pt x="-1684" y="50555"/>
                      </a:cubicBezTo>
                      <a:cubicBezTo>
                        <a:pt x="-1684" y="56752"/>
                        <a:pt x="580" y="61632"/>
                        <a:pt x="5107" y="65195"/>
                      </a:cubicBezTo>
                      <a:cubicBezTo>
                        <a:pt x="9634" y="68759"/>
                        <a:pt x="15870" y="70541"/>
                        <a:pt x="23813" y="70541"/>
                      </a:cubicBezTo>
                      <a:cubicBezTo>
                        <a:pt x="27229" y="70541"/>
                        <a:pt x="30703" y="70240"/>
                        <a:pt x="34233" y="69640"/>
                      </a:cubicBezTo>
                      <a:cubicBezTo>
                        <a:pt x="37774" y="69049"/>
                        <a:pt x="41393" y="68163"/>
                        <a:pt x="45089" y="669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8" name="Figura a mano libera: forma 3497">
                  <a:extLst>
                    <a:ext uri="{FF2B5EF4-FFF2-40B4-BE49-F238E27FC236}">
                      <a16:creationId xmlns:a16="http://schemas.microsoft.com/office/drawing/2014/main" id="{3C32C3A9-5CDB-1133-6C39-708FF88CFD60}"/>
                    </a:ext>
                  </a:extLst>
                </p:cNvPr>
                <p:cNvSpPr/>
                <p:nvPr/>
              </p:nvSpPr>
              <p:spPr>
                <a:xfrm flipV="1">
                  <a:off x="9580281" y="3585068"/>
                  <a:ext cx="46134" cy="71322"/>
                </a:xfrm>
                <a:custGeom>
                  <a:avLst/>
                  <a:gdLst>
                    <a:gd name="connsiteX0" fmla="*/ 10259 w 46134"/>
                    <a:gd name="connsiteY0" fmla="*/ 5779 h 71322"/>
                    <a:gd name="connsiteX1" fmla="*/ 44571 w 46134"/>
                    <a:gd name="connsiteY1" fmla="*/ 5779 h 71322"/>
                    <a:gd name="connsiteX2" fmla="*/ 44571 w 46134"/>
                    <a:gd name="connsiteY2" fmla="*/ -2194 h 71322"/>
                    <a:gd name="connsiteX3" fmla="*/ -1563 w 46134"/>
                    <a:gd name="connsiteY3" fmla="*/ -2194 h 71322"/>
                    <a:gd name="connsiteX4" fmla="*/ -1563 w 46134"/>
                    <a:gd name="connsiteY4" fmla="*/ 5779 h 71322"/>
                    <a:gd name="connsiteX5" fmla="*/ 13685 w 46134"/>
                    <a:gd name="connsiteY5" fmla="*/ 20764 h 71322"/>
                    <a:gd name="connsiteX6" fmla="*/ 25834 w 46134"/>
                    <a:gd name="connsiteY6" fmla="*/ 32912 h 71322"/>
                    <a:gd name="connsiteX7" fmla="*/ 32422 w 46134"/>
                    <a:gd name="connsiteY7" fmla="*/ 41560 h 71322"/>
                    <a:gd name="connsiteX8" fmla="*/ 34307 w 46134"/>
                    <a:gd name="connsiteY8" fmla="*/ 48528 h 71322"/>
                    <a:gd name="connsiteX9" fmla="*/ 30242 w 46134"/>
                    <a:gd name="connsiteY9" fmla="*/ 57627 h 71322"/>
                    <a:gd name="connsiteX10" fmla="*/ 19651 w 46134"/>
                    <a:gd name="connsiteY10" fmla="*/ 61155 h 71322"/>
                    <a:gd name="connsiteX11" fmla="*/ 9885 w 46134"/>
                    <a:gd name="connsiteY11" fmla="*/ 59609 h 71322"/>
                    <a:gd name="connsiteX12" fmla="*/ -1080 w 46134"/>
                    <a:gd name="connsiteY12" fmla="*/ 54909 h 71322"/>
                    <a:gd name="connsiteX13" fmla="*/ -1080 w 46134"/>
                    <a:gd name="connsiteY13" fmla="*/ 64489 h 71322"/>
                    <a:gd name="connsiteX14" fmla="*/ 10010 w 46134"/>
                    <a:gd name="connsiteY14" fmla="*/ 67957 h 71322"/>
                    <a:gd name="connsiteX15" fmla="*/ 19464 w 46134"/>
                    <a:gd name="connsiteY15" fmla="*/ 69129 h 71322"/>
                    <a:gd name="connsiteX16" fmla="*/ 37469 w 46134"/>
                    <a:gd name="connsiteY16" fmla="*/ 63678 h 71322"/>
                    <a:gd name="connsiteX17" fmla="*/ 44182 w 46134"/>
                    <a:gd name="connsiteY17" fmla="*/ 49143 h 71322"/>
                    <a:gd name="connsiteX18" fmla="*/ 42500 w 46134"/>
                    <a:gd name="connsiteY18" fmla="*/ 40945 h 71322"/>
                    <a:gd name="connsiteX19" fmla="*/ 36394 w 46134"/>
                    <a:gd name="connsiteY19" fmla="*/ 31830 h 71322"/>
                    <a:gd name="connsiteX20" fmla="*/ 28653 w 46134"/>
                    <a:gd name="connsiteY20" fmla="*/ 23962 h 71322"/>
                    <a:gd name="connsiteX21" fmla="*/ 10259 w 46134"/>
                    <a:gd name="connsiteY21" fmla="*/ 5779 h 71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6134" h="71322">
                      <a:moveTo>
                        <a:pt x="10259" y="5779"/>
                      </a:moveTo>
                      <a:lnTo>
                        <a:pt x="44571" y="5779"/>
                      </a:lnTo>
                      <a:lnTo>
                        <a:pt x="44571" y="-2194"/>
                      </a:lnTo>
                      <a:lnTo>
                        <a:pt x="-1563" y="-2194"/>
                      </a:lnTo>
                      <a:lnTo>
                        <a:pt x="-1563" y="5779"/>
                      </a:lnTo>
                      <a:cubicBezTo>
                        <a:pt x="2165" y="9503"/>
                        <a:pt x="7248" y="14498"/>
                        <a:pt x="13685" y="20764"/>
                      </a:cubicBezTo>
                      <a:cubicBezTo>
                        <a:pt x="20134" y="27041"/>
                        <a:pt x="24183" y="31090"/>
                        <a:pt x="25834" y="32912"/>
                      </a:cubicBezTo>
                      <a:cubicBezTo>
                        <a:pt x="28980" y="36315"/>
                        <a:pt x="31176" y="39198"/>
                        <a:pt x="32422" y="41560"/>
                      </a:cubicBezTo>
                      <a:cubicBezTo>
                        <a:pt x="33679" y="43923"/>
                        <a:pt x="34307" y="46245"/>
                        <a:pt x="34307" y="48528"/>
                      </a:cubicBezTo>
                      <a:cubicBezTo>
                        <a:pt x="34307" y="52251"/>
                        <a:pt x="32952" y="55284"/>
                        <a:pt x="30242" y="57627"/>
                      </a:cubicBezTo>
                      <a:cubicBezTo>
                        <a:pt x="27532" y="59979"/>
                        <a:pt x="24001" y="61155"/>
                        <a:pt x="19651" y="61155"/>
                      </a:cubicBezTo>
                      <a:cubicBezTo>
                        <a:pt x="16567" y="61155"/>
                        <a:pt x="13312" y="60640"/>
                        <a:pt x="9885" y="59609"/>
                      </a:cubicBezTo>
                      <a:cubicBezTo>
                        <a:pt x="6469" y="58578"/>
                        <a:pt x="2814" y="57011"/>
                        <a:pt x="-1080" y="54909"/>
                      </a:cubicBezTo>
                      <a:lnTo>
                        <a:pt x="-1080" y="64489"/>
                      </a:lnTo>
                      <a:cubicBezTo>
                        <a:pt x="2876" y="66020"/>
                        <a:pt x="6573" y="67177"/>
                        <a:pt x="10010" y="67957"/>
                      </a:cubicBezTo>
                      <a:cubicBezTo>
                        <a:pt x="13457" y="68738"/>
                        <a:pt x="16608" y="69129"/>
                        <a:pt x="19464" y="69129"/>
                      </a:cubicBezTo>
                      <a:cubicBezTo>
                        <a:pt x="26992" y="69129"/>
                        <a:pt x="32994" y="67312"/>
                        <a:pt x="37469" y="63678"/>
                      </a:cubicBezTo>
                      <a:cubicBezTo>
                        <a:pt x="41944" y="60054"/>
                        <a:pt x="44182" y="55209"/>
                        <a:pt x="44182" y="49143"/>
                      </a:cubicBezTo>
                      <a:cubicBezTo>
                        <a:pt x="44182" y="46260"/>
                        <a:pt x="43621" y="43527"/>
                        <a:pt x="42500" y="40945"/>
                      </a:cubicBezTo>
                      <a:cubicBezTo>
                        <a:pt x="41389" y="38372"/>
                        <a:pt x="39354" y="35334"/>
                        <a:pt x="36394" y="31830"/>
                      </a:cubicBezTo>
                      <a:cubicBezTo>
                        <a:pt x="35584" y="30919"/>
                        <a:pt x="33004" y="28297"/>
                        <a:pt x="28653" y="23962"/>
                      </a:cubicBezTo>
                      <a:cubicBezTo>
                        <a:pt x="24313" y="19628"/>
                        <a:pt x="18181" y="13567"/>
                        <a:pt x="10259" y="57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4" name="Elemento grafico 10">
            <a:extLst>
              <a:ext uri="{FF2B5EF4-FFF2-40B4-BE49-F238E27FC236}">
                <a16:creationId xmlns:a16="http://schemas.microsoft.com/office/drawing/2014/main" id="{F04F56DB-28A1-9111-16FE-8267D82C5137}"/>
              </a:ext>
            </a:extLst>
          </p:cNvPr>
          <p:cNvGrpSpPr>
            <a:grpSpLocks noChangeAspect="1"/>
          </p:cNvGrpSpPr>
          <p:nvPr/>
        </p:nvGrpSpPr>
        <p:grpSpPr>
          <a:xfrm>
            <a:off x="-406342" y="1736382"/>
            <a:ext cx="5434621" cy="4016015"/>
            <a:chOff x="93481" y="2042700"/>
            <a:chExt cx="5697622" cy="4210364"/>
          </a:xfrm>
        </p:grpSpPr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6F993512-30D5-E038-6AB6-9F01B20CD196}"/>
                </a:ext>
              </a:extLst>
            </p:cNvPr>
            <p:cNvSpPr/>
            <p:nvPr/>
          </p:nvSpPr>
          <p:spPr>
            <a:xfrm>
              <a:off x="93481" y="2042700"/>
              <a:ext cx="4035569" cy="3027757"/>
            </a:xfrm>
            <a:custGeom>
              <a:avLst/>
              <a:gdLst>
                <a:gd name="connsiteX0" fmla="*/ 0 w 4035569"/>
                <a:gd name="connsiteY0" fmla="*/ 3027758 h 3027757"/>
                <a:gd name="connsiteX1" fmla="*/ 4035569 w 4035569"/>
                <a:gd name="connsiteY1" fmla="*/ 3027758 h 3027757"/>
                <a:gd name="connsiteX2" fmla="*/ 4035569 w 4035569"/>
                <a:gd name="connsiteY2" fmla="*/ 0 h 3027757"/>
                <a:gd name="connsiteX3" fmla="*/ 0 w 4035569"/>
                <a:gd name="connsiteY3" fmla="*/ 0 h 302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5569" h="3027757">
                  <a:moveTo>
                    <a:pt x="0" y="3027758"/>
                  </a:moveTo>
                  <a:lnTo>
                    <a:pt x="4035569" y="3027758"/>
                  </a:lnTo>
                  <a:lnTo>
                    <a:pt x="40355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1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6" name="Elemento grafico 10">
              <a:extLst>
                <a:ext uri="{FF2B5EF4-FFF2-40B4-BE49-F238E27FC236}">
                  <a16:creationId xmlns:a16="http://schemas.microsoft.com/office/drawing/2014/main" id="{F384B085-09AA-5B16-C9EE-A6E33104788D}"/>
                </a:ext>
              </a:extLst>
            </p:cNvPr>
            <p:cNvGrpSpPr/>
            <p:nvPr/>
          </p:nvGrpSpPr>
          <p:grpSpPr>
            <a:xfrm>
              <a:off x="753473" y="2492444"/>
              <a:ext cx="3976437" cy="3001653"/>
              <a:chOff x="753473" y="2492444"/>
              <a:chExt cx="3976437" cy="3001653"/>
            </a:xfrm>
          </p:grpSpPr>
          <p:grpSp>
            <p:nvGrpSpPr>
              <p:cNvPr id="17" name="Elemento grafico 10">
                <a:extLst>
                  <a:ext uri="{FF2B5EF4-FFF2-40B4-BE49-F238E27FC236}">
                    <a16:creationId xmlns:a16="http://schemas.microsoft.com/office/drawing/2014/main" id="{DAC22A59-9A4F-0987-BE33-01B95B3BC4C1}"/>
                  </a:ext>
                </a:extLst>
              </p:cNvPr>
              <p:cNvGrpSpPr/>
              <p:nvPr/>
            </p:nvGrpSpPr>
            <p:grpSpPr>
              <a:xfrm>
                <a:off x="869327" y="2608340"/>
                <a:ext cx="3649299" cy="2679326"/>
                <a:chOff x="869327" y="2608340"/>
                <a:chExt cx="3649299" cy="2679326"/>
              </a:xfrm>
              <a:noFill/>
            </p:grpSpPr>
            <p:sp>
              <p:nvSpPr>
                <p:cNvPr id="18" name="Figura a mano libera: forma 17">
                  <a:extLst>
                    <a:ext uri="{FF2B5EF4-FFF2-40B4-BE49-F238E27FC236}">
                      <a16:creationId xmlns:a16="http://schemas.microsoft.com/office/drawing/2014/main" id="{CD262308-92B7-C9D7-8AB4-7230CFB533FF}"/>
                    </a:ext>
                  </a:extLst>
                </p:cNvPr>
                <p:cNvSpPr/>
                <p:nvPr/>
              </p:nvSpPr>
              <p:spPr>
                <a:xfrm>
                  <a:off x="945562" y="2765125"/>
                  <a:ext cx="2508528" cy="1153461"/>
                </a:xfrm>
                <a:custGeom>
                  <a:avLst/>
                  <a:gdLst>
                    <a:gd name="connsiteX0" fmla="*/ 0 w 2508528"/>
                    <a:gd name="connsiteY0" fmla="*/ 0 h 1153461"/>
                    <a:gd name="connsiteX1" fmla="*/ 2508529 w 2508528"/>
                    <a:gd name="connsiteY1" fmla="*/ 1153462 h 1153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8528" h="1153461">
                      <a:moveTo>
                        <a:pt x="0" y="0"/>
                      </a:moveTo>
                      <a:lnTo>
                        <a:pt x="2508529" y="1153462"/>
                      </a:lnTo>
                    </a:path>
                  </a:pathLst>
                </a:custGeom>
                <a:noFill/>
                <a:ln w="6198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Figura a mano libera: forma 18">
                  <a:extLst>
                    <a:ext uri="{FF2B5EF4-FFF2-40B4-BE49-F238E27FC236}">
                      <a16:creationId xmlns:a16="http://schemas.microsoft.com/office/drawing/2014/main" id="{B3A633A3-467A-CB9A-5185-7113C4CD5649}"/>
                    </a:ext>
                  </a:extLst>
                </p:cNvPr>
                <p:cNvSpPr/>
                <p:nvPr/>
              </p:nvSpPr>
              <p:spPr>
                <a:xfrm>
                  <a:off x="869327" y="2765125"/>
                  <a:ext cx="76234" cy="1132435"/>
                </a:xfrm>
                <a:custGeom>
                  <a:avLst/>
                  <a:gdLst>
                    <a:gd name="connsiteX0" fmla="*/ 76234 w 76234"/>
                    <a:gd name="connsiteY0" fmla="*/ 0 h 1132435"/>
                    <a:gd name="connsiteX1" fmla="*/ 0 w 76234"/>
                    <a:gd name="connsiteY1" fmla="*/ 1132436 h 1132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234" h="1132435">
                      <a:moveTo>
                        <a:pt x="76234" y="0"/>
                      </a:moveTo>
                      <a:lnTo>
                        <a:pt x="0" y="1132436"/>
                      </a:lnTo>
                    </a:path>
                  </a:pathLst>
                </a:custGeom>
                <a:noFill/>
                <a:ln w="6198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igura a mano libera: forma 19">
                  <a:extLst>
                    <a:ext uri="{FF2B5EF4-FFF2-40B4-BE49-F238E27FC236}">
                      <a16:creationId xmlns:a16="http://schemas.microsoft.com/office/drawing/2014/main" id="{7118AC9F-2A83-2FA4-BD07-2A0D7A7AA95A}"/>
                    </a:ext>
                  </a:extLst>
                </p:cNvPr>
                <p:cNvSpPr/>
                <p:nvPr/>
              </p:nvSpPr>
              <p:spPr>
                <a:xfrm>
                  <a:off x="869327" y="2608340"/>
                  <a:ext cx="2292105" cy="1289220"/>
                </a:xfrm>
                <a:custGeom>
                  <a:avLst/>
                  <a:gdLst>
                    <a:gd name="connsiteX0" fmla="*/ 2292105 w 2292105"/>
                    <a:gd name="connsiteY0" fmla="*/ 0 h 1289220"/>
                    <a:gd name="connsiteX1" fmla="*/ 0 w 2292105"/>
                    <a:gd name="connsiteY1" fmla="*/ 1289220 h 128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92105" h="1289220">
                      <a:moveTo>
                        <a:pt x="2292105" y="0"/>
                      </a:moveTo>
                      <a:lnTo>
                        <a:pt x="0" y="1289220"/>
                      </a:lnTo>
                    </a:path>
                  </a:pathLst>
                </a:custGeom>
                <a:noFill/>
                <a:ln w="6198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igura a mano libera: forma 20">
                  <a:extLst>
                    <a:ext uri="{FF2B5EF4-FFF2-40B4-BE49-F238E27FC236}">
                      <a16:creationId xmlns:a16="http://schemas.microsoft.com/office/drawing/2014/main" id="{1B6A901D-D75E-B55A-C9F7-FA648E05BD20}"/>
                    </a:ext>
                  </a:extLst>
                </p:cNvPr>
                <p:cNvSpPr/>
                <p:nvPr/>
              </p:nvSpPr>
              <p:spPr>
                <a:xfrm>
                  <a:off x="869327" y="3897560"/>
                  <a:ext cx="2584762" cy="21026"/>
                </a:xfrm>
                <a:custGeom>
                  <a:avLst/>
                  <a:gdLst>
                    <a:gd name="connsiteX0" fmla="*/ 2584763 w 2584762"/>
                    <a:gd name="connsiteY0" fmla="*/ 21026 h 21026"/>
                    <a:gd name="connsiteX1" fmla="*/ 0 w 2584762"/>
                    <a:gd name="connsiteY1" fmla="*/ 0 h 2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84762" h="21026">
                      <a:moveTo>
                        <a:pt x="2584763" y="2102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6198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igura a mano libera: forma 21">
                  <a:extLst>
                    <a:ext uri="{FF2B5EF4-FFF2-40B4-BE49-F238E27FC236}">
                      <a16:creationId xmlns:a16="http://schemas.microsoft.com/office/drawing/2014/main" id="{7A966671-A8F4-3972-302B-114C9A083276}"/>
                    </a:ext>
                  </a:extLst>
                </p:cNvPr>
                <p:cNvSpPr/>
                <p:nvPr/>
              </p:nvSpPr>
              <p:spPr>
                <a:xfrm>
                  <a:off x="869327" y="3897560"/>
                  <a:ext cx="1118970" cy="637537"/>
                </a:xfrm>
                <a:custGeom>
                  <a:avLst/>
                  <a:gdLst>
                    <a:gd name="connsiteX0" fmla="*/ 1118970 w 1118970"/>
                    <a:gd name="connsiteY0" fmla="*/ 637538 h 637537"/>
                    <a:gd name="connsiteX1" fmla="*/ 0 w 1118970"/>
                    <a:gd name="connsiteY1" fmla="*/ 0 h 637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8970" h="637537">
                      <a:moveTo>
                        <a:pt x="1118970" y="63753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6198" cap="flat">
                  <a:solidFill>
                    <a:srgbClr val="008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3" name="Elemento grafico 10">
                <a:extLst>
                  <a:ext uri="{FF2B5EF4-FFF2-40B4-BE49-F238E27FC236}">
                    <a16:creationId xmlns:a16="http://schemas.microsoft.com/office/drawing/2014/main" id="{81774D11-7CD0-0363-09A8-0A4BE00AEB95}"/>
                  </a:ext>
                </a:extLst>
              </p:cNvPr>
              <p:cNvGrpSpPr/>
              <p:nvPr/>
            </p:nvGrpSpPr>
            <p:grpSpPr>
              <a:xfrm>
                <a:off x="753473" y="2492444"/>
                <a:ext cx="3976437" cy="3001653"/>
                <a:chOff x="753473" y="2492444"/>
                <a:chExt cx="3976437" cy="3001653"/>
              </a:xfrm>
            </p:grpSpPr>
            <p:sp>
              <p:nvSpPr>
                <p:cNvPr id="24" name="Figura a mano libera: forma 23">
                  <a:extLst>
                    <a:ext uri="{FF2B5EF4-FFF2-40B4-BE49-F238E27FC236}">
                      <a16:creationId xmlns:a16="http://schemas.microsoft.com/office/drawing/2014/main" id="{2EFF6C96-C218-8397-A0EF-DB0EF0C96028}"/>
                    </a:ext>
                  </a:extLst>
                </p:cNvPr>
                <p:cNvSpPr/>
                <p:nvPr/>
              </p:nvSpPr>
              <p:spPr>
                <a:xfrm>
                  <a:off x="753473" y="3781664"/>
                  <a:ext cx="231708" cy="231791"/>
                </a:xfrm>
                <a:custGeom>
                  <a:avLst/>
                  <a:gdLst>
                    <a:gd name="connsiteX0" fmla="*/ 115943 w 231708"/>
                    <a:gd name="connsiteY0" fmla="*/ 232003 h 231791"/>
                    <a:gd name="connsiteX1" fmla="*/ 197864 w 231708"/>
                    <a:gd name="connsiteY1" fmla="*/ 198058 h 231791"/>
                    <a:gd name="connsiteX2" fmla="*/ 231798 w 231708"/>
                    <a:gd name="connsiteY2" fmla="*/ 116108 h 231791"/>
                    <a:gd name="connsiteX3" fmla="*/ 197864 w 231708"/>
                    <a:gd name="connsiteY3" fmla="*/ 34157 h 231791"/>
                    <a:gd name="connsiteX4" fmla="*/ 115943 w 231708"/>
                    <a:gd name="connsiteY4" fmla="*/ 212 h 231791"/>
                    <a:gd name="connsiteX5" fmla="*/ 34022 w 231708"/>
                    <a:gd name="connsiteY5" fmla="*/ 34157 h 231791"/>
                    <a:gd name="connsiteX6" fmla="*/ 89 w 231708"/>
                    <a:gd name="connsiteY6" fmla="*/ 116108 h 231791"/>
                    <a:gd name="connsiteX7" fmla="*/ 34022 w 231708"/>
                    <a:gd name="connsiteY7" fmla="*/ 198058 h 231791"/>
                    <a:gd name="connsiteX8" fmla="*/ 115943 w 231708"/>
                    <a:gd name="connsiteY8" fmla="*/ 232003 h 231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1708" h="231791">
                      <a:moveTo>
                        <a:pt x="115943" y="232003"/>
                      </a:moveTo>
                      <a:cubicBezTo>
                        <a:pt x="146668" y="232003"/>
                        <a:pt x="176139" y="219792"/>
                        <a:pt x="197864" y="198058"/>
                      </a:cubicBezTo>
                      <a:cubicBezTo>
                        <a:pt x="219590" y="176325"/>
                        <a:pt x="231798" y="146843"/>
                        <a:pt x="231798" y="116108"/>
                      </a:cubicBezTo>
                      <a:cubicBezTo>
                        <a:pt x="231798" y="85372"/>
                        <a:pt x="219590" y="55891"/>
                        <a:pt x="197864" y="34157"/>
                      </a:cubicBezTo>
                      <a:cubicBezTo>
                        <a:pt x="176139" y="12424"/>
                        <a:pt x="146668" y="212"/>
                        <a:pt x="115943" y="212"/>
                      </a:cubicBezTo>
                      <a:cubicBezTo>
                        <a:pt x="85218" y="212"/>
                        <a:pt x="55748" y="12424"/>
                        <a:pt x="34022" y="34157"/>
                      </a:cubicBezTo>
                      <a:cubicBezTo>
                        <a:pt x="12296" y="55891"/>
                        <a:pt x="89" y="85372"/>
                        <a:pt x="89" y="116108"/>
                      </a:cubicBezTo>
                      <a:cubicBezTo>
                        <a:pt x="89" y="146843"/>
                        <a:pt x="12296" y="176325"/>
                        <a:pt x="34022" y="198058"/>
                      </a:cubicBezTo>
                      <a:cubicBezTo>
                        <a:pt x="55748" y="219792"/>
                        <a:pt x="85218" y="232003"/>
                        <a:pt x="115943" y="232003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  <a:ln w="6198" cap="flat">
                  <a:solidFill>
                    <a:srgbClr val="FFA5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Figura a mano libera: forma 24">
                  <a:extLst>
                    <a:ext uri="{FF2B5EF4-FFF2-40B4-BE49-F238E27FC236}">
                      <a16:creationId xmlns:a16="http://schemas.microsoft.com/office/drawing/2014/main" id="{2D80306D-B086-BC3F-C7F7-EDA0DBC6F267}"/>
                    </a:ext>
                  </a:extLst>
                </p:cNvPr>
                <p:cNvSpPr/>
                <p:nvPr/>
              </p:nvSpPr>
              <p:spPr>
                <a:xfrm>
                  <a:off x="3338236" y="3802690"/>
                  <a:ext cx="231708" cy="231791"/>
                </a:xfrm>
                <a:custGeom>
                  <a:avLst/>
                  <a:gdLst>
                    <a:gd name="connsiteX0" fmla="*/ 116238 w 231708"/>
                    <a:gd name="connsiteY0" fmla="*/ 232006 h 231791"/>
                    <a:gd name="connsiteX1" fmla="*/ 198159 w 231708"/>
                    <a:gd name="connsiteY1" fmla="*/ 198060 h 231791"/>
                    <a:gd name="connsiteX2" fmla="*/ 232093 w 231708"/>
                    <a:gd name="connsiteY2" fmla="*/ 116110 h 231791"/>
                    <a:gd name="connsiteX3" fmla="*/ 198159 w 231708"/>
                    <a:gd name="connsiteY3" fmla="*/ 34160 h 231791"/>
                    <a:gd name="connsiteX4" fmla="*/ 116238 w 231708"/>
                    <a:gd name="connsiteY4" fmla="*/ 214 h 231791"/>
                    <a:gd name="connsiteX5" fmla="*/ 34317 w 231708"/>
                    <a:gd name="connsiteY5" fmla="*/ 34160 h 231791"/>
                    <a:gd name="connsiteX6" fmla="*/ 384 w 231708"/>
                    <a:gd name="connsiteY6" fmla="*/ 116110 h 231791"/>
                    <a:gd name="connsiteX7" fmla="*/ 34317 w 231708"/>
                    <a:gd name="connsiteY7" fmla="*/ 198060 h 231791"/>
                    <a:gd name="connsiteX8" fmla="*/ 116238 w 231708"/>
                    <a:gd name="connsiteY8" fmla="*/ 232006 h 231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1708" h="231791">
                      <a:moveTo>
                        <a:pt x="116238" y="232006"/>
                      </a:moveTo>
                      <a:cubicBezTo>
                        <a:pt x="146963" y="232006"/>
                        <a:pt x="176434" y="219794"/>
                        <a:pt x="198159" y="198060"/>
                      </a:cubicBezTo>
                      <a:cubicBezTo>
                        <a:pt x="219885" y="176327"/>
                        <a:pt x="232093" y="146846"/>
                        <a:pt x="232093" y="116110"/>
                      </a:cubicBezTo>
                      <a:cubicBezTo>
                        <a:pt x="232093" y="85374"/>
                        <a:pt x="219885" y="55893"/>
                        <a:pt x="198159" y="34160"/>
                      </a:cubicBezTo>
                      <a:cubicBezTo>
                        <a:pt x="176434" y="12426"/>
                        <a:pt x="146963" y="214"/>
                        <a:pt x="116238" y="214"/>
                      </a:cubicBezTo>
                      <a:cubicBezTo>
                        <a:pt x="85513" y="214"/>
                        <a:pt x="56043" y="12426"/>
                        <a:pt x="34317" y="34160"/>
                      </a:cubicBezTo>
                      <a:cubicBezTo>
                        <a:pt x="12591" y="55893"/>
                        <a:pt x="384" y="85374"/>
                        <a:pt x="384" y="116110"/>
                      </a:cubicBezTo>
                      <a:cubicBezTo>
                        <a:pt x="384" y="146846"/>
                        <a:pt x="12591" y="176327"/>
                        <a:pt x="34317" y="198060"/>
                      </a:cubicBezTo>
                      <a:cubicBezTo>
                        <a:pt x="56043" y="219794"/>
                        <a:pt x="85513" y="232006"/>
                        <a:pt x="116238" y="232006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6198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igura a mano libera: forma 25">
                  <a:extLst>
                    <a:ext uri="{FF2B5EF4-FFF2-40B4-BE49-F238E27FC236}">
                      <a16:creationId xmlns:a16="http://schemas.microsoft.com/office/drawing/2014/main" id="{2F9280BA-A8C1-A1EE-4B4E-CCEA7620095C}"/>
                    </a:ext>
                  </a:extLst>
                </p:cNvPr>
                <p:cNvSpPr/>
                <p:nvPr/>
              </p:nvSpPr>
              <p:spPr>
                <a:xfrm>
                  <a:off x="829707" y="2649229"/>
                  <a:ext cx="231708" cy="231791"/>
                </a:xfrm>
                <a:custGeom>
                  <a:avLst/>
                  <a:gdLst>
                    <a:gd name="connsiteX0" fmla="*/ 115952 w 231708"/>
                    <a:gd name="connsiteY0" fmla="*/ 231874 h 231791"/>
                    <a:gd name="connsiteX1" fmla="*/ 197873 w 231708"/>
                    <a:gd name="connsiteY1" fmla="*/ 197929 h 231791"/>
                    <a:gd name="connsiteX2" fmla="*/ 231806 w 231708"/>
                    <a:gd name="connsiteY2" fmla="*/ 115978 h 231791"/>
                    <a:gd name="connsiteX3" fmla="*/ 197873 w 231708"/>
                    <a:gd name="connsiteY3" fmla="*/ 34028 h 231791"/>
                    <a:gd name="connsiteX4" fmla="*/ 115952 w 231708"/>
                    <a:gd name="connsiteY4" fmla="*/ 82 h 231791"/>
                    <a:gd name="connsiteX5" fmla="*/ 34031 w 231708"/>
                    <a:gd name="connsiteY5" fmla="*/ 34028 h 231791"/>
                    <a:gd name="connsiteX6" fmla="*/ 97 w 231708"/>
                    <a:gd name="connsiteY6" fmla="*/ 115978 h 231791"/>
                    <a:gd name="connsiteX7" fmla="*/ 34031 w 231708"/>
                    <a:gd name="connsiteY7" fmla="*/ 197929 h 231791"/>
                    <a:gd name="connsiteX8" fmla="*/ 115952 w 231708"/>
                    <a:gd name="connsiteY8" fmla="*/ 231874 h 231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1708" h="231791">
                      <a:moveTo>
                        <a:pt x="115952" y="231874"/>
                      </a:moveTo>
                      <a:cubicBezTo>
                        <a:pt x="146677" y="231874"/>
                        <a:pt x="176147" y="219662"/>
                        <a:pt x="197873" y="197929"/>
                      </a:cubicBezTo>
                      <a:cubicBezTo>
                        <a:pt x="219599" y="176195"/>
                        <a:pt x="231806" y="146714"/>
                        <a:pt x="231806" y="115978"/>
                      </a:cubicBezTo>
                      <a:cubicBezTo>
                        <a:pt x="231806" y="85242"/>
                        <a:pt x="219599" y="55761"/>
                        <a:pt x="197873" y="34028"/>
                      </a:cubicBezTo>
                      <a:cubicBezTo>
                        <a:pt x="176147" y="12294"/>
                        <a:pt x="146677" y="82"/>
                        <a:pt x="115952" y="82"/>
                      </a:cubicBezTo>
                      <a:cubicBezTo>
                        <a:pt x="85227" y="82"/>
                        <a:pt x="55756" y="12294"/>
                        <a:pt x="34031" y="34028"/>
                      </a:cubicBezTo>
                      <a:cubicBezTo>
                        <a:pt x="12305" y="55761"/>
                        <a:pt x="97" y="85242"/>
                        <a:pt x="97" y="115978"/>
                      </a:cubicBezTo>
                      <a:cubicBezTo>
                        <a:pt x="97" y="146714"/>
                        <a:pt x="12305" y="176195"/>
                        <a:pt x="34031" y="197929"/>
                      </a:cubicBezTo>
                      <a:cubicBezTo>
                        <a:pt x="55756" y="219662"/>
                        <a:pt x="85227" y="231874"/>
                        <a:pt x="115952" y="231874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6198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igura a mano libera: forma 26">
                  <a:extLst>
                    <a:ext uri="{FF2B5EF4-FFF2-40B4-BE49-F238E27FC236}">
                      <a16:creationId xmlns:a16="http://schemas.microsoft.com/office/drawing/2014/main" id="{DB3EE029-FCBF-43A3-8D3C-5A1AF997D319}"/>
                    </a:ext>
                  </a:extLst>
                </p:cNvPr>
                <p:cNvSpPr/>
                <p:nvPr/>
              </p:nvSpPr>
              <p:spPr>
                <a:xfrm>
                  <a:off x="3045578" y="2492444"/>
                  <a:ext cx="231708" cy="231791"/>
                </a:xfrm>
                <a:custGeom>
                  <a:avLst/>
                  <a:gdLst>
                    <a:gd name="connsiteX0" fmla="*/ 116205 w 231708"/>
                    <a:gd name="connsiteY0" fmla="*/ 231856 h 231791"/>
                    <a:gd name="connsiteX1" fmla="*/ 198126 w 231708"/>
                    <a:gd name="connsiteY1" fmla="*/ 197911 h 231791"/>
                    <a:gd name="connsiteX2" fmla="*/ 232059 w 231708"/>
                    <a:gd name="connsiteY2" fmla="*/ 115960 h 231791"/>
                    <a:gd name="connsiteX3" fmla="*/ 198126 w 231708"/>
                    <a:gd name="connsiteY3" fmla="*/ 34010 h 231791"/>
                    <a:gd name="connsiteX4" fmla="*/ 116205 w 231708"/>
                    <a:gd name="connsiteY4" fmla="*/ 65 h 231791"/>
                    <a:gd name="connsiteX5" fmla="*/ 34284 w 231708"/>
                    <a:gd name="connsiteY5" fmla="*/ 34010 h 231791"/>
                    <a:gd name="connsiteX6" fmla="*/ 350 w 231708"/>
                    <a:gd name="connsiteY6" fmla="*/ 115960 h 231791"/>
                    <a:gd name="connsiteX7" fmla="*/ 34284 w 231708"/>
                    <a:gd name="connsiteY7" fmla="*/ 197911 h 231791"/>
                    <a:gd name="connsiteX8" fmla="*/ 116205 w 231708"/>
                    <a:gd name="connsiteY8" fmla="*/ 231856 h 231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1708" h="231791">
                      <a:moveTo>
                        <a:pt x="116205" y="231856"/>
                      </a:moveTo>
                      <a:cubicBezTo>
                        <a:pt x="146930" y="231856"/>
                        <a:pt x="176400" y="219644"/>
                        <a:pt x="198126" y="197911"/>
                      </a:cubicBezTo>
                      <a:cubicBezTo>
                        <a:pt x="219852" y="176177"/>
                        <a:pt x="232059" y="146696"/>
                        <a:pt x="232059" y="115960"/>
                      </a:cubicBezTo>
                      <a:cubicBezTo>
                        <a:pt x="232059" y="85225"/>
                        <a:pt x="219852" y="55743"/>
                        <a:pt x="198126" y="34010"/>
                      </a:cubicBezTo>
                      <a:cubicBezTo>
                        <a:pt x="176400" y="12276"/>
                        <a:pt x="146930" y="65"/>
                        <a:pt x="116205" y="65"/>
                      </a:cubicBezTo>
                      <a:cubicBezTo>
                        <a:pt x="85480" y="65"/>
                        <a:pt x="56009" y="12276"/>
                        <a:pt x="34284" y="34010"/>
                      </a:cubicBezTo>
                      <a:cubicBezTo>
                        <a:pt x="12558" y="55743"/>
                        <a:pt x="350" y="85225"/>
                        <a:pt x="350" y="115960"/>
                      </a:cubicBezTo>
                      <a:cubicBezTo>
                        <a:pt x="350" y="146696"/>
                        <a:pt x="12558" y="176177"/>
                        <a:pt x="34284" y="197911"/>
                      </a:cubicBezTo>
                      <a:cubicBezTo>
                        <a:pt x="56009" y="219644"/>
                        <a:pt x="85480" y="231856"/>
                        <a:pt x="116205" y="231856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6198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igura a mano libera: forma 27">
                  <a:extLst>
                    <a:ext uri="{FF2B5EF4-FFF2-40B4-BE49-F238E27FC236}">
                      <a16:creationId xmlns:a16="http://schemas.microsoft.com/office/drawing/2014/main" id="{805C3937-2D6F-CEB9-FB77-DD95E8B8869A}"/>
                    </a:ext>
                  </a:extLst>
                </p:cNvPr>
                <p:cNvSpPr/>
                <p:nvPr/>
              </p:nvSpPr>
              <p:spPr>
                <a:xfrm>
                  <a:off x="1872443" y="4419202"/>
                  <a:ext cx="231708" cy="231791"/>
                </a:xfrm>
                <a:custGeom>
                  <a:avLst/>
                  <a:gdLst>
                    <a:gd name="connsiteX0" fmla="*/ 116071 w 231708"/>
                    <a:gd name="connsiteY0" fmla="*/ 232076 h 231791"/>
                    <a:gd name="connsiteX1" fmla="*/ 197992 w 231708"/>
                    <a:gd name="connsiteY1" fmla="*/ 198131 h 231791"/>
                    <a:gd name="connsiteX2" fmla="*/ 231925 w 231708"/>
                    <a:gd name="connsiteY2" fmla="*/ 116180 h 231791"/>
                    <a:gd name="connsiteX3" fmla="*/ 197992 w 231708"/>
                    <a:gd name="connsiteY3" fmla="*/ 34230 h 231791"/>
                    <a:gd name="connsiteX4" fmla="*/ 116071 w 231708"/>
                    <a:gd name="connsiteY4" fmla="*/ 284 h 231791"/>
                    <a:gd name="connsiteX5" fmla="*/ 34150 w 231708"/>
                    <a:gd name="connsiteY5" fmla="*/ 34230 h 231791"/>
                    <a:gd name="connsiteX6" fmla="*/ 216 w 231708"/>
                    <a:gd name="connsiteY6" fmla="*/ 116180 h 231791"/>
                    <a:gd name="connsiteX7" fmla="*/ 34150 w 231708"/>
                    <a:gd name="connsiteY7" fmla="*/ 198131 h 231791"/>
                    <a:gd name="connsiteX8" fmla="*/ 116071 w 231708"/>
                    <a:gd name="connsiteY8" fmla="*/ 232076 h 231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1708" h="231791">
                      <a:moveTo>
                        <a:pt x="116071" y="232076"/>
                      </a:moveTo>
                      <a:cubicBezTo>
                        <a:pt x="146796" y="232076"/>
                        <a:pt x="176266" y="219864"/>
                        <a:pt x="197992" y="198131"/>
                      </a:cubicBezTo>
                      <a:cubicBezTo>
                        <a:pt x="219718" y="176397"/>
                        <a:pt x="231925" y="146916"/>
                        <a:pt x="231925" y="116180"/>
                      </a:cubicBezTo>
                      <a:cubicBezTo>
                        <a:pt x="231925" y="85444"/>
                        <a:pt x="219718" y="55963"/>
                        <a:pt x="197992" y="34230"/>
                      </a:cubicBezTo>
                      <a:cubicBezTo>
                        <a:pt x="176266" y="12496"/>
                        <a:pt x="146796" y="284"/>
                        <a:pt x="116071" y="284"/>
                      </a:cubicBezTo>
                      <a:cubicBezTo>
                        <a:pt x="85346" y="284"/>
                        <a:pt x="55875" y="12496"/>
                        <a:pt x="34150" y="34230"/>
                      </a:cubicBezTo>
                      <a:cubicBezTo>
                        <a:pt x="12424" y="55963"/>
                        <a:pt x="216" y="85444"/>
                        <a:pt x="216" y="116180"/>
                      </a:cubicBezTo>
                      <a:cubicBezTo>
                        <a:pt x="216" y="146916"/>
                        <a:pt x="12424" y="176397"/>
                        <a:pt x="34150" y="198131"/>
                      </a:cubicBezTo>
                      <a:cubicBezTo>
                        <a:pt x="55875" y="219864"/>
                        <a:pt x="85346" y="232076"/>
                        <a:pt x="116071" y="232076"/>
                      </a:cubicBezTo>
                      <a:close/>
                    </a:path>
                  </a:pathLst>
                </a:custGeom>
                <a:solidFill>
                  <a:srgbClr val="87CEEB"/>
                </a:solidFill>
                <a:ln w="6198" cap="flat">
                  <a:solidFill>
                    <a:srgbClr val="87CEE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9" name="Elemento grafico 10">
                <a:extLst>
                  <a:ext uri="{FF2B5EF4-FFF2-40B4-BE49-F238E27FC236}">
                    <a16:creationId xmlns:a16="http://schemas.microsoft.com/office/drawing/2014/main" id="{E77CAE86-6104-4BE9-23FC-B0BC6F989384}"/>
                  </a:ext>
                </a:extLst>
              </p:cNvPr>
              <p:cNvGrpSpPr/>
              <p:nvPr/>
            </p:nvGrpSpPr>
            <p:grpSpPr>
              <a:xfrm>
                <a:off x="820429" y="3853899"/>
                <a:ext cx="138862" cy="97701"/>
                <a:chOff x="820429" y="3853899"/>
                <a:chExt cx="138862" cy="97701"/>
              </a:xfrm>
              <a:solidFill>
                <a:srgbClr val="000000"/>
              </a:solidFill>
            </p:grpSpPr>
            <p:sp>
              <p:nvSpPr>
                <p:cNvPr id="30" name="Figura a mano libera: forma 29">
                  <a:extLst>
                    <a:ext uri="{FF2B5EF4-FFF2-40B4-BE49-F238E27FC236}">
                      <a16:creationId xmlns:a16="http://schemas.microsoft.com/office/drawing/2014/main" id="{186722BD-9066-7907-D585-4B90BD7FBE57}"/>
                    </a:ext>
                  </a:extLst>
                </p:cNvPr>
                <p:cNvSpPr/>
                <p:nvPr/>
              </p:nvSpPr>
              <p:spPr>
                <a:xfrm flipV="1">
                  <a:off x="820429" y="3853899"/>
                  <a:ext cx="40355" cy="70259"/>
                </a:xfrm>
                <a:custGeom>
                  <a:avLst/>
                  <a:gdLst>
                    <a:gd name="connsiteX0" fmla="*/ -1883 w 40355"/>
                    <a:gd name="connsiteY0" fmla="*/ 68137 h 70259"/>
                    <a:gd name="connsiteX1" fmla="*/ 38472 w 40355"/>
                    <a:gd name="connsiteY1" fmla="*/ 68137 h 70259"/>
                    <a:gd name="connsiteX2" fmla="*/ 38472 w 40355"/>
                    <a:gd name="connsiteY2" fmla="*/ 60126 h 70259"/>
                    <a:gd name="connsiteX3" fmla="*/ 7615 w 40355"/>
                    <a:gd name="connsiteY3" fmla="*/ 60126 h 70259"/>
                    <a:gd name="connsiteX4" fmla="*/ 7615 w 40355"/>
                    <a:gd name="connsiteY4" fmla="*/ 39422 h 70259"/>
                    <a:gd name="connsiteX5" fmla="*/ 35462 w 40355"/>
                    <a:gd name="connsiteY5" fmla="*/ 39422 h 70259"/>
                    <a:gd name="connsiteX6" fmla="*/ 35462 w 40355"/>
                    <a:gd name="connsiteY6" fmla="*/ 31426 h 70259"/>
                    <a:gd name="connsiteX7" fmla="*/ 7615 w 40355"/>
                    <a:gd name="connsiteY7" fmla="*/ 31426 h 70259"/>
                    <a:gd name="connsiteX8" fmla="*/ 7615 w 40355"/>
                    <a:gd name="connsiteY8" fmla="*/ -2122 h 70259"/>
                    <a:gd name="connsiteX9" fmla="*/ -1883 w 40355"/>
                    <a:gd name="connsiteY9" fmla="*/ -2122 h 70259"/>
                    <a:gd name="connsiteX10" fmla="*/ -1883 w 40355"/>
                    <a:gd name="connsiteY10" fmla="*/ 68137 h 70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355" h="70259">
                      <a:moveTo>
                        <a:pt x="-1883" y="68137"/>
                      </a:moveTo>
                      <a:lnTo>
                        <a:pt x="38472" y="68137"/>
                      </a:lnTo>
                      <a:lnTo>
                        <a:pt x="38472" y="60126"/>
                      </a:lnTo>
                      <a:lnTo>
                        <a:pt x="7615" y="60126"/>
                      </a:lnTo>
                      <a:lnTo>
                        <a:pt x="7615" y="39422"/>
                      </a:lnTo>
                      <a:lnTo>
                        <a:pt x="35462" y="39422"/>
                      </a:lnTo>
                      <a:lnTo>
                        <a:pt x="35462" y="31426"/>
                      </a:lnTo>
                      <a:lnTo>
                        <a:pt x="7615" y="31426"/>
                      </a:lnTo>
                      <a:lnTo>
                        <a:pt x="7615" y="-2122"/>
                      </a:lnTo>
                      <a:lnTo>
                        <a:pt x="-1883" y="-2122"/>
                      </a:lnTo>
                      <a:lnTo>
                        <a:pt x="-1883" y="681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Figura a mano libera: forma 30">
                  <a:extLst>
                    <a:ext uri="{FF2B5EF4-FFF2-40B4-BE49-F238E27FC236}">
                      <a16:creationId xmlns:a16="http://schemas.microsoft.com/office/drawing/2014/main" id="{EE98E1E3-6B4C-0DC9-8700-1AB2DD011625}"/>
                    </a:ext>
                  </a:extLst>
                </p:cNvPr>
                <p:cNvSpPr/>
                <p:nvPr/>
              </p:nvSpPr>
              <p:spPr>
                <a:xfrm flipV="1">
                  <a:off x="876970" y="3853899"/>
                  <a:ext cx="41815" cy="70259"/>
                </a:xfrm>
                <a:custGeom>
                  <a:avLst/>
                  <a:gdLst>
                    <a:gd name="connsiteX0" fmla="*/ -630 w 41815"/>
                    <a:gd name="connsiteY0" fmla="*/ 5873 h 70259"/>
                    <a:gd name="connsiteX1" fmla="*/ 14889 w 41815"/>
                    <a:gd name="connsiteY1" fmla="*/ 5873 h 70259"/>
                    <a:gd name="connsiteX2" fmla="*/ 14889 w 41815"/>
                    <a:gd name="connsiteY2" fmla="*/ 59479 h 70259"/>
                    <a:gd name="connsiteX3" fmla="*/ -2000 w 41815"/>
                    <a:gd name="connsiteY3" fmla="*/ 56091 h 70259"/>
                    <a:gd name="connsiteX4" fmla="*/ -2000 w 41815"/>
                    <a:gd name="connsiteY4" fmla="*/ 64749 h 70259"/>
                    <a:gd name="connsiteX5" fmla="*/ 14798 w 41815"/>
                    <a:gd name="connsiteY5" fmla="*/ 68137 h 70259"/>
                    <a:gd name="connsiteX6" fmla="*/ 24296 w 41815"/>
                    <a:gd name="connsiteY6" fmla="*/ 68137 h 70259"/>
                    <a:gd name="connsiteX7" fmla="*/ 24296 w 41815"/>
                    <a:gd name="connsiteY7" fmla="*/ 5873 h 70259"/>
                    <a:gd name="connsiteX8" fmla="*/ 39815 w 41815"/>
                    <a:gd name="connsiteY8" fmla="*/ 5873 h 70259"/>
                    <a:gd name="connsiteX9" fmla="*/ 39815 w 41815"/>
                    <a:gd name="connsiteY9" fmla="*/ -2122 h 70259"/>
                    <a:gd name="connsiteX10" fmla="*/ -630 w 41815"/>
                    <a:gd name="connsiteY10" fmla="*/ -2122 h 70259"/>
                    <a:gd name="connsiteX11" fmla="*/ -630 w 41815"/>
                    <a:gd name="connsiteY11" fmla="*/ 5873 h 70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15" h="70259">
                      <a:moveTo>
                        <a:pt x="-630" y="5873"/>
                      </a:moveTo>
                      <a:lnTo>
                        <a:pt x="14889" y="5873"/>
                      </a:lnTo>
                      <a:lnTo>
                        <a:pt x="14889" y="59479"/>
                      </a:lnTo>
                      <a:lnTo>
                        <a:pt x="-2000" y="56091"/>
                      </a:lnTo>
                      <a:lnTo>
                        <a:pt x="-2000" y="64749"/>
                      </a:lnTo>
                      <a:lnTo>
                        <a:pt x="14798" y="68137"/>
                      </a:lnTo>
                      <a:lnTo>
                        <a:pt x="24296" y="68137"/>
                      </a:lnTo>
                      <a:lnTo>
                        <a:pt x="24296" y="5873"/>
                      </a:lnTo>
                      <a:lnTo>
                        <a:pt x="39815" y="5873"/>
                      </a:lnTo>
                      <a:lnTo>
                        <a:pt x="39815" y="-2122"/>
                      </a:lnTo>
                      <a:lnTo>
                        <a:pt x="-630" y="-2122"/>
                      </a:lnTo>
                      <a:lnTo>
                        <a:pt x="-630" y="58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56" name="Elemento grafico 10">
                <a:extLst>
                  <a:ext uri="{FF2B5EF4-FFF2-40B4-BE49-F238E27FC236}">
                    <a16:creationId xmlns:a16="http://schemas.microsoft.com/office/drawing/2014/main" id="{B077C2F7-1374-418C-F11C-7C2CC5DFA362}"/>
                  </a:ext>
                </a:extLst>
              </p:cNvPr>
              <p:cNvGrpSpPr/>
              <p:nvPr/>
            </p:nvGrpSpPr>
            <p:grpSpPr>
              <a:xfrm>
                <a:off x="3399217" y="3873651"/>
                <a:ext cx="156273" cy="101365"/>
                <a:chOff x="3399217" y="3873651"/>
                <a:chExt cx="156273" cy="101365"/>
              </a:xfrm>
              <a:solidFill>
                <a:srgbClr val="000000"/>
              </a:solidFill>
            </p:grpSpPr>
            <p:sp>
              <p:nvSpPr>
                <p:cNvPr id="3457" name="Figura a mano libera: forma 3456">
                  <a:extLst>
                    <a:ext uri="{FF2B5EF4-FFF2-40B4-BE49-F238E27FC236}">
                      <a16:creationId xmlns:a16="http://schemas.microsoft.com/office/drawing/2014/main" id="{F776A457-D193-4116-3685-7D5663D826EB}"/>
                    </a:ext>
                  </a:extLst>
                </p:cNvPr>
                <p:cNvSpPr/>
                <p:nvPr/>
              </p:nvSpPr>
              <p:spPr>
                <a:xfrm flipV="1">
                  <a:off x="3399217" y="3873651"/>
                  <a:ext cx="49432" cy="72894"/>
                </a:xfrm>
                <a:custGeom>
                  <a:avLst/>
                  <a:gdLst>
                    <a:gd name="connsiteX0" fmla="*/ 43519 w 49432"/>
                    <a:gd name="connsiteY0" fmla="*/ 67210 h 72894"/>
                    <a:gd name="connsiteX1" fmla="*/ 43519 w 49432"/>
                    <a:gd name="connsiteY1" fmla="*/ 57934 h 72894"/>
                    <a:gd name="connsiteX2" fmla="*/ 33313 w 49432"/>
                    <a:gd name="connsiteY2" fmla="*/ 61789 h 72894"/>
                    <a:gd name="connsiteX3" fmla="*/ 24041 w 49432"/>
                    <a:gd name="connsiteY3" fmla="*/ 63069 h 72894"/>
                    <a:gd name="connsiteX4" fmla="*/ 12074 w 49432"/>
                    <a:gd name="connsiteY4" fmla="*/ 60057 h 72894"/>
                    <a:gd name="connsiteX5" fmla="*/ 7859 w 49432"/>
                    <a:gd name="connsiteY5" fmla="*/ 51489 h 72894"/>
                    <a:gd name="connsiteX6" fmla="*/ 10659 w 49432"/>
                    <a:gd name="connsiteY6" fmla="*/ 44442 h 72894"/>
                    <a:gd name="connsiteX7" fmla="*/ 21271 w 49432"/>
                    <a:gd name="connsiteY7" fmla="*/ 40618 h 72894"/>
                    <a:gd name="connsiteX8" fmla="*/ 27006 w 49432"/>
                    <a:gd name="connsiteY8" fmla="*/ 39443 h 72894"/>
                    <a:gd name="connsiteX9" fmla="*/ 42691 w 49432"/>
                    <a:gd name="connsiteY9" fmla="*/ 32306 h 72894"/>
                    <a:gd name="connsiteX10" fmla="*/ 47748 w 49432"/>
                    <a:gd name="connsiteY10" fmla="*/ 18648 h 72894"/>
                    <a:gd name="connsiteX11" fmla="*/ 40899 w 49432"/>
                    <a:gd name="connsiteY11" fmla="*/ 3154 h 72894"/>
                    <a:gd name="connsiteX12" fmla="*/ 20850 w 49432"/>
                    <a:gd name="connsiteY12" fmla="*/ -2116 h 72894"/>
                    <a:gd name="connsiteX13" fmla="*/ 10238 w 49432"/>
                    <a:gd name="connsiteY13" fmla="*/ -987 h 72894"/>
                    <a:gd name="connsiteX14" fmla="*/ -1398 w 49432"/>
                    <a:gd name="connsiteY14" fmla="*/ 2356 h 72894"/>
                    <a:gd name="connsiteX15" fmla="*/ -1398 w 49432"/>
                    <a:gd name="connsiteY15" fmla="*/ 12143 h 72894"/>
                    <a:gd name="connsiteX16" fmla="*/ 9937 w 49432"/>
                    <a:gd name="connsiteY16" fmla="*/ 7250 h 72894"/>
                    <a:gd name="connsiteX17" fmla="*/ 20850 w 49432"/>
                    <a:gd name="connsiteY17" fmla="*/ 5608 h 72894"/>
                    <a:gd name="connsiteX18" fmla="*/ 33403 w 49432"/>
                    <a:gd name="connsiteY18" fmla="*/ 8801 h 72894"/>
                    <a:gd name="connsiteX19" fmla="*/ 37829 w 49432"/>
                    <a:gd name="connsiteY19" fmla="*/ 17941 h 72894"/>
                    <a:gd name="connsiteX20" fmla="*/ 34653 w 49432"/>
                    <a:gd name="connsiteY20" fmla="*/ 26027 h 72894"/>
                    <a:gd name="connsiteX21" fmla="*/ 24236 w 49432"/>
                    <a:gd name="connsiteY21" fmla="*/ 30408 h 72894"/>
                    <a:gd name="connsiteX22" fmla="*/ 18441 w 49432"/>
                    <a:gd name="connsiteY22" fmla="*/ 31538 h 72894"/>
                    <a:gd name="connsiteX23" fmla="*/ 3058 w 49432"/>
                    <a:gd name="connsiteY23" fmla="*/ 38163 h 72894"/>
                    <a:gd name="connsiteX24" fmla="*/ -1684 w 49432"/>
                    <a:gd name="connsiteY24" fmla="*/ 50736 h 72894"/>
                    <a:gd name="connsiteX25" fmla="*/ 4879 w 49432"/>
                    <a:gd name="connsiteY25" fmla="*/ 65418 h 72894"/>
                    <a:gd name="connsiteX26" fmla="*/ 22957 w 49432"/>
                    <a:gd name="connsiteY26" fmla="*/ 70778 h 72894"/>
                    <a:gd name="connsiteX27" fmla="*/ 33027 w 49432"/>
                    <a:gd name="connsiteY27" fmla="*/ 69875 h 72894"/>
                    <a:gd name="connsiteX28" fmla="*/ 43519 w 49432"/>
                    <a:gd name="connsiteY28" fmla="*/ 67210 h 72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9432" h="72894">
                      <a:moveTo>
                        <a:pt x="43519" y="67210"/>
                      </a:moveTo>
                      <a:lnTo>
                        <a:pt x="43519" y="57934"/>
                      </a:lnTo>
                      <a:cubicBezTo>
                        <a:pt x="39916" y="59661"/>
                        <a:pt x="36514" y="60946"/>
                        <a:pt x="33313" y="61789"/>
                      </a:cubicBezTo>
                      <a:cubicBezTo>
                        <a:pt x="30112" y="62642"/>
                        <a:pt x="27021" y="63069"/>
                        <a:pt x="24041" y="63069"/>
                      </a:cubicBezTo>
                      <a:cubicBezTo>
                        <a:pt x="18873" y="63069"/>
                        <a:pt x="14884" y="62065"/>
                        <a:pt x="12074" y="60057"/>
                      </a:cubicBezTo>
                      <a:cubicBezTo>
                        <a:pt x="9264" y="58049"/>
                        <a:pt x="7859" y="55193"/>
                        <a:pt x="7859" y="51489"/>
                      </a:cubicBezTo>
                      <a:cubicBezTo>
                        <a:pt x="7859" y="48377"/>
                        <a:pt x="8793" y="46028"/>
                        <a:pt x="10659" y="44442"/>
                      </a:cubicBezTo>
                      <a:cubicBezTo>
                        <a:pt x="12526" y="42866"/>
                        <a:pt x="16063" y="41591"/>
                        <a:pt x="21271" y="40618"/>
                      </a:cubicBezTo>
                      <a:lnTo>
                        <a:pt x="27006" y="39443"/>
                      </a:lnTo>
                      <a:cubicBezTo>
                        <a:pt x="34091" y="38088"/>
                        <a:pt x="39319" y="35709"/>
                        <a:pt x="42691" y="32306"/>
                      </a:cubicBezTo>
                      <a:cubicBezTo>
                        <a:pt x="46062" y="28903"/>
                        <a:pt x="47748" y="24350"/>
                        <a:pt x="47748" y="18648"/>
                      </a:cubicBezTo>
                      <a:cubicBezTo>
                        <a:pt x="47748" y="11832"/>
                        <a:pt x="45465" y="6667"/>
                        <a:pt x="40899" y="3154"/>
                      </a:cubicBezTo>
                      <a:cubicBezTo>
                        <a:pt x="36344" y="-360"/>
                        <a:pt x="29660" y="-2116"/>
                        <a:pt x="20850" y="-2116"/>
                      </a:cubicBezTo>
                      <a:cubicBezTo>
                        <a:pt x="17528" y="-2116"/>
                        <a:pt x="13991" y="-1740"/>
                        <a:pt x="10238" y="-987"/>
                      </a:cubicBezTo>
                      <a:cubicBezTo>
                        <a:pt x="6495" y="-234"/>
                        <a:pt x="2616" y="880"/>
                        <a:pt x="-1398" y="2356"/>
                      </a:cubicBezTo>
                      <a:lnTo>
                        <a:pt x="-1398" y="12143"/>
                      </a:lnTo>
                      <a:cubicBezTo>
                        <a:pt x="2456" y="9985"/>
                        <a:pt x="6234" y="8354"/>
                        <a:pt x="9937" y="7250"/>
                      </a:cubicBezTo>
                      <a:cubicBezTo>
                        <a:pt x="13640" y="6155"/>
                        <a:pt x="17277" y="5608"/>
                        <a:pt x="20850" y="5608"/>
                      </a:cubicBezTo>
                      <a:cubicBezTo>
                        <a:pt x="26269" y="5608"/>
                        <a:pt x="30453" y="6672"/>
                        <a:pt x="33403" y="8801"/>
                      </a:cubicBezTo>
                      <a:cubicBezTo>
                        <a:pt x="36354" y="10939"/>
                        <a:pt x="37829" y="13985"/>
                        <a:pt x="37829" y="17941"/>
                      </a:cubicBezTo>
                      <a:cubicBezTo>
                        <a:pt x="37829" y="21384"/>
                        <a:pt x="36770" y="24079"/>
                        <a:pt x="34653" y="26027"/>
                      </a:cubicBezTo>
                      <a:cubicBezTo>
                        <a:pt x="32535" y="27974"/>
                        <a:pt x="29063" y="29435"/>
                        <a:pt x="24236" y="30408"/>
                      </a:cubicBezTo>
                      <a:lnTo>
                        <a:pt x="18441" y="31538"/>
                      </a:lnTo>
                      <a:cubicBezTo>
                        <a:pt x="11357" y="32943"/>
                        <a:pt x="6229" y="35152"/>
                        <a:pt x="3058" y="38163"/>
                      </a:cubicBezTo>
                      <a:cubicBezTo>
                        <a:pt x="-103" y="41175"/>
                        <a:pt x="-1684" y="45366"/>
                        <a:pt x="-1684" y="50736"/>
                      </a:cubicBezTo>
                      <a:cubicBezTo>
                        <a:pt x="-1684" y="56950"/>
                        <a:pt x="504" y="61844"/>
                        <a:pt x="4879" y="65418"/>
                      </a:cubicBezTo>
                      <a:cubicBezTo>
                        <a:pt x="9254" y="68991"/>
                        <a:pt x="15280" y="70778"/>
                        <a:pt x="22957" y="70778"/>
                      </a:cubicBezTo>
                      <a:cubicBezTo>
                        <a:pt x="26258" y="70778"/>
                        <a:pt x="29615" y="70477"/>
                        <a:pt x="33027" y="69875"/>
                      </a:cubicBezTo>
                      <a:cubicBezTo>
                        <a:pt x="36449" y="69283"/>
                        <a:pt x="39946" y="68394"/>
                        <a:pt x="43519" y="672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58" name="Figura a mano libera: forma 3457">
                  <a:extLst>
                    <a:ext uri="{FF2B5EF4-FFF2-40B4-BE49-F238E27FC236}">
                      <a16:creationId xmlns:a16="http://schemas.microsoft.com/office/drawing/2014/main" id="{E8EE064A-8BF5-6720-67F4-3E22C1DAD3E8}"/>
                    </a:ext>
                  </a:extLst>
                </p:cNvPr>
                <p:cNvSpPr/>
                <p:nvPr/>
              </p:nvSpPr>
              <p:spPr>
                <a:xfrm flipV="1">
                  <a:off x="3458727" y="3874916"/>
                  <a:ext cx="51178" cy="70259"/>
                </a:xfrm>
                <a:custGeom>
                  <a:avLst/>
                  <a:gdLst>
                    <a:gd name="connsiteX0" fmla="*/ 30074 w 51178"/>
                    <a:gd name="connsiteY0" fmla="*/ 59858 h 70259"/>
                    <a:gd name="connsiteX1" fmla="*/ 6081 w 51178"/>
                    <a:gd name="connsiteY1" fmla="*/ 22349 h 70259"/>
                    <a:gd name="connsiteX2" fmla="*/ 30074 w 51178"/>
                    <a:gd name="connsiteY2" fmla="*/ 22349 h 70259"/>
                    <a:gd name="connsiteX3" fmla="*/ 30074 w 51178"/>
                    <a:gd name="connsiteY3" fmla="*/ 59858 h 70259"/>
                    <a:gd name="connsiteX4" fmla="*/ 27576 w 51178"/>
                    <a:gd name="connsiteY4" fmla="*/ 68140 h 70259"/>
                    <a:gd name="connsiteX5" fmla="*/ 39527 w 51178"/>
                    <a:gd name="connsiteY5" fmla="*/ 68140 h 70259"/>
                    <a:gd name="connsiteX6" fmla="*/ 39527 w 51178"/>
                    <a:gd name="connsiteY6" fmla="*/ 22349 h 70259"/>
                    <a:gd name="connsiteX7" fmla="*/ 49552 w 51178"/>
                    <a:gd name="connsiteY7" fmla="*/ 22349 h 70259"/>
                    <a:gd name="connsiteX8" fmla="*/ 49552 w 51178"/>
                    <a:gd name="connsiteY8" fmla="*/ 14444 h 70259"/>
                    <a:gd name="connsiteX9" fmla="*/ 39527 w 51178"/>
                    <a:gd name="connsiteY9" fmla="*/ 14444 h 70259"/>
                    <a:gd name="connsiteX10" fmla="*/ 39527 w 51178"/>
                    <a:gd name="connsiteY10" fmla="*/ -2120 h 70259"/>
                    <a:gd name="connsiteX11" fmla="*/ 30074 w 51178"/>
                    <a:gd name="connsiteY11" fmla="*/ -2120 h 70259"/>
                    <a:gd name="connsiteX12" fmla="*/ 30074 w 51178"/>
                    <a:gd name="connsiteY12" fmla="*/ 14444 h 70259"/>
                    <a:gd name="connsiteX13" fmla="*/ -1626 w 51178"/>
                    <a:gd name="connsiteY13" fmla="*/ 14444 h 70259"/>
                    <a:gd name="connsiteX14" fmla="*/ -1626 w 51178"/>
                    <a:gd name="connsiteY14" fmla="*/ 23614 h 70259"/>
                    <a:gd name="connsiteX15" fmla="*/ 27576 w 51178"/>
                    <a:gd name="connsiteY15" fmla="*/ 68140 h 70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1178" h="70259">
                      <a:moveTo>
                        <a:pt x="30074" y="59858"/>
                      </a:moveTo>
                      <a:lnTo>
                        <a:pt x="6081" y="22349"/>
                      </a:lnTo>
                      <a:lnTo>
                        <a:pt x="30074" y="22349"/>
                      </a:lnTo>
                      <a:lnTo>
                        <a:pt x="30074" y="59858"/>
                      </a:lnTo>
                      <a:close/>
                      <a:moveTo>
                        <a:pt x="27576" y="68140"/>
                      </a:moveTo>
                      <a:lnTo>
                        <a:pt x="39527" y="68140"/>
                      </a:lnTo>
                      <a:lnTo>
                        <a:pt x="39527" y="22349"/>
                      </a:lnTo>
                      <a:lnTo>
                        <a:pt x="49552" y="22349"/>
                      </a:lnTo>
                      <a:lnTo>
                        <a:pt x="49552" y="14444"/>
                      </a:lnTo>
                      <a:lnTo>
                        <a:pt x="39527" y="14444"/>
                      </a:lnTo>
                      <a:lnTo>
                        <a:pt x="39527" y="-2120"/>
                      </a:lnTo>
                      <a:lnTo>
                        <a:pt x="30074" y="-2120"/>
                      </a:lnTo>
                      <a:lnTo>
                        <a:pt x="30074" y="14444"/>
                      </a:lnTo>
                      <a:lnTo>
                        <a:pt x="-1626" y="14444"/>
                      </a:lnTo>
                      <a:lnTo>
                        <a:pt x="-1626" y="23614"/>
                      </a:lnTo>
                      <a:lnTo>
                        <a:pt x="27576" y="681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59" name="Elemento grafico 10">
                <a:extLst>
                  <a:ext uri="{FF2B5EF4-FFF2-40B4-BE49-F238E27FC236}">
                    <a16:creationId xmlns:a16="http://schemas.microsoft.com/office/drawing/2014/main" id="{DA0DDFE8-1161-5B89-6877-0F4241DCFFF2}"/>
                  </a:ext>
                </a:extLst>
              </p:cNvPr>
              <p:cNvGrpSpPr/>
              <p:nvPr/>
            </p:nvGrpSpPr>
            <p:grpSpPr>
              <a:xfrm>
                <a:off x="890689" y="2720192"/>
                <a:ext cx="151343" cy="101365"/>
                <a:chOff x="890689" y="2720192"/>
                <a:chExt cx="151343" cy="101365"/>
              </a:xfrm>
              <a:solidFill>
                <a:srgbClr val="000000"/>
              </a:solidFill>
            </p:grpSpPr>
            <p:sp>
              <p:nvSpPr>
                <p:cNvPr id="3460" name="Figura a mano libera: forma 3459">
                  <a:extLst>
                    <a:ext uri="{FF2B5EF4-FFF2-40B4-BE49-F238E27FC236}">
                      <a16:creationId xmlns:a16="http://schemas.microsoft.com/office/drawing/2014/main" id="{4678BEBD-FF22-2030-8096-3B1D6D484EFE}"/>
                    </a:ext>
                  </a:extLst>
                </p:cNvPr>
                <p:cNvSpPr/>
                <p:nvPr/>
              </p:nvSpPr>
              <p:spPr>
                <a:xfrm flipV="1">
                  <a:off x="890689" y="2720192"/>
                  <a:ext cx="49432" cy="72894"/>
                </a:xfrm>
                <a:custGeom>
                  <a:avLst/>
                  <a:gdLst>
                    <a:gd name="connsiteX0" fmla="*/ 43232 w 49432"/>
                    <a:gd name="connsiteY0" fmla="*/ 67078 h 72894"/>
                    <a:gd name="connsiteX1" fmla="*/ 43232 w 49432"/>
                    <a:gd name="connsiteY1" fmla="*/ 57802 h 72894"/>
                    <a:gd name="connsiteX2" fmla="*/ 33027 w 49432"/>
                    <a:gd name="connsiteY2" fmla="*/ 61657 h 72894"/>
                    <a:gd name="connsiteX3" fmla="*/ 23754 w 49432"/>
                    <a:gd name="connsiteY3" fmla="*/ 62937 h 72894"/>
                    <a:gd name="connsiteX4" fmla="*/ 11788 w 49432"/>
                    <a:gd name="connsiteY4" fmla="*/ 59925 h 72894"/>
                    <a:gd name="connsiteX5" fmla="*/ 7573 w 49432"/>
                    <a:gd name="connsiteY5" fmla="*/ 51358 h 72894"/>
                    <a:gd name="connsiteX6" fmla="*/ 10373 w 49432"/>
                    <a:gd name="connsiteY6" fmla="*/ 44311 h 72894"/>
                    <a:gd name="connsiteX7" fmla="*/ 20985 w 49432"/>
                    <a:gd name="connsiteY7" fmla="*/ 40486 h 72894"/>
                    <a:gd name="connsiteX8" fmla="*/ 26720 w 49432"/>
                    <a:gd name="connsiteY8" fmla="*/ 39311 h 72894"/>
                    <a:gd name="connsiteX9" fmla="*/ 42404 w 49432"/>
                    <a:gd name="connsiteY9" fmla="*/ 32174 h 72894"/>
                    <a:gd name="connsiteX10" fmla="*/ 47462 w 49432"/>
                    <a:gd name="connsiteY10" fmla="*/ 18517 h 72894"/>
                    <a:gd name="connsiteX11" fmla="*/ 40613 w 49432"/>
                    <a:gd name="connsiteY11" fmla="*/ 3022 h 72894"/>
                    <a:gd name="connsiteX12" fmla="*/ 20563 w 49432"/>
                    <a:gd name="connsiteY12" fmla="*/ -2248 h 72894"/>
                    <a:gd name="connsiteX13" fmla="*/ 9951 w 49432"/>
                    <a:gd name="connsiteY13" fmla="*/ -1119 h 72894"/>
                    <a:gd name="connsiteX14" fmla="*/ -1684 w 49432"/>
                    <a:gd name="connsiteY14" fmla="*/ 2224 h 72894"/>
                    <a:gd name="connsiteX15" fmla="*/ -1684 w 49432"/>
                    <a:gd name="connsiteY15" fmla="*/ 12012 h 72894"/>
                    <a:gd name="connsiteX16" fmla="*/ 9650 w 49432"/>
                    <a:gd name="connsiteY16" fmla="*/ 7118 h 72894"/>
                    <a:gd name="connsiteX17" fmla="*/ 20563 w 49432"/>
                    <a:gd name="connsiteY17" fmla="*/ 5477 h 72894"/>
                    <a:gd name="connsiteX18" fmla="*/ 33117 w 49432"/>
                    <a:gd name="connsiteY18" fmla="*/ 8669 h 72894"/>
                    <a:gd name="connsiteX19" fmla="*/ 37542 w 49432"/>
                    <a:gd name="connsiteY19" fmla="*/ 17809 h 72894"/>
                    <a:gd name="connsiteX20" fmla="*/ 34366 w 49432"/>
                    <a:gd name="connsiteY20" fmla="*/ 25895 h 72894"/>
                    <a:gd name="connsiteX21" fmla="*/ 23950 w 49432"/>
                    <a:gd name="connsiteY21" fmla="*/ 30277 h 72894"/>
                    <a:gd name="connsiteX22" fmla="*/ 18155 w 49432"/>
                    <a:gd name="connsiteY22" fmla="*/ 31406 h 72894"/>
                    <a:gd name="connsiteX23" fmla="*/ 2771 w 49432"/>
                    <a:gd name="connsiteY23" fmla="*/ 38031 h 72894"/>
                    <a:gd name="connsiteX24" fmla="*/ -1970 w 49432"/>
                    <a:gd name="connsiteY24" fmla="*/ 50605 h 72894"/>
                    <a:gd name="connsiteX25" fmla="*/ 4593 w 49432"/>
                    <a:gd name="connsiteY25" fmla="*/ 65286 h 72894"/>
                    <a:gd name="connsiteX26" fmla="*/ 22671 w 49432"/>
                    <a:gd name="connsiteY26" fmla="*/ 70647 h 72894"/>
                    <a:gd name="connsiteX27" fmla="*/ 32741 w 49432"/>
                    <a:gd name="connsiteY27" fmla="*/ 69743 h 72894"/>
                    <a:gd name="connsiteX28" fmla="*/ 43232 w 49432"/>
                    <a:gd name="connsiteY28" fmla="*/ 67078 h 72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9432" h="72894">
                      <a:moveTo>
                        <a:pt x="43232" y="67078"/>
                      </a:moveTo>
                      <a:lnTo>
                        <a:pt x="43232" y="57802"/>
                      </a:lnTo>
                      <a:cubicBezTo>
                        <a:pt x="39630" y="59529"/>
                        <a:pt x="36228" y="60814"/>
                        <a:pt x="33027" y="61657"/>
                      </a:cubicBezTo>
                      <a:cubicBezTo>
                        <a:pt x="29825" y="62510"/>
                        <a:pt x="26735" y="62937"/>
                        <a:pt x="23754" y="62937"/>
                      </a:cubicBezTo>
                      <a:cubicBezTo>
                        <a:pt x="18586" y="62937"/>
                        <a:pt x="14598" y="61933"/>
                        <a:pt x="11788" y="59925"/>
                      </a:cubicBezTo>
                      <a:cubicBezTo>
                        <a:pt x="8978" y="57918"/>
                        <a:pt x="7573" y="55062"/>
                        <a:pt x="7573" y="51358"/>
                      </a:cubicBezTo>
                      <a:cubicBezTo>
                        <a:pt x="7573" y="48246"/>
                        <a:pt x="8506" y="45897"/>
                        <a:pt x="10373" y="44311"/>
                      </a:cubicBezTo>
                      <a:cubicBezTo>
                        <a:pt x="12239" y="42734"/>
                        <a:pt x="15777" y="41460"/>
                        <a:pt x="20985" y="40486"/>
                      </a:cubicBezTo>
                      <a:lnTo>
                        <a:pt x="26720" y="39311"/>
                      </a:lnTo>
                      <a:cubicBezTo>
                        <a:pt x="33804" y="37956"/>
                        <a:pt x="39033" y="35577"/>
                        <a:pt x="42404" y="32174"/>
                      </a:cubicBezTo>
                      <a:cubicBezTo>
                        <a:pt x="45776" y="28771"/>
                        <a:pt x="47462" y="24219"/>
                        <a:pt x="47462" y="18517"/>
                      </a:cubicBezTo>
                      <a:cubicBezTo>
                        <a:pt x="47462" y="11700"/>
                        <a:pt x="45179" y="6536"/>
                        <a:pt x="40613" y="3022"/>
                      </a:cubicBezTo>
                      <a:cubicBezTo>
                        <a:pt x="36057" y="-491"/>
                        <a:pt x="29374" y="-2248"/>
                        <a:pt x="20563" y="-2248"/>
                      </a:cubicBezTo>
                      <a:cubicBezTo>
                        <a:pt x="17242" y="-2248"/>
                        <a:pt x="13704" y="-1872"/>
                        <a:pt x="9951" y="-1119"/>
                      </a:cubicBezTo>
                      <a:cubicBezTo>
                        <a:pt x="6208" y="-366"/>
                        <a:pt x="2330" y="748"/>
                        <a:pt x="-1684" y="2224"/>
                      </a:cubicBezTo>
                      <a:lnTo>
                        <a:pt x="-1684" y="12012"/>
                      </a:lnTo>
                      <a:cubicBezTo>
                        <a:pt x="2169" y="9853"/>
                        <a:pt x="5947" y="8222"/>
                        <a:pt x="9650" y="7118"/>
                      </a:cubicBezTo>
                      <a:cubicBezTo>
                        <a:pt x="13353" y="6024"/>
                        <a:pt x="16991" y="5477"/>
                        <a:pt x="20563" y="5477"/>
                      </a:cubicBezTo>
                      <a:cubicBezTo>
                        <a:pt x="25982" y="5477"/>
                        <a:pt x="30167" y="6541"/>
                        <a:pt x="33117" y="8669"/>
                      </a:cubicBezTo>
                      <a:cubicBezTo>
                        <a:pt x="36067" y="10807"/>
                        <a:pt x="37542" y="13854"/>
                        <a:pt x="37542" y="17809"/>
                      </a:cubicBezTo>
                      <a:cubicBezTo>
                        <a:pt x="37542" y="21252"/>
                        <a:pt x="36484" y="23948"/>
                        <a:pt x="34366" y="25895"/>
                      </a:cubicBezTo>
                      <a:cubicBezTo>
                        <a:pt x="32249" y="27842"/>
                        <a:pt x="28777" y="29303"/>
                        <a:pt x="23950" y="30277"/>
                      </a:cubicBezTo>
                      <a:lnTo>
                        <a:pt x="18155" y="31406"/>
                      </a:lnTo>
                      <a:cubicBezTo>
                        <a:pt x="11070" y="32811"/>
                        <a:pt x="5942" y="35020"/>
                        <a:pt x="2771" y="38031"/>
                      </a:cubicBezTo>
                      <a:cubicBezTo>
                        <a:pt x="-390" y="41043"/>
                        <a:pt x="-1970" y="45234"/>
                        <a:pt x="-1970" y="50605"/>
                      </a:cubicBezTo>
                      <a:cubicBezTo>
                        <a:pt x="-1970" y="56819"/>
                        <a:pt x="217" y="61712"/>
                        <a:pt x="4593" y="65286"/>
                      </a:cubicBezTo>
                      <a:cubicBezTo>
                        <a:pt x="8968" y="68860"/>
                        <a:pt x="14994" y="70647"/>
                        <a:pt x="22671" y="70647"/>
                      </a:cubicBezTo>
                      <a:cubicBezTo>
                        <a:pt x="25972" y="70647"/>
                        <a:pt x="29329" y="70345"/>
                        <a:pt x="32741" y="69743"/>
                      </a:cubicBezTo>
                      <a:cubicBezTo>
                        <a:pt x="36162" y="69151"/>
                        <a:pt x="39660" y="68262"/>
                        <a:pt x="43232" y="670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61" name="Figura a mano libera: forma 3460">
                  <a:extLst>
                    <a:ext uri="{FF2B5EF4-FFF2-40B4-BE49-F238E27FC236}">
                      <a16:creationId xmlns:a16="http://schemas.microsoft.com/office/drawing/2014/main" id="{40A55A4F-7ED3-42D7-7878-9B6377E56FEF}"/>
                    </a:ext>
                  </a:extLst>
                </p:cNvPr>
                <p:cNvSpPr/>
                <p:nvPr/>
              </p:nvSpPr>
              <p:spPr>
                <a:xfrm flipV="1">
                  <a:off x="956069" y="2721457"/>
                  <a:ext cx="41815" cy="70259"/>
                </a:xfrm>
                <a:custGeom>
                  <a:avLst/>
                  <a:gdLst>
                    <a:gd name="connsiteX0" fmla="*/ -621 w 41815"/>
                    <a:gd name="connsiteY0" fmla="*/ 5744 h 70259"/>
                    <a:gd name="connsiteX1" fmla="*/ 14898 w 41815"/>
                    <a:gd name="connsiteY1" fmla="*/ 5744 h 70259"/>
                    <a:gd name="connsiteX2" fmla="*/ 14898 w 41815"/>
                    <a:gd name="connsiteY2" fmla="*/ 59350 h 70259"/>
                    <a:gd name="connsiteX3" fmla="*/ -1991 w 41815"/>
                    <a:gd name="connsiteY3" fmla="*/ 55962 h 70259"/>
                    <a:gd name="connsiteX4" fmla="*/ -1991 w 41815"/>
                    <a:gd name="connsiteY4" fmla="*/ 64620 h 70259"/>
                    <a:gd name="connsiteX5" fmla="*/ 14807 w 41815"/>
                    <a:gd name="connsiteY5" fmla="*/ 68008 h 70259"/>
                    <a:gd name="connsiteX6" fmla="*/ 24305 w 41815"/>
                    <a:gd name="connsiteY6" fmla="*/ 68008 h 70259"/>
                    <a:gd name="connsiteX7" fmla="*/ 24305 w 41815"/>
                    <a:gd name="connsiteY7" fmla="*/ 5744 h 70259"/>
                    <a:gd name="connsiteX8" fmla="*/ 39824 w 41815"/>
                    <a:gd name="connsiteY8" fmla="*/ 5744 h 70259"/>
                    <a:gd name="connsiteX9" fmla="*/ 39824 w 41815"/>
                    <a:gd name="connsiteY9" fmla="*/ -2252 h 70259"/>
                    <a:gd name="connsiteX10" fmla="*/ -621 w 41815"/>
                    <a:gd name="connsiteY10" fmla="*/ -2252 h 70259"/>
                    <a:gd name="connsiteX11" fmla="*/ -621 w 41815"/>
                    <a:gd name="connsiteY11" fmla="*/ 5744 h 70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15" h="70259">
                      <a:moveTo>
                        <a:pt x="-621" y="5744"/>
                      </a:moveTo>
                      <a:lnTo>
                        <a:pt x="14898" y="5744"/>
                      </a:lnTo>
                      <a:lnTo>
                        <a:pt x="14898" y="59350"/>
                      </a:lnTo>
                      <a:lnTo>
                        <a:pt x="-1991" y="55962"/>
                      </a:lnTo>
                      <a:lnTo>
                        <a:pt x="-1991" y="64620"/>
                      </a:lnTo>
                      <a:lnTo>
                        <a:pt x="14807" y="68008"/>
                      </a:lnTo>
                      <a:lnTo>
                        <a:pt x="24305" y="68008"/>
                      </a:lnTo>
                      <a:lnTo>
                        <a:pt x="24305" y="5744"/>
                      </a:lnTo>
                      <a:lnTo>
                        <a:pt x="39824" y="5744"/>
                      </a:lnTo>
                      <a:lnTo>
                        <a:pt x="39824" y="-2252"/>
                      </a:lnTo>
                      <a:lnTo>
                        <a:pt x="-621" y="-2252"/>
                      </a:lnTo>
                      <a:lnTo>
                        <a:pt x="-621" y="57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62" name="Elemento grafico 10">
                <a:extLst>
                  <a:ext uri="{FF2B5EF4-FFF2-40B4-BE49-F238E27FC236}">
                    <a16:creationId xmlns:a16="http://schemas.microsoft.com/office/drawing/2014/main" id="{A04E326B-E283-93D8-7F44-168DF6F0F48C}"/>
                  </a:ext>
                </a:extLst>
              </p:cNvPr>
              <p:cNvGrpSpPr/>
              <p:nvPr/>
            </p:nvGrpSpPr>
            <p:grpSpPr>
              <a:xfrm>
                <a:off x="3106559" y="2563408"/>
                <a:ext cx="150280" cy="101365"/>
                <a:chOff x="3106559" y="2563408"/>
                <a:chExt cx="150280" cy="101365"/>
              </a:xfrm>
              <a:solidFill>
                <a:srgbClr val="000000"/>
              </a:solidFill>
            </p:grpSpPr>
            <p:sp>
              <p:nvSpPr>
                <p:cNvPr id="3463" name="Figura a mano libera: forma 3462">
                  <a:extLst>
                    <a:ext uri="{FF2B5EF4-FFF2-40B4-BE49-F238E27FC236}">
                      <a16:creationId xmlns:a16="http://schemas.microsoft.com/office/drawing/2014/main" id="{52845938-1253-2309-8ED9-99724632ABE1}"/>
                    </a:ext>
                  </a:extLst>
                </p:cNvPr>
                <p:cNvSpPr/>
                <p:nvPr/>
              </p:nvSpPr>
              <p:spPr>
                <a:xfrm flipV="1">
                  <a:off x="3106559" y="2563408"/>
                  <a:ext cx="49432" cy="72894"/>
                </a:xfrm>
                <a:custGeom>
                  <a:avLst/>
                  <a:gdLst>
                    <a:gd name="connsiteX0" fmla="*/ 43485 w 49432"/>
                    <a:gd name="connsiteY0" fmla="*/ 67060 h 72894"/>
                    <a:gd name="connsiteX1" fmla="*/ 43485 w 49432"/>
                    <a:gd name="connsiteY1" fmla="*/ 57784 h 72894"/>
                    <a:gd name="connsiteX2" fmla="*/ 33280 w 49432"/>
                    <a:gd name="connsiteY2" fmla="*/ 61639 h 72894"/>
                    <a:gd name="connsiteX3" fmla="*/ 24007 w 49432"/>
                    <a:gd name="connsiteY3" fmla="*/ 62919 h 72894"/>
                    <a:gd name="connsiteX4" fmla="*/ 12041 w 49432"/>
                    <a:gd name="connsiteY4" fmla="*/ 59908 h 72894"/>
                    <a:gd name="connsiteX5" fmla="*/ 7826 w 49432"/>
                    <a:gd name="connsiteY5" fmla="*/ 51340 h 72894"/>
                    <a:gd name="connsiteX6" fmla="*/ 10626 w 49432"/>
                    <a:gd name="connsiteY6" fmla="*/ 44293 h 72894"/>
                    <a:gd name="connsiteX7" fmla="*/ 21238 w 49432"/>
                    <a:gd name="connsiteY7" fmla="*/ 40468 h 72894"/>
                    <a:gd name="connsiteX8" fmla="*/ 26973 w 49432"/>
                    <a:gd name="connsiteY8" fmla="*/ 39293 h 72894"/>
                    <a:gd name="connsiteX9" fmla="*/ 42657 w 49432"/>
                    <a:gd name="connsiteY9" fmla="*/ 32156 h 72894"/>
                    <a:gd name="connsiteX10" fmla="*/ 47715 w 49432"/>
                    <a:gd name="connsiteY10" fmla="*/ 18499 h 72894"/>
                    <a:gd name="connsiteX11" fmla="*/ 40866 w 49432"/>
                    <a:gd name="connsiteY11" fmla="*/ 3004 h 72894"/>
                    <a:gd name="connsiteX12" fmla="*/ 20816 w 49432"/>
                    <a:gd name="connsiteY12" fmla="*/ -2266 h 72894"/>
                    <a:gd name="connsiteX13" fmla="*/ 10204 w 49432"/>
                    <a:gd name="connsiteY13" fmla="*/ -1137 h 72894"/>
                    <a:gd name="connsiteX14" fmla="*/ -1431 w 49432"/>
                    <a:gd name="connsiteY14" fmla="*/ 2206 h 72894"/>
                    <a:gd name="connsiteX15" fmla="*/ -1431 w 49432"/>
                    <a:gd name="connsiteY15" fmla="*/ 11994 h 72894"/>
                    <a:gd name="connsiteX16" fmla="*/ 9903 w 49432"/>
                    <a:gd name="connsiteY16" fmla="*/ 7100 h 72894"/>
                    <a:gd name="connsiteX17" fmla="*/ 20816 w 49432"/>
                    <a:gd name="connsiteY17" fmla="*/ 5459 h 72894"/>
                    <a:gd name="connsiteX18" fmla="*/ 33370 w 49432"/>
                    <a:gd name="connsiteY18" fmla="*/ 8651 h 72894"/>
                    <a:gd name="connsiteX19" fmla="*/ 37795 w 49432"/>
                    <a:gd name="connsiteY19" fmla="*/ 17791 h 72894"/>
                    <a:gd name="connsiteX20" fmla="*/ 34619 w 49432"/>
                    <a:gd name="connsiteY20" fmla="*/ 25877 h 72894"/>
                    <a:gd name="connsiteX21" fmla="*/ 24203 w 49432"/>
                    <a:gd name="connsiteY21" fmla="*/ 30259 h 72894"/>
                    <a:gd name="connsiteX22" fmla="*/ 18408 w 49432"/>
                    <a:gd name="connsiteY22" fmla="*/ 31388 h 72894"/>
                    <a:gd name="connsiteX23" fmla="*/ 3024 w 49432"/>
                    <a:gd name="connsiteY23" fmla="*/ 38014 h 72894"/>
                    <a:gd name="connsiteX24" fmla="*/ -1717 w 49432"/>
                    <a:gd name="connsiteY24" fmla="*/ 50587 h 72894"/>
                    <a:gd name="connsiteX25" fmla="*/ 4846 w 49432"/>
                    <a:gd name="connsiteY25" fmla="*/ 65268 h 72894"/>
                    <a:gd name="connsiteX26" fmla="*/ 22924 w 49432"/>
                    <a:gd name="connsiteY26" fmla="*/ 70629 h 72894"/>
                    <a:gd name="connsiteX27" fmla="*/ 32994 w 49432"/>
                    <a:gd name="connsiteY27" fmla="*/ 69725 h 72894"/>
                    <a:gd name="connsiteX28" fmla="*/ 43485 w 49432"/>
                    <a:gd name="connsiteY28" fmla="*/ 67060 h 72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9432" h="72894">
                      <a:moveTo>
                        <a:pt x="43485" y="67060"/>
                      </a:moveTo>
                      <a:lnTo>
                        <a:pt x="43485" y="57784"/>
                      </a:lnTo>
                      <a:cubicBezTo>
                        <a:pt x="39883" y="59511"/>
                        <a:pt x="36481" y="60796"/>
                        <a:pt x="33280" y="61639"/>
                      </a:cubicBezTo>
                      <a:cubicBezTo>
                        <a:pt x="30078" y="62493"/>
                        <a:pt x="26988" y="62919"/>
                        <a:pt x="24007" y="62919"/>
                      </a:cubicBezTo>
                      <a:cubicBezTo>
                        <a:pt x="18839" y="62919"/>
                        <a:pt x="14851" y="61915"/>
                        <a:pt x="12041" y="59908"/>
                      </a:cubicBezTo>
                      <a:cubicBezTo>
                        <a:pt x="9231" y="57900"/>
                        <a:pt x="7826" y="55044"/>
                        <a:pt x="7826" y="51340"/>
                      </a:cubicBezTo>
                      <a:cubicBezTo>
                        <a:pt x="7826" y="48228"/>
                        <a:pt x="8759" y="45879"/>
                        <a:pt x="10626" y="44293"/>
                      </a:cubicBezTo>
                      <a:cubicBezTo>
                        <a:pt x="12492" y="42717"/>
                        <a:pt x="16030" y="41442"/>
                        <a:pt x="21238" y="40468"/>
                      </a:cubicBezTo>
                      <a:lnTo>
                        <a:pt x="26973" y="39293"/>
                      </a:lnTo>
                      <a:cubicBezTo>
                        <a:pt x="34057" y="37938"/>
                        <a:pt x="39286" y="35559"/>
                        <a:pt x="42657" y="32156"/>
                      </a:cubicBezTo>
                      <a:cubicBezTo>
                        <a:pt x="46029" y="28753"/>
                        <a:pt x="47715" y="24201"/>
                        <a:pt x="47715" y="18499"/>
                      </a:cubicBezTo>
                      <a:cubicBezTo>
                        <a:pt x="47715" y="11683"/>
                        <a:pt x="45432" y="6518"/>
                        <a:pt x="40866" y="3004"/>
                      </a:cubicBezTo>
                      <a:cubicBezTo>
                        <a:pt x="36310" y="-509"/>
                        <a:pt x="29627" y="-2266"/>
                        <a:pt x="20816" y="-2266"/>
                      </a:cubicBezTo>
                      <a:cubicBezTo>
                        <a:pt x="17495" y="-2266"/>
                        <a:pt x="13957" y="-1889"/>
                        <a:pt x="10204" y="-1137"/>
                      </a:cubicBezTo>
                      <a:cubicBezTo>
                        <a:pt x="6461" y="-384"/>
                        <a:pt x="2583" y="731"/>
                        <a:pt x="-1431" y="2206"/>
                      </a:cubicBezTo>
                      <a:lnTo>
                        <a:pt x="-1431" y="11994"/>
                      </a:lnTo>
                      <a:cubicBezTo>
                        <a:pt x="2422" y="9836"/>
                        <a:pt x="6200" y="8204"/>
                        <a:pt x="9903" y="7100"/>
                      </a:cubicBezTo>
                      <a:cubicBezTo>
                        <a:pt x="13606" y="6006"/>
                        <a:pt x="17244" y="5459"/>
                        <a:pt x="20816" y="5459"/>
                      </a:cubicBezTo>
                      <a:cubicBezTo>
                        <a:pt x="26235" y="5459"/>
                        <a:pt x="30420" y="6523"/>
                        <a:pt x="33370" y="8651"/>
                      </a:cubicBezTo>
                      <a:cubicBezTo>
                        <a:pt x="36320" y="10789"/>
                        <a:pt x="37795" y="13836"/>
                        <a:pt x="37795" y="17791"/>
                      </a:cubicBezTo>
                      <a:cubicBezTo>
                        <a:pt x="37795" y="21234"/>
                        <a:pt x="36737" y="23930"/>
                        <a:pt x="34619" y="25877"/>
                      </a:cubicBezTo>
                      <a:cubicBezTo>
                        <a:pt x="32502" y="27824"/>
                        <a:pt x="29030" y="29285"/>
                        <a:pt x="24203" y="30259"/>
                      </a:cubicBezTo>
                      <a:lnTo>
                        <a:pt x="18408" y="31388"/>
                      </a:lnTo>
                      <a:cubicBezTo>
                        <a:pt x="11323" y="32794"/>
                        <a:pt x="6195" y="35002"/>
                        <a:pt x="3024" y="38014"/>
                      </a:cubicBezTo>
                      <a:cubicBezTo>
                        <a:pt x="-137" y="41025"/>
                        <a:pt x="-1717" y="45216"/>
                        <a:pt x="-1717" y="50587"/>
                      </a:cubicBezTo>
                      <a:cubicBezTo>
                        <a:pt x="-1717" y="56801"/>
                        <a:pt x="470" y="61694"/>
                        <a:pt x="4846" y="65268"/>
                      </a:cubicBezTo>
                      <a:cubicBezTo>
                        <a:pt x="9221" y="68842"/>
                        <a:pt x="15247" y="70629"/>
                        <a:pt x="22924" y="70629"/>
                      </a:cubicBezTo>
                      <a:cubicBezTo>
                        <a:pt x="26225" y="70629"/>
                        <a:pt x="29582" y="70328"/>
                        <a:pt x="32994" y="69725"/>
                      </a:cubicBezTo>
                      <a:cubicBezTo>
                        <a:pt x="36416" y="69133"/>
                        <a:pt x="39913" y="68245"/>
                        <a:pt x="43485" y="670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64" name="Figura a mano libera: forma 3463">
                  <a:extLst>
                    <a:ext uri="{FF2B5EF4-FFF2-40B4-BE49-F238E27FC236}">
                      <a16:creationId xmlns:a16="http://schemas.microsoft.com/office/drawing/2014/main" id="{46096010-47B5-3433-39BE-76B42D42E25D}"/>
                    </a:ext>
                  </a:extLst>
                </p:cNvPr>
                <p:cNvSpPr/>
                <p:nvPr/>
              </p:nvSpPr>
              <p:spPr>
                <a:xfrm flipV="1">
                  <a:off x="3168417" y="2563408"/>
                  <a:ext cx="44585" cy="71524"/>
                </a:xfrm>
                <a:custGeom>
                  <a:avLst/>
                  <a:gdLst>
                    <a:gd name="connsiteX0" fmla="*/ 9828 w 44585"/>
                    <a:gd name="connsiteY0" fmla="*/ 5684 h 71524"/>
                    <a:gd name="connsiteX1" fmla="*/ 42989 w 44585"/>
                    <a:gd name="connsiteY1" fmla="*/ 5684 h 71524"/>
                    <a:gd name="connsiteX2" fmla="*/ 42989 w 44585"/>
                    <a:gd name="connsiteY2" fmla="*/ -2311 h 71524"/>
                    <a:gd name="connsiteX3" fmla="*/ -1596 w 44585"/>
                    <a:gd name="connsiteY3" fmla="*/ -2311 h 71524"/>
                    <a:gd name="connsiteX4" fmla="*/ -1596 w 44585"/>
                    <a:gd name="connsiteY4" fmla="*/ 5684 h 71524"/>
                    <a:gd name="connsiteX5" fmla="*/ 13140 w 44585"/>
                    <a:gd name="connsiteY5" fmla="*/ 20712 h 71524"/>
                    <a:gd name="connsiteX6" fmla="*/ 24881 w 44585"/>
                    <a:gd name="connsiteY6" fmla="*/ 32894 h 71524"/>
                    <a:gd name="connsiteX7" fmla="*/ 31248 w 44585"/>
                    <a:gd name="connsiteY7" fmla="*/ 41567 h 71524"/>
                    <a:gd name="connsiteX8" fmla="*/ 33069 w 44585"/>
                    <a:gd name="connsiteY8" fmla="*/ 48554 h 71524"/>
                    <a:gd name="connsiteX9" fmla="*/ 29141 w 44585"/>
                    <a:gd name="connsiteY9" fmla="*/ 57679 h 71524"/>
                    <a:gd name="connsiteX10" fmla="*/ 18905 w 44585"/>
                    <a:gd name="connsiteY10" fmla="*/ 61217 h 71524"/>
                    <a:gd name="connsiteX11" fmla="*/ 9467 w 44585"/>
                    <a:gd name="connsiteY11" fmla="*/ 59666 h 71524"/>
                    <a:gd name="connsiteX12" fmla="*/ -1130 w 44585"/>
                    <a:gd name="connsiteY12" fmla="*/ 54953 h 71524"/>
                    <a:gd name="connsiteX13" fmla="*/ -1130 w 44585"/>
                    <a:gd name="connsiteY13" fmla="*/ 64560 h 71524"/>
                    <a:gd name="connsiteX14" fmla="*/ 9588 w 44585"/>
                    <a:gd name="connsiteY14" fmla="*/ 68038 h 71524"/>
                    <a:gd name="connsiteX15" fmla="*/ 18724 w 44585"/>
                    <a:gd name="connsiteY15" fmla="*/ 69213 h 71524"/>
                    <a:gd name="connsiteX16" fmla="*/ 36125 w 44585"/>
                    <a:gd name="connsiteY16" fmla="*/ 63747 h 71524"/>
                    <a:gd name="connsiteX17" fmla="*/ 42612 w 44585"/>
                    <a:gd name="connsiteY17" fmla="*/ 49171 h 71524"/>
                    <a:gd name="connsiteX18" fmla="*/ 40987 w 44585"/>
                    <a:gd name="connsiteY18" fmla="*/ 40949 h 71524"/>
                    <a:gd name="connsiteX19" fmla="*/ 35086 w 44585"/>
                    <a:gd name="connsiteY19" fmla="*/ 31809 h 71524"/>
                    <a:gd name="connsiteX20" fmla="*/ 27605 w 44585"/>
                    <a:gd name="connsiteY20" fmla="*/ 23919 h 71524"/>
                    <a:gd name="connsiteX21" fmla="*/ 9828 w 44585"/>
                    <a:gd name="connsiteY21" fmla="*/ 5684 h 71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4585" h="71524">
                      <a:moveTo>
                        <a:pt x="9828" y="5684"/>
                      </a:moveTo>
                      <a:lnTo>
                        <a:pt x="42989" y="5684"/>
                      </a:lnTo>
                      <a:lnTo>
                        <a:pt x="42989" y="-2311"/>
                      </a:lnTo>
                      <a:lnTo>
                        <a:pt x="-1596" y="-2311"/>
                      </a:lnTo>
                      <a:lnTo>
                        <a:pt x="-1596" y="5684"/>
                      </a:lnTo>
                      <a:cubicBezTo>
                        <a:pt x="2006" y="9419"/>
                        <a:pt x="6918" y="14428"/>
                        <a:pt x="13140" y="20712"/>
                      </a:cubicBezTo>
                      <a:cubicBezTo>
                        <a:pt x="19372" y="27006"/>
                        <a:pt x="23285" y="31067"/>
                        <a:pt x="24881" y="32894"/>
                      </a:cubicBezTo>
                      <a:cubicBezTo>
                        <a:pt x="27921" y="36307"/>
                        <a:pt x="30044" y="39198"/>
                        <a:pt x="31248" y="41567"/>
                      </a:cubicBezTo>
                      <a:cubicBezTo>
                        <a:pt x="32462" y="43936"/>
                        <a:pt x="33069" y="46265"/>
                        <a:pt x="33069" y="48554"/>
                      </a:cubicBezTo>
                      <a:cubicBezTo>
                        <a:pt x="33069" y="52288"/>
                        <a:pt x="31760" y="55330"/>
                        <a:pt x="29141" y="57679"/>
                      </a:cubicBezTo>
                      <a:cubicBezTo>
                        <a:pt x="26521" y="60038"/>
                        <a:pt x="23110" y="61217"/>
                        <a:pt x="18905" y="61217"/>
                      </a:cubicBezTo>
                      <a:cubicBezTo>
                        <a:pt x="15925" y="61217"/>
                        <a:pt x="12779" y="60700"/>
                        <a:pt x="9467" y="59666"/>
                      </a:cubicBezTo>
                      <a:cubicBezTo>
                        <a:pt x="6166" y="58632"/>
                        <a:pt x="2633" y="57061"/>
                        <a:pt x="-1130" y="54953"/>
                      </a:cubicBezTo>
                      <a:lnTo>
                        <a:pt x="-1130" y="64560"/>
                      </a:lnTo>
                      <a:cubicBezTo>
                        <a:pt x="2694" y="66096"/>
                        <a:pt x="6266" y="67255"/>
                        <a:pt x="9588" y="68038"/>
                      </a:cubicBezTo>
                      <a:cubicBezTo>
                        <a:pt x="12919" y="68821"/>
                        <a:pt x="15965" y="69213"/>
                        <a:pt x="18724" y="69213"/>
                      </a:cubicBezTo>
                      <a:cubicBezTo>
                        <a:pt x="26000" y="69213"/>
                        <a:pt x="31800" y="67391"/>
                        <a:pt x="36125" y="63747"/>
                      </a:cubicBezTo>
                      <a:cubicBezTo>
                        <a:pt x="40450" y="60113"/>
                        <a:pt x="42612" y="55254"/>
                        <a:pt x="42612" y="49171"/>
                      </a:cubicBezTo>
                      <a:cubicBezTo>
                        <a:pt x="42612" y="46280"/>
                        <a:pt x="42071" y="43539"/>
                        <a:pt x="40987" y="40949"/>
                      </a:cubicBezTo>
                      <a:cubicBezTo>
                        <a:pt x="39913" y="38370"/>
                        <a:pt x="37946" y="35323"/>
                        <a:pt x="35086" y="31809"/>
                      </a:cubicBezTo>
                      <a:cubicBezTo>
                        <a:pt x="34304" y="30896"/>
                        <a:pt x="31810" y="28266"/>
                        <a:pt x="27605" y="23919"/>
                      </a:cubicBezTo>
                      <a:cubicBezTo>
                        <a:pt x="23411" y="19572"/>
                        <a:pt x="17485" y="13494"/>
                        <a:pt x="9828" y="56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465" name="Elemento grafico 10">
                <a:extLst>
                  <a:ext uri="{FF2B5EF4-FFF2-40B4-BE49-F238E27FC236}">
                    <a16:creationId xmlns:a16="http://schemas.microsoft.com/office/drawing/2014/main" id="{A1C67677-869A-07B5-F8A7-8D54F616AA6F}"/>
                  </a:ext>
                </a:extLst>
              </p:cNvPr>
              <p:cNvGrpSpPr/>
              <p:nvPr/>
            </p:nvGrpSpPr>
            <p:grpSpPr>
              <a:xfrm>
                <a:off x="1933424" y="4490163"/>
                <a:ext cx="152023" cy="101365"/>
                <a:chOff x="1933424" y="4490163"/>
                <a:chExt cx="152023" cy="101365"/>
              </a:xfrm>
              <a:solidFill>
                <a:srgbClr val="000000"/>
              </a:solidFill>
            </p:grpSpPr>
            <p:sp>
              <p:nvSpPr>
                <p:cNvPr id="3466" name="Figura a mano libera: forma 3465">
                  <a:extLst>
                    <a:ext uri="{FF2B5EF4-FFF2-40B4-BE49-F238E27FC236}">
                      <a16:creationId xmlns:a16="http://schemas.microsoft.com/office/drawing/2014/main" id="{BA0902E1-178F-2FD4-1539-5FD807D188E4}"/>
                    </a:ext>
                  </a:extLst>
                </p:cNvPr>
                <p:cNvSpPr/>
                <p:nvPr/>
              </p:nvSpPr>
              <p:spPr>
                <a:xfrm flipV="1">
                  <a:off x="1933424" y="4490163"/>
                  <a:ext cx="49432" cy="72894"/>
                </a:xfrm>
                <a:custGeom>
                  <a:avLst/>
                  <a:gdLst>
                    <a:gd name="connsiteX0" fmla="*/ 43351 w 49432"/>
                    <a:gd name="connsiteY0" fmla="*/ 67280 h 72894"/>
                    <a:gd name="connsiteX1" fmla="*/ 43351 w 49432"/>
                    <a:gd name="connsiteY1" fmla="*/ 58004 h 72894"/>
                    <a:gd name="connsiteX2" fmla="*/ 33146 w 49432"/>
                    <a:gd name="connsiteY2" fmla="*/ 61859 h 72894"/>
                    <a:gd name="connsiteX3" fmla="*/ 23873 w 49432"/>
                    <a:gd name="connsiteY3" fmla="*/ 63139 h 72894"/>
                    <a:gd name="connsiteX4" fmla="*/ 11907 w 49432"/>
                    <a:gd name="connsiteY4" fmla="*/ 60127 h 72894"/>
                    <a:gd name="connsiteX5" fmla="*/ 7692 w 49432"/>
                    <a:gd name="connsiteY5" fmla="*/ 51560 h 72894"/>
                    <a:gd name="connsiteX6" fmla="*/ 10492 w 49432"/>
                    <a:gd name="connsiteY6" fmla="*/ 44513 h 72894"/>
                    <a:gd name="connsiteX7" fmla="*/ 21104 w 49432"/>
                    <a:gd name="connsiteY7" fmla="*/ 40688 h 72894"/>
                    <a:gd name="connsiteX8" fmla="*/ 26839 w 49432"/>
                    <a:gd name="connsiteY8" fmla="*/ 39513 h 72894"/>
                    <a:gd name="connsiteX9" fmla="*/ 42523 w 49432"/>
                    <a:gd name="connsiteY9" fmla="*/ 32376 h 72894"/>
                    <a:gd name="connsiteX10" fmla="*/ 47581 w 49432"/>
                    <a:gd name="connsiteY10" fmla="*/ 18719 h 72894"/>
                    <a:gd name="connsiteX11" fmla="*/ 40732 w 49432"/>
                    <a:gd name="connsiteY11" fmla="*/ 3224 h 72894"/>
                    <a:gd name="connsiteX12" fmla="*/ 20682 w 49432"/>
                    <a:gd name="connsiteY12" fmla="*/ -2046 h 72894"/>
                    <a:gd name="connsiteX13" fmla="*/ 10070 w 49432"/>
                    <a:gd name="connsiteY13" fmla="*/ -917 h 72894"/>
                    <a:gd name="connsiteX14" fmla="*/ -1565 w 49432"/>
                    <a:gd name="connsiteY14" fmla="*/ 2426 h 72894"/>
                    <a:gd name="connsiteX15" fmla="*/ -1565 w 49432"/>
                    <a:gd name="connsiteY15" fmla="*/ 12214 h 72894"/>
                    <a:gd name="connsiteX16" fmla="*/ 9769 w 49432"/>
                    <a:gd name="connsiteY16" fmla="*/ 7320 h 72894"/>
                    <a:gd name="connsiteX17" fmla="*/ 20682 w 49432"/>
                    <a:gd name="connsiteY17" fmla="*/ 5679 h 72894"/>
                    <a:gd name="connsiteX18" fmla="*/ 33236 w 49432"/>
                    <a:gd name="connsiteY18" fmla="*/ 8871 h 72894"/>
                    <a:gd name="connsiteX19" fmla="*/ 37661 w 49432"/>
                    <a:gd name="connsiteY19" fmla="*/ 18011 h 72894"/>
                    <a:gd name="connsiteX20" fmla="*/ 34485 w 49432"/>
                    <a:gd name="connsiteY20" fmla="*/ 26097 h 72894"/>
                    <a:gd name="connsiteX21" fmla="*/ 24069 w 49432"/>
                    <a:gd name="connsiteY21" fmla="*/ 30479 h 72894"/>
                    <a:gd name="connsiteX22" fmla="*/ 18274 w 49432"/>
                    <a:gd name="connsiteY22" fmla="*/ 31608 h 72894"/>
                    <a:gd name="connsiteX23" fmla="*/ 2890 w 49432"/>
                    <a:gd name="connsiteY23" fmla="*/ 38234 h 72894"/>
                    <a:gd name="connsiteX24" fmla="*/ -1851 w 49432"/>
                    <a:gd name="connsiteY24" fmla="*/ 50807 h 72894"/>
                    <a:gd name="connsiteX25" fmla="*/ 4712 w 49432"/>
                    <a:gd name="connsiteY25" fmla="*/ 65488 h 72894"/>
                    <a:gd name="connsiteX26" fmla="*/ 22790 w 49432"/>
                    <a:gd name="connsiteY26" fmla="*/ 70849 h 72894"/>
                    <a:gd name="connsiteX27" fmla="*/ 32860 w 49432"/>
                    <a:gd name="connsiteY27" fmla="*/ 69945 h 72894"/>
                    <a:gd name="connsiteX28" fmla="*/ 43351 w 49432"/>
                    <a:gd name="connsiteY28" fmla="*/ 67280 h 72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9432" h="72894">
                      <a:moveTo>
                        <a:pt x="43351" y="67280"/>
                      </a:moveTo>
                      <a:lnTo>
                        <a:pt x="43351" y="58004"/>
                      </a:lnTo>
                      <a:cubicBezTo>
                        <a:pt x="39749" y="59731"/>
                        <a:pt x="36347" y="61016"/>
                        <a:pt x="33146" y="61859"/>
                      </a:cubicBezTo>
                      <a:cubicBezTo>
                        <a:pt x="29945" y="62712"/>
                        <a:pt x="26854" y="63139"/>
                        <a:pt x="23873" y="63139"/>
                      </a:cubicBezTo>
                      <a:cubicBezTo>
                        <a:pt x="18705" y="63139"/>
                        <a:pt x="14717" y="62135"/>
                        <a:pt x="11907" y="60127"/>
                      </a:cubicBezTo>
                      <a:cubicBezTo>
                        <a:pt x="9097" y="58120"/>
                        <a:pt x="7692" y="55264"/>
                        <a:pt x="7692" y="51560"/>
                      </a:cubicBezTo>
                      <a:cubicBezTo>
                        <a:pt x="7692" y="48448"/>
                        <a:pt x="8625" y="46099"/>
                        <a:pt x="10492" y="44513"/>
                      </a:cubicBezTo>
                      <a:cubicBezTo>
                        <a:pt x="12358" y="42936"/>
                        <a:pt x="15896" y="41662"/>
                        <a:pt x="21104" y="40688"/>
                      </a:cubicBezTo>
                      <a:lnTo>
                        <a:pt x="26839" y="39513"/>
                      </a:lnTo>
                      <a:cubicBezTo>
                        <a:pt x="33923" y="38158"/>
                        <a:pt x="39152" y="35779"/>
                        <a:pt x="42523" y="32376"/>
                      </a:cubicBezTo>
                      <a:cubicBezTo>
                        <a:pt x="45895" y="28973"/>
                        <a:pt x="47581" y="24421"/>
                        <a:pt x="47581" y="18719"/>
                      </a:cubicBezTo>
                      <a:cubicBezTo>
                        <a:pt x="47581" y="11903"/>
                        <a:pt x="45298" y="6738"/>
                        <a:pt x="40732" y="3224"/>
                      </a:cubicBezTo>
                      <a:cubicBezTo>
                        <a:pt x="36176" y="-289"/>
                        <a:pt x="29493" y="-2046"/>
                        <a:pt x="20682" y="-2046"/>
                      </a:cubicBezTo>
                      <a:cubicBezTo>
                        <a:pt x="17361" y="-2046"/>
                        <a:pt x="13823" y="-1670"/>
                        <a:pt x="10070" y="-917"/>
                      </a:cubicBezTo>
                      <a:cubicBezTo>
                        <a:pt x="6327" y="-164"/>
                        <a:pt x="2449" y="951"/>
                        <a:pt x="-1565" y="2426"/>
                      </a:cubicBezTo>
                      <a:lnTo>
                        <a:pt x="-1565" y="12214"/>
                      </a:lnTo>
                      <a:cubicBezTo>
                        <a:pt x="2288" y="10055"/>
                        <a:pt x="6066" y="8424"/>
                        <a:pt x="9769" y="7320"/>
                      </a:cubicBezTo>
                      <a:cubicBezTo>
                        <a:pt x="13472" y="6226"/>
                        <a:pt x="17110" y="5679"/>
                        <a:pt x="20682" y="5679"/>
                      </a:cubicBezTo>
                      <a:cubicBezTo>
                        <a:pt x="26101" y="5679"/>
                        <a:pt x="30286" y="6743"/>
                        <a:pt x="33236" y="8871"/>
                      </a:cubicBezTo>
                      <a:cubicBezTo>
                        <a:pt x="36186" y="11009"/>
                        <a:pt x="37661" y="14056"/>
                        <a:pt x="37661" y="18011"/>
                      </a:cubicBezTo>
                      <a:cubicBezTo>
                        <a:pt x="37661" y="21454"/>
                        <a:pt x="36603" y="24150"/>
                        <a:pt x="34485" y="26097"/>
                      </a:cubicBezTo>
                      <a:cubicBezTo>
                        <a:pt x="32368" y="28044"/>
                        <a:pt x="28896" y="29505"/>
                        <a:pt x="24069" y="30479"/>
                      </a:cubicBezTo>
                      <a:lnTo>
                        <a:pt x="18274" y="31608"/>
                      </a:lnTo>
                      <a:cubicBezTo>
                        <a:pt x="11189" y="33013"/>
                        <a:pt x="6061" y="35222"/>
                        <a:pt x="2890" y="38234"/>
                      </a:cubicBezTo>
                      <a:cubicBezTo>
                        <a:pt x="-271" y="41245"/>
                        <a:pt x="-1851" y="45436"/>
                        <a:pt x="-1851" y="50807"/>
                      </a:cubicBezTo>
                      <a:cubicBezTo>
                        <a:pt x="-1851" y="57021"/>
                        <a:pt x="337" y="61914"/>
                        <a:pt x="4712" y="65488"/>
                      </a:cubicBezTo>
                      <a:cubicBezTo>
                        <a:pt x="9087" y="69062"/>
                        <a:pt x="15113" y="70849"/>
                        <a:pt x="22790" y="70849"/>
                      </a:cubicBezTo>
                      <a:cubicBezTo>
                        <a:pt x="26091" y="70849"/>
                        <a:pt x="29448" y="70547"/>
                        <a:pt x="32860" y="69945"/>
                      </a:cubicBezTo>
                      <a:cubicBezTo>
                        <a:pt x="36282" y="69353"/>
                        <a:pt x="39779" y="68464"/>
                        <a:pt x="43351" y="672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67" name="Figura a mano libera: forma 3466">
                  <a:extLst>
                    <a:ext uri="{FF2B5EF4-FFF2-40B4-BE49-F238E27FC236}">
                      <a16:creationId xmlns:a16="http://schemas.microsoft.com/office/drawing/2014/main" id="{980D3868-5D5D-B52A-AE38-92A9F5623F9A}"/>
                    </a:ext>
                  </a:extLst>
                </p:cNvPr>
                <p:cNvSpPr/>
                <p:nvPr/>
              </p:nvSpPr>
              <p:spPr>
                <a:xfrm flipV="1">
                  <a:off x="1995658" y="4491427"/>
                  <a:ext cx="45443" cy="71629"/>
                </a:xfrm>
                <a:custGeom>
                  <a:avLst/>
                  <a:gdLst>
                    <a:gd name="connsiteX0" fmla="*/ 1182 w 45443"/>
                    <a:gd name="connsiteY0" fmla="*/ 69626 h 71629"/>
                    <a:gd name="connsiteX1" fmla="*/ 38481 w 45443"/>
                    <a:gd name="connsiteY1" fmla="*/ 69626 h 71629"/>
                    <a:gd name="connsiteX2" fmla="*/ 38481 w 45443"/>
                    <a:gd name="connsiteY2" fmla="*/ 61615 h 71629"/>
                    <a:gd name="connsiteX3" fmla="*/ 9882 w 45443"/>
                    <a:gd name="connsiteY3" fmla="*/ 61615 h 71629"/>
                    <a:gd name="connsiteX4" fmla="*/ 9882 w 45443"/>
                    <a:gd name="connsiteY4" fmla="*/ 44404 h 71629"/>
                    <a:gd name="connsiteX5" fmla="*/ 14006 w 45443"/>
                    <a:gd name="connsiteY5" fmla="*/ 45458 h 71629"/>
                    <a:gd name="connsiteX6" fmla="*/ 18161 w 45443"/>
                    <a:gd name="connsiteY6" fmla="*/ 45804 h 71629"/>
                    <a:gd name="connsiteX7" fmla="*/ 36780 w 45443"/>
                    <a:gd name="connsiteY7" fmla="*/ 39360 h 71629"/>
                    <a:gd name="connsiteX8" fmla="*/ 43659 w 45443"/>
                    <a:gd name="connsiteY8" fmla="*/ 21908 h 71629"/>
                    <a:gd name="connsiteX9" fmla="*/ 36600 w 45443"/>
                    <a:gd name="connsiteY9" fmla="*/ 4275 h 71629"/>
                    <a:gd name="connsiteX10" fmla="*/ 16701 w 45443"/>
                    <a:gd name="connsiteY10" fmla="*/ -2004 h 71629"/>
                    <a:gd name="connsiteX11" fmla="*/ 7684 w 45443"/>
                    <a:gd name="connsiteY11" fmla="*/ -1251 h 71629"/>
                    <a:gd name="connsiteX12" fmla="*/ -1784 w 45443"/>
                    <a:gd name="connsiteY12" fmla="*/ 1008 h 71629"/>
                    <a:gd name="connsiteX13" fmla="*/ -1784 w 45443"/>
                    <a:gd name="connsiteY13" fmla="*/ 10569 h 71629"/>
                    <a:gd name="connsiteX14" fmla="*/ 6962 w 45443"/>
                    <a:gd name="connsiteY14" fmla="*/ 7136 h 71629"/>
                    <a:gd name="connsiteX15" fmla="*/ 16505 w 45443"/>
                    <a:gd name="connsiteY15" fmla="*/ 6007 h 71629"/>
                    <a:gd name="connsiteX16" fmla="*/ 29390 w 45443"/>
                    <a:gd name="connsiteY16" fmla="*/ 10283 h 71629"/>
                    <a:gd name="connsiteX17" fmla="*/ 34146 w 45443"/>
                    <a:gd name="connsiteY17" fmla="*/ 21908 h 71629"/>
                    <a:gd name="connsiteX18" fmla="*/ 29390 w 45443"/>
                    <a:gd name="connsiteY18" fmla="*/ 33517 h 71629"/>
                    <a:gd name="connsiteX19" fmla="*/ 16505 w 45443"/>
                    <a:gd name="connsiteY19" fmla="*/ 37809 h 71629"/>
                    <a:gd name="connsiteX20" fmla="*/ 8903 w 45443"/>
                    <a:gd name="connsiteY20" fmla="*/ 36966 h 71629"/>
                    <a:gd name="connsiteX21" fmla="*/ 1182 w 45443"/>
                    <a:gd name="connsiteY21" fmla="*/ 34330 h 71629"/>
                    <a:gd name="connsiteX22" fmla="*/ 1182 w 45443"/>
                    <a:gd name="connsiteY22" fmla="*/ 69626 h 71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5443" h="71629">
                      <a:moveTo>
                        <a:pt x="1182" y="69626"/>
                      </a:moveTo>
                      <a:lnTo>
                        <a:pt x="38481" y="69626"/>
                      </a:lnTo>
                      <a:lnTo>
                        <a:pt x="38481" y="61615"/>
                      </a:lnTo>
                      <a:lnTo>
                        <a:pt x="9882" y="61615"/>
                      </a:lnTo>
                      <a:lnTo>
                        <a:pt x="9882" y="44404"/>
                      </a:lnTo>
                      <a:cubicBezTo>
                        <a:pt x="11257" y="44876"/>
                        <a:pt x="12632" y="45227"/>
                        <a:pt x="14006" y="45458"/>
                      </a:cubicBezTo>
                      <a:cubicBezTo>
                        <a:pt x="15391" y="45689"/>
                        <a:pt x="16776" y="45804"/>
                        <a:pt x="18161" y="45804"/>
                      </a:cubicBezTo>
                      <a:cubicBezTo>
                        <a:pt x="25998" y="45804"/>
                        <a:pt x="32205" y="43656"/>
                        <a:pt x="36780" y="39360"/>
                      </a:cubicBezTo>
                      <a:cubicBezTo>
                        <a:pt x="41366" y="35063"/>
                        <a:pt x="43659" y="29246"/>
                        <a:pt x="43659" y="21908"/>
                      </a:cubicBezTo>
                      <a:cubicBezTo>
                        <a:pt x="43659" y="14349"/>
                        <a:pt x="41306" y="8471"/>
                        <a:pt x="36600" y="4275"/>
                      </a:cubicBezTo>
                      <a:cubicBezTo>
                        <a:pt x="31893" y="89"/>
                        <a:pt x="25260" y="-2004"/>
                        <a:pt x="16701" y="-2004"/>
                      </a:cubicBezTo>
                      <a:cubicBezTo>
                        <a:pt x="13750" y="-2004"/>
                        <a:pt x="10745" y="-1753"/>
                        <a:pt x="7684" y="-1251"/>
                      </a:cubicBezTo>
                      <a:cubicBezTo>
                        <a:pt x="4634" y="-749"/>
                        <a:pt x="1478" y="4"/>
                        <a:pt x="-1784" y="1008"/>
                      </a:cubicBezTo>
                      <a:lnTo>
                        <a:pt x="-1784" y="10569"/>
                      </a:lnTo>
                      <a:cubicBezTo>
                        <a:pt x="1036" y="9033"/>
                        <a:pt x="3951" y="7889"/>
                        <a:pt x="6962" y="7136"/>
                      </a:cubicBezTo>
                      <a:cubicBezTo>
                        <a:pt x="9972" y="6383"/>
                        <a:pt x="13153" y="6007"/>
                        <a:pt x="16505" y="6007"/>
                      </a:cubicBezTo>
                      <a:cubicBezTo>
                        <a:pt x="21934" y="6007"/>
                        <a:pt x="26229" y="7432"/>
                        <a:pt x="29390" y="10283"/>
                      </a:cubicBezTo>
                      <a:cubicBezTo>
                        <a:pt x="32561" y="13134"/>
                        <a:pt x="34146" y="17009"/>
                        <a:pt x="34146" y="21908"/>
                      </a:cubicBezTo>
                      <a:cubicBezTo>
                        <a:pt x="34146" y="26797"/>
                        <a:pt x="32561" y="30666"/>
                        <a:pt x="29390" y="33517"/>
                      </a:cubicBezTo>
                      <a:cubicBezTo>
                        <a:pt x="26229" y="36378"/>
                        <a:pt x="21934" y="37809"/>
                        <a:pt x="16505" y="37809"/>
                      </a:cubicBezTo>
                      <a:cubicBezTo>
                        <a:pt x="13966" y="37809"/>
                        <a:pt x="11432" y="37528"/>
                        <a:pt x="8903" y="36966"/>
                      </a:cubicBezTo>
                      <a:cubicBezTo>
                        <a:pt x="6385" y="36403"/>
                        <a:pt x="3811" y="35525"/>
                        <a:pt x="1182" y="34330"/>
                      </a:cubicBezTo>
                      <a:lnTo>
                        <a:pt x="1182" y="696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20FC99-46FC-324D-88CF-E1D0A0D84C66}"/>
              </a:ext>
            </a:extLst>
          </p:cNvPr>
          <p:cNvSpPr txBox="1"/>
          <p:nvPr/>
        </p:nvSpPr>
        <p:spPr>
          <a:xfrm>
            <a:off x="324243" y="1433253"/>
            <a:ext cx="246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latin typeface="Inter" panose="020B0604020202020204" charset="0"/>
                <a:ea typeface="Inter" panose="020B0604020202020204" charset="0"/>
              </a:rPr>
              <a:t>Transportation</a:t>
            </a:r>
            <a:r>
              <a:rPr lang="it-IT" i="1" dirty="0">
                <a:latin typeface="Inter" panose="020B0604020202020204" charset="0"/>
                <a:ea typeface="Inter" panose="020B0604020202020204" charset="0"/>
              </a:rPr>
              <a:t> cost = 57,0</a:t>
            </a:r>
          </a:p>
          <a:p>
            <a:pPr algn="ctr"/>
            <a:r>
              <a:rPr lang="it-IT" i="1" dirty="0">
                <a:latin typeface="Inter" panose="020B0604020202020204" charset="0"/>
                <a:ea typeface="Inter" panose="020B0604020202020204" charset="0"/>
              </a:rPr>
              <a:t>Total cost = 537,2</a:t>
            </a:r>
            <a:endParaRPr lang="en-GB" i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C0F706-D70F-0A4B-9224-EC07F2296AD9}"/>
              </a:ext>
            </a:extLst>
          </p:cNvPr>
          <p:cNvSpPr txBox="1"/>
          <p:nvPr/>
        </p:nvSpPr>
        <p:spPr>
          <a:xfrm>
            <a:off x="6386526" y="1433253"/>
            <a:ext cx="246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latin typeface="Inter" panose="020B0604020202020204" charset="0"/>
                <a:ea typeface="Inter" panose="020B0604020202020204" charset="0"/>
              </a:rPr>
              <a:t>Transportation</a:t>
            </a:r>
            <a:r>
              <a:rPr lang="it-IT" i="1" dirty="0">
                <a:latin typeface="Inter" panose="020B0604020202020204" charset="0"/>
                <a:ea typeface="Inter" panose="020B0604020202020204" charset="0"/>
              </a:rPr>
              <a:t> cost = 55,0</a:t>
            </a:r>
          </a:p>
          <a:p>
            <a:pPr algn="ctr"/>
            <a:r>
              <a:rPr lang="it-IT" b="1" i="1" dirty="0">
                <a:solidFill>
                  <a:srgbClr val="00B050"/>
                </a:solidFill>
                <a:latin typeface="Inter" panose="020B0604020202020204" charset="0"/>
                <a:ea typeface="Inter" panose="020B0604020202020204" charset="0"/>
              </a:rPr>
              <a:t>Total cost = 535,2</a:t>
            </a:r>
            <a:endParaRPr lang="en-GB" b="1" i="1" dirty="0">
              <a:solidFill>
                <a:srgbClr val="00B05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882741-C4B8-7978-2BC9-44475C767C59}"/>
              </a:ext>
            </a:extLst>
          </p:cNvPr>
          <p:cNvSpPr txBox="1"/>
          <p:nvPr/>
        </p:nvSpPr>
        <p:spPr>
          <a:xfrm>
            <a:off x="3259024" y="1433253"/>
            <a:ext cx="262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latin typeface="Inter" panose="020B0604020202020204" charset="0"/>
                <a:ea typeface="Inter" panose="020B0604020202020204" charset="0"/>
              </a:rPr>
              <a:t>Transportation</a:t>
            </a:r>
            <a:r>
              <a:rPr lang="it-IT" i="1" dirty="0">
                <a:latin typeface="Inter" panose="020B0604020202020204" charset="0"/>
                <a:ea typeface="Inter" panose="020B0604020202020204" charset="0"/>
              </a:rPr>
              <a:t> cost = 119,2</a:t>
            </a:r>
          </a:p>
          <a:p>
            <a:pPr algn="ctr"/>
            <a:r>
              <a:rPr lang="it-IT" i="1" dirty="0">
                <a:latin typeface="Inter" panose="020B0604020202020204" charset="0"/>
                <a:ea typeface="Inter" panose="020B0604020202020204" charset="0"/>
              </a:rPr>
              <a:t>Total cost = 599,4</a:t>
            </a:r>
            <a:endParaRPr lang="en-GB" i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3EC8E0-C679-D18E-A3E6-7B93385EA108}"/>
              </a:ext>
            </a:extLst>
          </p:cNvPr>
          <p:cNvSpPr txBox="1"/>
          <p:nvPr/>
        </p:nvSpPr>
        <p:spPr>
          <a:xfrm>
            <a:off x="4038598" y="109608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scenario 2</a:t>
            </a:r>
            <a:endParaRPr lang="en-GB" b="1" u="sng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DBF55AC-9989-D71A-BE0F-F8FB803AB2AC}"/>
              </a:ext>
            </a:extLst>
          </p:cNvPr>
          <p:cNvSpPr txBox="1"/>
          <p:nvPr/>
        </p:nvSpPr>
        <p:spPr>
          <a:xfrm>
            <a:off x="7084059" y="110750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scenario 3</a:t>
            </a:r>
            <a:endParaRPr lang="en-GB" b="1" u="sng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B73E0CC-BA21-1762-2DCC-A11BC0343C45}"/>
              </a:ext>
            </a:extLst>
          </p:cNvPr>
          <p:cNvSpPr txBox="1"/>
          <p:nvPr/>
        </p:nvSpPr>
        <p:spPr>
          <a:xfrm>
            <a:off x="1014172" y="109608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scenario 1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68790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Rettangolo 4018">
            <a:extLst>
              <a:ext uri="{FF2B5EF4-FFF2-40B4-BE49-F238E27FC236}">
                <a16:creationId xmlns:a16="http://schemas.microsoft.com/office/drawing/2014/main" id="{4BDE014C-4594-2DAC-B727-67ABD6BC821C}"/>
              </a:ext>
            </a:extLst>
          </p:cNvPr>
          <p:cNvSpPr/>
          <p:nvPr/>
        </p:nvSpPr>
        <p:spPr>
          <a:xfrm>
            <a:off x="0" y="2630816"/>
            <a:ext cx="1460515" cy="2512684"/>
          </a:xfrm>
          <a:prstGeom prst="rect">
            <a:avLst/>
          </a:prstGeom>
          <a:solidFill>
            <a:srgbClr val="FDF2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9" name="Google Shape;3589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 analysis</a:t>
            </a:r>
            <a:endParaRPr dirty="0"/>
          </a:p>
        </p:txBody>
      </p:sp>
      <p:grpSp>
        <p:nvGrpSpPr>
          <p:cNvPr id="3590" name="Elemento grafico 2">
            <a:extLst>
              <a:ext uri="{FF2B5EF4-FFF2-40B4-BE49-F238E27FC236}">
                <a16:creationId xmlns:a16="http://schemas.microsoft.com/office/drawing/2014/main" id="{665FE253-F132-A306-A1A0-2AF62F2E75AD}"/>
              </a:ext>
            </a:extLst>
          </p:cNvPr>
          <p:cNvGrpSpPr>
            <a:grpSpLocks noChangeAspect="1"/>
          </p:cNvGrpSpPr>
          <p:nvPr/>
        </p:nvGrpSpPr>
        <p:grpSpPr>
          <a:xfrm>
            <a:off x="3046228" y="1241139"/>
            <a:ext cx="6097772" cy="3902361"/>
            <a:chOff x="685800" y="80962"/>
            <a:chExt cx="7774508" cy="4975414"/>
          </a:xfrm>
        </p:grpSpPr>
        <p:sp>
          <p:nvSpPr>
            <p:cNvPr id="3591" name="Figura a mano libera: forma 3590">
              <a:extLst>
                <a:ext uri="{FF2B5EF4-FFF2-40B4-BE49-F238E27FC236}">
                  <a16:creationId xmlns:a16="http://schemas.microsoft.com/office/drawing/2014/main" id="{0E5B95CE-0FA8-8527-0476-534BD045E515}"/>
                </a:ext>
              </a:extLst>
            </p:cNvPr>
            <p:cNvSpPr/>
            <p:nvPr/>
          </p:nvSpPr>
          <p:spPr>
            <a:xfrm>
              <a:off x="685800" y="80962"/>
              <a:ext cx="7774508" cy="4975414"/>
            </a:xfrm>
            <a:custGeom>
              <a:avLst/>
              <a:gdLst>
                <a:gd name="connsiteX0" fmla="*/ 0 w 7774508"/>
                <a:gd name="connsiteY0" fmla="*/ 4975415 h 4975414"/>
                <a:gd name="connsiteX1" fmla="*/ 7774509 w 7774508"/>
                <a:gd name="connsiteY1" fmla="*/ 4975415 h 4975414"/>
                <a:gd name="connsiteX2" fmla="*/ 7774509 w 7774508"/>
                <a:gd name="connsiteY2" fmla="*/ 0 h 4975414"/>
                <a:gd name="connsiteX3" fmla="*/ 0 w 7774508"/>
                <a:gd name="connsiteY3" fmla="*/ 0 h 497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4508" h="4975414">
                  <a:moveTo>
                    <a:pt x="0" y="4975415"/>
                  </a:moveTo>
                  <a:lnTo>
                    <a:pt x="7774509" y="4975415"/>
                  </a:lnTo>
                  <a:lnTo>
                    <a:pt x="777450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592" name="Elemento grafico 2">
              <a:extLst>
                <a:ext uri="{FF2B5EF4-FFF2-40B4-BE49-F238E27FC236}">
                  <a16:creationId xmlns:a16="http://schemas.microsoft.com/office/drawing/2014/main" id="{A052CDF5-FD87-FEF5-D864-C7E2BD8F88B5}"/>
                </a:ext>
              </a:extLst>
            </p:cNvPr>
            <p:cNvGrpSpPr/>
            <p:nvPr/>
          </p:nvGrpSpPr>
          <p:grpSpPr>
            <a:xfrm>
              <a:off x="777239" y="172227"/>
              <a:ext cx="7591628" cy="4792892"/>
              <a:chOff x="777239" y="172227"/>
              <a:chExt cx="7591628" cy="4792892"/>
            </a:xfrm>
          </p:grpSpPr>
          <p:sp>
            <p:nvSpPr>
              <p:cNvPr id="3593" name="Figura a mano libera: forma 3592">
                <a:extLst>
                  <a:ext uri="{FF2B5EF4-FFF2-40B4-BE49-F238E27FC236}">
                    <a16:creationId xmlns:a16="http://schemas.microsoft.com/office/drawing/2014/main" id="{AA01F892-4671-0E2F-0C12-AC8EF4E7ACEB}"/>
                  </a:ext>
                </a:extLst>
              </p:cNvPr>
              <p:cNvSpPr/>
              <p:nvPr/>
            </p:nvSpPr>
            <p:spPr>
              <a:xfrm>
                <a:off x="1282263" y="363860"/>
                <a:ext cx="7086605" cy="4216464"/>
              </a:xfrm>
              <a:custGeom>
                <a:avLst/>
                <a:gdLst>
                  <a:gd name="connsiteX0" fmla="*/ 0 w 7086605"/>
                  <a:gd name="connsiteY0" fmla="*/ 4216465 h 4216464"/>
                  <a:gd name="connsiteX1" fmla="*/ 7086605 w 7086605"/>
                  <a:gd name="connsiteY1" fmla="*/ 4216465 h 4216464"/>
                  <a:gd name="connsiteX2" fmla="*/ 7086605 w 7086605"/>
                  <a:gd name="connsiteY2" fmla="*/ 0 h 4216464"/>
                  <a:gd name="connsiteX3" fmla="*/ 0 w 7086605"/>
                  <a:gd name="connsiteY3" fmla="*/ 0 h 421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605" h="4216464">
                    <a:moveTo>
                      <a:pt x="0" y="4216465"/>
                    </a:moveTo>
                    <a:lnTo>
                      <a:pt x="7086605" y="4216465"/>
                    </a:lnTo>
                    <a:lnTo>
                      <a:pt x="7086605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3789" name="Elemento grafico 2">
                <a:extLst>
                  <a:ext uri="{FF2B5EF4-FFF2-40B4-BE49-F238E27FC236}">
                    <a16:creationId xmlns:a16="http://schemas.microsoft.com/office/drawing/2014/main" id="{FF054CF1-A59F-8EB3-B246-C80B754A2C7C}"/>
                  </a:ext>
                </a:extLst>
              </p:cNvPr>
              <p:cNvGrpSpPr/>
              <p:nvPr/>
            </p:nvGrpSpPr>
            <p:grpSpPr>
              <a:xfrm>
                <a:off x="2248697" y="4580325"/>
                <a:ext cx="5910811" cy="384794"/>
                <a:chOff x="2248697" y="4580325"/>
                <a:chExt cx="5910811" cy="384794"/>
              </a:xfrm>
              <a:solidFill>
                <a:srgbClr val="000000"/>
              </a:solidFill>
            </p:grpSpPr>
            <p:grpSp>
              <p:nvGrpSpPr>
                <p:cNvPr id="3790" name="Elemento grafico 2">
                  <a:extLst>
                    <a:ext uri="{FF2B5EF4-FFF2-40B4-BE49-F238E27FC236}">
                      <a16:creationId xmlns:a16="http://schemas.microsoft.com/office/drawing/2014/main" id="{16A78C12-9C6D-B5E4-7450-EB6A4B45A51D}"/>
                    </a:ext>
                  </a:extLst>
                </p:cNvPr>
                <p:cNvGrpSpPr/>
                <p:nvPr/>
              </p:nvGrpSpPr>
              <p:grpSpPr>
                <a:xfrm>
                  <a:off x="2248697" y="4580325"/>
                  <a:ext cx="143864" cy="186855"/>
                  <a:chOff x="2248697" y="4580325"/>
                  <a:chExt cx="143864" cy="186855"/>
                </a:xfrm>
                <a:solidFill>
                  <a:srgbClr val="000000"/>
                </a:solidFill>
              </p:grpSpPr>
              <p:sp>
                <p:nvSpPr>
                  <p:cNvPr id="3791" name="Figura a mano libera: forma 3790">
                    <a:extLst>
                      <a:ext uri="{FF2B5EF4-FFF2-40B4-BE49-F238E27FC236}">
                        <a16:creationId xmlns:a16="http://schemas.microsoft.com/office/drawing/2014/main" id="{3D0436D6-F8A5-EF8E-F751-CE809BE9F98A}"/>
                      </a:ext>
                    </a:extLst>
                  </p:cNvPr>
                  <p:cNvSpPr/>
                  <p:nvPr/>
                </p:nvSpPr>
                <p:spPr>
                  <a:xfrm>
                    <a:off x="2320201" y="4580325"/>
                    <a:ext cx="12700" cy="44365"/>
                  </a:xfrm>
                  <a:custGeom>
                    <a:avLst/>
                    <a:gdLst>
                      <a:gd name="connsiteX0" fmla="*/ 129 w 12700"/>
                      <a:gd name="connsiteY0" fmla="*/ 355 h 44365"/>
                      <a:gd name="connsiteX1" fmla="*/ 129 w 12700"/>
                      <a:gd name="connsiteY1" fmla="*/ 44720 h 44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365">
                        <a:moveTo>
                          <a:pt x="129" y="355"/>
                        </a:moveTo>
                        <a:lnTo>
                          <a:pt x="129" y="44720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792" name="Elemento grafico 2">
                    <a:extLst>
                      <a:ext uri="{FF2B5EF4-FFF2-40B4-BE49-F238E27FC236}">
                        <a16:creationId xmlns:a16="http://schemas.microsoft.com/office/drawing/2014/main" id="{0635DDFB-7B72-5DCA-EF6C-4C117A2F2238}"/>
                      </a:ext>
                    </a:extLst>
                  </p:cNvPr>
                  <p:cNvGrpSpPr/>
                  <p:nvPr/>
                </p:nvGrpSpPr>
                <p:grpSpPr>
                  <a:xfrm>
                    <a:off x="2248697" y="4671301"/>
                    <a:ext cx="143864" cy="95880"/>
                    <a:chOff x="2248697" y="4671301"/>
                    <a:chExt cx="143864" cy="95880"/>
                  </a:xfrm>
                  <a:solidFill>
                    <a:srgbClr val="000000"/>
                  </a:solidFill>
                </p:grpSpPr>
                <p:sp>
                  <p:nvSpPr>
                    <p:cNvPr id="3793" name="Figura a mano libera: forma 3792">
                      <a:extLst>
                        <a:ext uri="{FF2B5EF4-FFF2-40B4-BE49-F238E27FC236}">
                          <a16:creationId xmlns:a16="http://schemas.microsoft.com/office/drawing/2014/main" id="{557BCA68-8A11-2DF8-9BF3-2FCFCB632F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697" y="4671301"/>
                      <a:ext cx="58777" cy="94077"/>
                    </a:xfrm>
                    <a:custGeom>
                      <a:avLst/>
                      <a:gdLst>
                        <a:gd name="connsiteX0" fmla="*/ 13237 w 58777"/>
                        <a:gd name="connsiteY0" fmla="*/ 8508 h 94077"/>
                        <a:gd name="connsiteX1" fmla="*/ 56953 w 58777"/>
                        <a:gd name="connsiteY1" fmla="*/ 8508 h 94077"/>
                        <a:gd name="connsiteX2" fmla="*/ 56953 w 58777"/>
                        <a:gd name="connsiteY2" fmla="*/ -2009 h 94077"/>
                        <a:gd name="connsiteX3" fmla="*/ -1825 w 58777"/>
                        <a:gd name="connsiteY3" fmla="*/ -2009 h 94077"/>
                        <a:gd name="connsiteX4" fmla="*/ -1825 w 58777"/>
                        <a:gd name="connsiteY4" fmla="*/ 8508 h 94077"/>
                        <a:gd name="connsiteX5" fmla="*/ 17602 w 58777"/>
                        <a:gd name="connsiteY5" fmla="*/ 28274 h 94077"/>
                        <a:gd name="connsiteX6" fmla="*/ 33081 w 58777"/>
                        <a:gd name="connsiteY6" fmla="*/ 44297 h 94077"/>
                        <a:gd name="connsiteX7" fmla="*/ 41474 w 58777"/>
                        <a:gd name="connsiteY7" fmla="*/ 55705 h 94077"/>
                        <a:gd name="connsiteX8" fmla="*/ 43876 w 58777"/>
                        <a:gd name="connsiteY8" fmla="*/ 64895 h 94077"/>
                        <a:gd name="connsiteX9" fmla="*/ 38696 w 58777"/>
                        <a:gd name="connsiteY9" fmla="*/ 76897 h 94077"/>
                        <a:gd name="connsiteX10" fmla="*/ 25203 w 58777"/>
                        <a:gd name="connsiteY10" fmla="*/ 81552 h 94077"/>
                        <a:gd name="connsiteX11" fmla="*/ 12761 w 58777"/>
                        <a:gd name="connsiteY11" fmla="*/ 79512 h 94077"/>
                        <a:gd name="connsiteX12" fmla="*/ -1209 w 58777"/>
                        <a:gd name="connsiteY12" fmla="*/ 73313 h 94077"/>
                        <a:gd name="connsiteX13" fmla="*/ -1209 w 58777"/>
                        <a:gd name="connsiteY13" fmla="*/ 85949 h 94077"/>
                        <a:gd name="connsiteX14" fmla="*/ 12919 w 58777"/>
                        <a:gd name="connsiteY14" fmla="*/ 90524 h 94077"/>
                        <a:gd name="connsiteX15" fmla="*/ 24964 w 58777"/>
                        <a:gd name="connsiteY15" fmla="*/ 92069 h 94077"/>
                        <a:gd name="connsiteX16" fmla="*/ 47904 w 58777"/>
                        <a:gd name="connsiteY16" fmla="*/ 84879 h 94077"/>
                        <a:gd name="connsiteX17" fmla="*/ 56456 w 58777"/>
                        <a:gd name="connsiteY17" fmla="*/ 65707 h 94077"/>
                        <a:gd name="connsiteX18" fmla="*/ 54313 w 58777"/>
                        <a:gd name="connsiteY18" fmla="*/ 54893 h 94077"/>
                        <a:gd name="connsiteX19" fmla="*/ 46535 w 58777"/>
                        <a:gd name="connsiteY19" fmla="*/ 42871 h 94077"/>
                        <a:gd name="connsiteX20" fmla="*/ 36672 w 58777"/>
                        <a:gd name="connsiteY20" fmla="*/ 32493 h 94077"/>
                        <a:gd name="connsiteX21" fmla="*/ 13237 w 58777"/>
                        <a:gd name="connsiteY21" fmla="*/ 8508 h 940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58777" h="94077">
                          <a:moveTo>
                            <a:pt x="13237" y="8508"/>
                          </a:moveTo>
                          <a:lnTo>
                            <a:pt x="56953" y="8508"/>
                          </a:lnTo>
                          <a:lnTo>
                            <a:pt x="56953" y="-2009"/>
                          </a:lnTo>
                          <a:lnTo>
                            <a:pt x="-1825" y="-2009"/>
                          </a:lnTo>
                          <a:lnTo>
                            <a:pt x="-1825" y="8508"/>
                          </a:lnTo>
                          <a:cubicBezTo>
                            <a:pt x="2925" y="13420"/>
                            <a:pt x="9400" y="20008"/>
                            <a:pt x="17602" y="28274"/>
                          </a:cubicBezTo>
                          <a:cubicBezTo>
                            <a:pt x="25818" y="36553"/>
                            <a:pt x="30977" y="41894"/>
                            <a:pt x="33081" y="44297"/>
                          </a:cubicBezTo>
                          <a:cubicBezTo>
                            <a:pt x="37089" y="48786"/>
                            <a:pt x="39887" y="52589"/>
                            <a:pt x="41474" y="55705"/>
                          </a:cubicBezTo>
                          <a:cubicBezTo>
                            <a:pt x="43075" y="58821"/>
                            <a:pt x="43876" y="61885"/>
                            <a:pt x="43876" y="64895"/>
                          </a:cubicBezTo>
                          <a:cubicBezTo>
                            <a:pt x="43876" y="69807"/>
                            <a:pt x="42149" y="73808"/>
                            <a:pt x="38696" y="76897"/>
                          </a:cubicBezTo>
                          <a:cubicBezTo>
                            <a:pt x="35244" y="80000"/>
                            <a:pt x="30746" y="81552"/>
                            <a:pt x="25203" y="81552"/>
                          </a:cubicBezTo>
                          <a:cubicBezTo>
                            <a:pt x="21274" y="81552"/>
                            <a:pt x="17126" y="80872"/>
                            <a:pt x="12761" y="79512"/>
                          </a:cubicBezTo>
                          <a:cubicBezTo>
                            <a:pt x="8408" y="78152"/>
                            <a:pt x="3751" y="76085"/>
                            <a:pt x="-1209" y="73313"/>
                          </a:cubicBezTo>
                          <a:lnTo>
                            <a:pt x="-1209" y="85949"/>
                          </a:lnTo>
                          <a:cubicBezTo>
                            <a:pt x="3831" y="87969"/>
                            <a:pt x="8540" y="89494"/>
                            <a:pt x="12919" y="90524"/>
                          </a:cubicBezTo>
                          <a:cubicBezTo>
                            <a:pt x="17311" y="91554"/>
                            <a:pt x="21326" y="92069"/>
                            <a:pt x="24964" y="92069"/>
                          </a:cubicBezTo>
                          <a:cubicBezTo>
                            <a:pt x="34556" y="92069"/>
                            <a:pt x="42202" y="89672"/>
                            <a:pt x="47904" y="84879"/>
                          </a:cubicBezTo>
                          <a:cubicBezTo>
                            <a:pt x="53606" y="80099"/>
                            <a:pt x="56456" y="73709"/>
                            <a:pt x="56456" y="65707"/>
                          </a:cubicBezTo>
                          <a:cubicBezTo>
                            <a:pt x="56456" y="61904"/>
                            <a:pt x="55742" y="58300"/>
                            <a:pt x="54313" y="54893"/>
                          </a:cubicBezTo>
                          <a:cubicBezTo>
                            <a:pt x="52898" y="51500"/>
                            <a:pt x="50305" y="47492"/>
                            <a:pt x="46535" y="42871"/>
                          </a:cubicBezTo>
                          <a:cubicBezTo>
                            <a:pt x="45503" y="41669"/>
                            <a:pt x="42215" y="38210"/>
                            <a:pt x="36672" y="32493"/>
                          </a:cubicBezTo>
                          <a:cubicBezTo>
                            <a:pt x="31142" y="26775"/>
                            <a:pt x="23331" y="18780"/>
                            <a:pt x="13237" y="850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4" name="Figura a mano libera: forma 3793">
                      <a:extLst>
                        <a:ext uri="{FF2B5EF4-FFF2-40B4-BE49-F238E27FC236}">
                          <a16:creationId xmlns:a16="http://schemas.microsoft.com/office/drawing/2014/main" id="{05EDB927-A617-8255-A99D-8336E663100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28566" y="4671301"/>
                      <a:ext cx="63996" cy="95880"/>
                    </a:xfrm>
                    <a:custGeom>
                      <a:avLst/>
                      <a:gdLst>
                        <a:gd name="connsiteX0" fmla="*/ 30085 w 63996"/>
                        <a:gd name="connsiteY0" fmla="*/ 84014 h 95880"/>
                        <a:gd name="connsiteX1" fmla="*/ 15540 w 63996"/>
                        <a:gd name="connsiteY1" fmla="*/ 74507 h 95880"/>
                        <a:gd name="connsiteX2" fmla="*/ 10678 w 63996"/>
                        <a:gd name="connsiteY2" fmla="*/ 45947 h 95880"/>
                        <a:gd name="connsiteX3" fmla="*/ 15540 w 63996"/>
                        <a:gd name="connsiteY3" fmla="*/ 17446 h 95880"/>
                        <a:gd name="connsiteX4" fmla="*/ 30085 w 63996"/>
                        <a:gd name="connsiteY4" fmla="*/ 7939 h 95880"/>
                        <a:gd name="connsiteX5" fmla="*/ 44690 w 63996"/>
                        <a:gd name="connsiteY5" fmla="*/ 17446 h 95880"/>
                        <a:gd name="connsiteX6" fmla="*/ 49572 w 63996"/>
                        <a:gd name="connsiteY6" fmla="*/ 45947 h 95880"/>
                        <a:gd name="connsiteX7" fmla="*/ 44690 w 63996"/>
                        <a:gd name="connsiteY7" fmla="*/ 74507 h 95880"/>
                        <a:gd name="connsiteX8" fmla="*/ 30085 w 63996"/>
                        <a:gd name="connsiteY8" fmla="*/ 84014 h 95880"/>
                        <a:gd name="connsiteX9" fmla="*/ 30085 w 63996"/>
                        <a:gd name="connsiteY9" fmla="*/ 93917 h 95880"/>
                        <a:gd name="connsiteX10" fmla="*/ 53878 w 63996"/>
                        <a:gd name="connsiteY10" fmla="*/ 81617 h 95880"/>
                        <a:gd name="connsiteX11" fmla="*/ 62093 w 63996"/>
                        <a:gd name="connsiteY11" fmla="*/ 45947 h 95880"/>
                        <a:gd name="connsiteX12" fmla="*/ 53878 w 63996"/>
                        <a:gd name="connsiteY12" fmla="*/ 10316 h 95880"/>
                        <a:gd name="connsiteX13" fmla="*/ 30085 w 63996"/>
                        <a:gd name="connsiteY13" fmla="*/ -1964 h 95880"/>
                        <a:gd name="connsiteX14" fmla="*/ 6313 w 63996"/>
                        <a:gd name="connsiteY14" fmla="*/ 10316 h 95880"/>
                        <a:gd name="connsiteX15" fmla="*/ -1903 w 63996"/>
                        <a:gd name="connsiteY15" fmla="*/ 45947 h 95880"/>
                        <a:gd name="connsiteX16" fmla="*/ 6313 w 63996"/>
                        <a:gd name="connsiteY16" fmla="*/ 81617 h 95880"/>
                        <a:gd name="connsiteX17" fmla="*/ 30085 w 63996"/>
                        <a:gd name="connsiteY17" fmla="*/ 93917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30085" y="84014"/>
                          </a:moveTo>
                          <a:cubicBezTo>
                            <a:pt x="23643" y="84014"/>
                            <a:pt x="18794" y="80845"/>
                            <a:pt x="15540" y="74507"/>
                          </a:cubicBezTo>
                          <a:cubicBezTo>
                            <a:pt x="12299" y="68182"/>
                            <a:pt x="10678" y="58662"/>
                            <a:pt x="10678" y="45947"/>
                          </a:cubicBezTo>
                          <a:cubicBezTo>
                            <a:pt x="10678" y="33284"/>
                            <a:pt x="12299" y="23784"/>
                            <a:pt x="15540" y="17446"/>
                          </a:cubicBezTo>
                          <a:cubicBezTo>
                            <a:pt x="18794" y="11108"/>
                            <a:pt x="23643" y="7939"/>
                            <a:pt x="30085" y="7939"/>
                          </a:cubicBezTo>
                          <a:cubicBezTo>
                            <a:pt x="36581" y="7939"/>
                            <a:pt x="41449" y="11108"/>
                            <a:pt x="44690" y="17446"/>
                          </a:cubicBezTo>
                          <a:cubicBezTo>
                            <a:pt x="47945" y="23784"/>
                            <a:pt x="49572" y="33284"/>
                            <a:pt x="49572" y="45947"/>
                          </a:cubicBezTo>
                          <a:cubicBezTo>
                            <a:pt x="49572" y="58662"/>
                            <a:pt x="47945" y="68182"/>
                            <a:pt x="44690" y="74507"/>
                          </a:cubicBezTo>
                          <a:cubicBezTo>
                            <a:pt x="41449" y="80845"/>
                            <a:pt x="36581" y="84014"/>
                            <a:pt x="30085" y="84014"/>
                          </a:cubicBezTo>
                          <a:close/>
                          <a:moveTo>
                            <a:pt x="30085" y="93917"/>
                          </a:moveTo>
                          <a:cubicBezTo>
                            <a:pt x="40470" y="93917"/>
                            <a:pt x="48401" y="89817"/>
                            <a:pt x="53878" y="81617"/>
                          </a:cubicBezTo>
                          <a:cubicBezTo>
                            <a:pt x="59355" y="73431"/>
                            <a:pt x="62093" y="61541"/>
                            <a:pt x="62093" y="45947"/>
                          </a:cubicBezTo>
                          <a:cubicBezTo>
                            <a:pt x="62093" y="30393"/>
                            <a:pt x="59355" y="18516"/>
                            <a:pt x="53878" y="10316"/>
                          </a:cubicBezTo>
                          <a:cubicBezTo>
                            <a:pt x="48401" y="2130"/>
                            <a:pt x="40470" y="-1964"/>
                            <a:pt x="30085" y="-1964"/>
                          </a:cubicBezTo>
                          <a:cubicBezTo>
                            <a:pt x="19714" y="-1964"/>
                            <a:pt x="11790" y="2130"/>
                            <a:pt x="6313" y="10316"/>
                          </a:cubicBezTo>
                          <a:cubicBezTo>
                            <a:pt x="836" y="18516"/>
                            <a:pt x="-1903" y="30393"/>
                            <a:pt x="-1903" y="45947"/>
                          </a:cubicBezTo>
                          <a:cubicBezTo>
                            <a:pt x="-1903" y="61541"/>
                            <a:pt x="836" y="73431"/>
                            <a:pt x="6313" y="81617"/>
                          </a:cubicBezTo>
                          <a:cubicBezTo>
                            <a:pt x="11790" y="89817"/>
                            <a:pt x="19714" y="93917"/>
                            <a:pt x="30085" y="939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795" name="Elemento grafico 2">
                  <a:extLst>
                    <a:ext uri="{FF2B5EF4-FFF2-40B4-BE49-F238E27FC236}">
                      <a16:creationId xmlns:a16="http://schemas.microsoft.com/office/drawing/2014/main" id="{7F7C1A9C-F1E6-D23B-C34C-BFE67B8FDE78}"/>
                    </a:ext>
                  </a:extLst>
                </p:cNvPr>
                <p:cNvGrpSpPr/>
                <p:nvPr/>
              </p:nvGrpSpPr>
              <p:grpSpPr>
                <a:xfrm>
                  <a:off x="3677247" y="4580325"/>
                  <a:ext cx="146960" cy="186855"/>
                  <a:chOff x="3677247" y="4580325"/>
                  <a:chExt cx="146960" cy="186855"/>
                </a:xfrm>
                <a:solidFill>
                  <a:srgbClr val="000000"/>
                </a:solidFill>
              </p:grpSpPr>
              <p:sp>
                <p:nvSpPr>
                  <p:cNvPr id="3796" name="Figura a mano libera: forma 3795">
                    <a:extLst>
                      <a:ext uri="{FF2B5EF4-FFF2-40B4-BE49-F238E27FC236}">
                        <a16:creationId xmlns:a16="http://schemas.microsoft.com/office/drawing/2014/main" id="{4C0D1BDF-6038-474A-A93A-644BD3A1C896}"/>
                      </a:ext>
                    </a:extLst>
                  </p:cNvPr>
                  <p:cNvSpPr/>
                  <p:nvPr/>
                </p:nvSpPr>
                <p:spPr>
                  <a:xfrm>
                    <a:off x="3751834" y="4580325"/>
                    <a:ext cx="12700" cy="44365"/>
                  </a:xfrm>
                  <a:custGeom>
                    <a:avLst/>
                    <a:gdLst>
                      <a:gd name="connsiteX0" fmla="*/ 241 w 12700"/>
                      <a:gd name="connsiteY0" fmla="*/ 355 h 44365"/>
                      <a:gd name="connsiteX1" fmla="*/ 241 w 12700"/>
                      <a:gd name="connsiteY1" fmla="*/ 44720 h 44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365">
                        <a:moveTo>
                          <a:pt x="241" y="355"/>
                        </a:moveTo>
                        <a:lnTo>
                          <a:pt x="241" y="44720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797" name="Elemento grafico 2">
                    <a:extLst>
                      <a:ext uri="{FF2B5EF4-FFF2-40B4-BE49-F238E27FC236}">
                        <a16:creationId xmlns:a16="http://schemas.microsoft.com/office/drawing/2014/main" id="{50C0C70A-B829-F441-78C8-3EDAABFDACD6}"/>
                      </a:ext>
                    </a:extLst>
                  </p:cNvPr>
                  <p:cNvGrpSpPr/>
                  <p:nvPr/>
                </p:nvGrpSpPr>
                <p:grpSpPr>
                  <a:xfrm>
                    <a:off x="3677247" y="4671301"/>
                    <a:ext cx="146960" cy="95880"/>
                    <a:chOff x="3677247" y="4671301"/>
                    <a:chExt cx="146960" cy="95880"/>
                  </a:xfrm>
                  <a:solidFill>
                    <a:srgbClr val="000000"/>
                  </a:solidFill>
                </p:grpSpPr>
                <p:sp>
                  <p:nvSpPr>
                    <p:cNvPr id="3798" name="Figura a mano libera: forma 3797">
                      <a:extLst>
                        <a:ext uri="{FF2B5EF4-FFF2-40B4-BE49-F238E27FC236}">
                          <a16:creationId xmlns:a16="http://schemas.microsoft.com/office/drawing/2014/main" id="{AAC2233B-1B35-CAD2-6C8F-FFA3DE2CA3B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677247" y="4672964"/>
                      <a:ext cx="67468" cy="92414"/>
                    </a:xfrm>
                    <a:custGeom>
                      <a:avLst/>
                      <a:gdLst>
                        <a:gd name="connsiteX0" fmla="*/ 40016 w 67468"/>
                        <a:gd name="connsiteY0" fmla="*/ 79554 h 92414"/>
                        <a:gd name="connsiteX1" fmla="*/ 8385 w 67468"/>
                        <a:gd name="connsiteY1" fmla="*/ 30217 h 92414"/>
                        <a:gd name="connsiteX2" fmla="*/ 40016 w 67468"/>
                        <a:gd name="connsiteY2" fmla="*/ 30217 h 92414"/>
                        <a:gd name="connsiteX3" fmla="*/ 40016 w 67468"/>
                        <a:gd name="connsiteY3" fmla="*/ 79554 h 92414"/>
                        <a:gd name="connsiteX4" fmla="*/ 36722 w 67468"/>
                        <a:gd name="connsiteY4" fmla="*/ 90447 h 92414"/>
                        <a:gd name="connsiteX5" fmla="*/ 52478 w 67468"/>
                        <a:gd name="connsiteY5" fmla="*/ 90447 h 92414"/>
                        <a:gd name="connsiteX6" fmla="*/ 52478 w 67468"/>
                        <a:gd name="connsiteY6" fmla="*/ 30217 h 92414"/>
                        <a:gd name="connsiteX7" fmla="*/ 65694 w 67468"/>
                        <a:gd name="connsiteY7" fmla="*/ 30217 h 92414"/>
                        <a:gd name="connsiteX8" fmla="*/ 65694 w 67468"/>
                        <a:gd name="connsiteY8" fmla="*/ 19819 h 92414"/>
                        <a:gd name="connsiteX9" fmla="*/ 52478 w 67468"/>
                        <a:gd name="connsiteY9" fmla="*/ 19819 h 92414"/>
                        <a:gd name="connsiteX10" fmla="*/ 52478 w 67468"/>
                        <a:gd name="connsiteY10" fmla="*/ -1967 h 92414"/>
                        <a:gd name="connsiteX11" fmla="*/ 40016 w 67468"/>
                        <a:gd name="connsiteY11" fmla="*/ -1967 h 92414"/>
                        <a:gd name="connsiteX12" fmla="*/ 40016 w 67468"/>
                        <a:gd name="connsiteY12" fmla="*/ 19819 h 92414"/>
                        <a:gd name="connsiteX13" fmla="*/ -1775 w 67468"/>
                        <a:gd name="connsiteY13" fmla="*/ 19819 h 92414"/>
                        <a:gd name="connsiteX14" fmla="*/ -1775 w 67468"/>
                        <a:gd name="connsiteY14" fmla="*/ 31881 h 92414"/>
                        <a:gd name="connsiteX15" fmla="*/ 36722 w 67468"/>
                        <a:gd name="connsiteY15" fmla="*/ 90447 h 924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67468" h="92414">
                          <a:moveTo>
                            <a:pt x="40016" y="79554"/>
                          </a:moveTo>
                          <a:lnTo>
                            <a:pt x="8385" y="30217"/>
                          </a:lnTo>
                          <a:lnTo>
                            <a:pt x="40016" y="30217"/>
                          </a:lnTo>
                          <a:lnTo>
                            <a:pt x="40016" y="79554"/>
                          </a:lnTo>
                          <a:close/>
                          <a:moveTo>
                            <a:pt x="36722" y="90447"/>
                          </a:moveTo>
                          <a:lnTo>
                            <a:pt x="52478" y="90447"/>
                          </a:lnTo>
                          <a:lnTo>
                            <a:pt x="52478" y="30217"/>
                          </a:lnTo>
                          <a:lnTo>
                            <a:pt x="65694" y="30217"/>
                          </a:lnTo>
                          <a:lnTo>
                            <a:pt x="65694" y="19819"/>
                          </a:lnTo>
                          <a:lnTo>
                            <a:pt x="52478" y="19819"/>
                          </a:lnTo>
                          <a:lnTo>
                            <a:pt x="52478" y="-1967"/>
                          </a:lnTo>
                          <a:lnTo>
                            <a:pt x="40016" y="-1967"/>
                          </a:lnTo>
                          <a:lnTo>
                            <a:pt x="40016" y="19819"/>
                          </a:lnTo>
                          <a:lnTo>
                            <a:pt x="-1775" y="19819"/>
                          </a:lnTo>
                          <a:lnTo>
                            <a:pt x="-1775" y="31881"/>
                          </a:lnTo>
                          <a:lnTo>
                            <a:pt x="36722" y="9044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9" name="Figura a mano libera: forma 3798">
                      <a:extLst>
                        <a:ext uri="{FF2B5EF4-FFF2-40B4-BE49-F238E27FC236}">
                          <a16:creationId xmlns:a16="http://schemas.microsoft.com/office/drawing/2014/main" id="{09743C14-1BA6-CC6B-ECBC-7B2CCAE4470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760211" y="4671301"/>
                      <a:ext cx="63996" cy="95880"/>
                    </a:xfrm>
                    <a:custGeom>
                      <a:avLst/>
                      <a:gdLst>
                        <a:gd name="connsiteX0" fmla="*/ 30198 w 63996"/>
                        <a:gd name="connsiteY0" fmla="*/ 84014 h 95880"/>
                        <a:gd name="connsiteX1" fmla="*/ 15653 w 63996"/>
                        <a:gd name="connsiteY1" fmla="*/ 74507 h 95880"/>
                        <a:gd name="connsiteX2" fmla="*/ 10791 w 63996"/>
                        <a:gd name="connsiteY2" fmla="*/ 45947 h 95880"/>
                        <a:gd name="connsiteX3" fmla="*/ 15653 w 63996"/>
                        <a:gd name="connsiteY3" fmla="*/ 17446 h 95880"/>
                        <a:gd name="connsiteX4" fmla="*/ 30198 w 63996"/>
                        <a:gd name="connsiteY4" fmla="*/ 7939 h 95880"/>
                        <a:gd name="connsiteX5" fmla="*/ 44803 w 63996"/>
                        <a:gd name="connsiteY5" fmla="*/ 17446 h 95880"/>
                        <a:gd name="connsiteX6" fmla="*/ 49685 w 63996"/>
                        <a:gd name="connsiteY6" fmla="*/ 45947 h 95880"/>
                        <a:gd name="connsiteX7" fmla="*/ 44803 w 63996"/>
                        <a:gd name="connsiteY7" fmla="*/ 74507 h 95880"/>
                        <a:gd name="connsiteX8" fmla="*/ 30198 w 63996"/>
                        <a:gd name="connsiteY8" fmla="*/ 84014 h 95880"/>
                        <a:gd name="connsiteX9" fmla="*/ 30198 w 63996"/>
                        <a:gd name="connsiteY9" fmla="*/ 93917 h 95880"/>
                        <a:gd name="connsiteX10" fmla="*/ 53991 w 63996"/>
                        <a:gd name="connsiteY10" fmla="*/ 81617 h 95880"/>
                        <a:gd name="connsiteX11" fmla="*/ 62206 w 63996"/>
                        <a:gd name="connsiteY11" fmla="*/ 45947 h 95880"/>
                        <a:gd name="connsiteX12" fmla="*/ 53991 w 63996"/>
                        <a:gd name="connsiteY12" fmla="*/ 10316 h 95880"/>
                        <a:gd name="connsiteX13" fmla="*/ 30198 w 63996"/>
                        <a:gd name="connsiteY13" fmla="*/ -1964 h 95880"/>
                        <a:gd name="connsiteX14" fmla="*/ 6425 w 63996"/>
                        <a:gd name="connsiteY14" fmla="*/ 10316 h 95880"/>
                        <a:gd name="connsiteX15" fmla="*/ -1790 w 63996"/>
                        <a:gd name="connsiteY15" fmla="*/ 45947 h 95880"/>
                        <a:gd name="connsiteX16" fmla="*/ 6425 w 63996"/>
                        <a:gd name="connsiteY16" fmla="*/ 81617 h 95880"/>
                        <a:gd name="connsiteX17" fmla="*/ 30198 w 63996"/>
                        <a:gd name="connsiteY17" fmla="*/ 93917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30198" y="84014"/>
                          </a:moveTo>
                          <a:cubicBezTo>
                            <a:pt x="23756" y="84014"/>
                            <a:pt x="18907" y="80845"/>
                            <a:pt x="15653" y="74507"/>
                          </a:cubicBezTo>
                          <a:cubicBezTo>
                            <a:pt x="12412" y="68182"/>
                            <a:pt x="10791" y="58662"/>
                            <a:pt x="10791" y="45947"/>
                          </a:cubicBezTo>
                          <a:cubicBezTo>
                            <a:pt x="10791" y="33284"/>
                            <a:pt x="12412" y="23784"/>
                            <a:pt x="15653" y="17446"/>
                          </a:cubicBezTo>
                          <a:cubicBezTo>
                            <a:pt x="18907" y="11108"/>
                            <a:pt x="23756" y="7939"/>
                            <a:pt x="30198" y="7939"/>
                          </a:cubicBezTo>
                          <a:cubicBezTo>
                            <a:pt x="36694" y="7939"/>
                            <a:pt x="41562" y="11108"/>
                            <a:pt x="44803" y="17446"/>
                          </a:cubicBezTo>
                          <a:cubicBezTo>
                            <a:pt x="48058" y="23784"/>
                            <a:pt x="49685" y="33284"/>
                            <a:pt x="49685" y="45947"/>
                          </a:cubicBezTo>
                          <a:cubicBezTo>
                            <a:pt x="49685" y="58662"/>
                            <a:pt x="48058" y="68182"/>
                            <a:pt x="44803" y="74507"/>
                          </a:cubicBezTo>
                          <a:cubicBezTo>
                            <a:pt x="41562" y="80845"/>
                            <a:pt x="36694" y="84014"/>
                            <a:pt x="30198" y="84014"/>
                          </a:cubicBezTo>
                          <a:close/>
                          <a:moveTo>
                            <a:pt x="30198" y="93917"/>
                          </a:moveTo>
                          <a:cubicBezTo>
                            <a:pt x="40583" y="93917"/>
                            <a:pt x="48514" y="89817"/>
                            <a:pt x="53991" y="81617"/>
                          </a:cubicBezTo>
                          <a:cubicBezTo>
                            <a:pt x="59468" y="73431"/>
                            <a:pt x="62206" y="61541"/>
                            <a:pt x="62206" y="45947"/>
                          </a:cubicBezTo>
                          <a:cubicBezTo>
                            <a:pt x="62206" y="30393"/>
                            <a:pt x="59468" y="18516"/>
                            <a:pt x="53991" y="10316"/>
                          </a:cubicBezTo>
                          <a:cubicBezTo>
                            <a:pt x="48514" y="2130"/>
                            <a:pt x="40583" y="-1964"/>
                            <a:pt x="30198" y="-1964"/>
                          </a:cubicBezTo>
                          <a:cubicBezTo>
                            <a:pt x="19826" y="-1964"/>
                            <a:pt x="11902" y="2130"/>
                            <a:pt x="6425" y="10316"/>
                          </a:cubicBezTo>
                          <a:cubicBezTo>
                            <a:pt x="949" y="18516"/>
                            <a:pt x="-1790" y="30393"/>
                            <a:pt x="-1790" y="45947"/>
                          </a:cubicBezTo>
                          <a:cubicBezTo>
                            <a:pt x="-1790" y="61541"/>
                            <a:pt x="949" y="73431"/>
                            <a:pt x="6425" y="81617"/>
                          </a:cubicBezTo>
                          <a:cubicBezTo>
                            <a:pt x="11902" y="89817"/>
                            <a:pt x="19826" y="93917"/>
                            <a:pt x="30198" y="939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00" name="Elemento grafico 2">
                  <a:extLst>
                    <a:ext uri="{FF2B5EF4-FFF2-40B4-BE49-F238E27FC236}">
                      <a16:creationId xmlns:a16="http://schemas.microsoft.com/office/drawing/2014/main" id="{D5C460AB-7BC3-DBB7-831D-CBCC9D55BD80}"/>
                    </a:ext>
                  </a:extLst>
                </p:cNvPr>
                <p:cNvGrpSpPr/>
                <p:nvPr/>
              </p:nvGrpSpPr>
              <p:grpSpPr>
                <a:xfrm>
                  <a:off x="5111539" y="4580325"/>
                  <a:ext cx="144301" cy="186855"/>
                  <a:chOff x="5111539" y="4580325"/>
                  <a:chExt cx="144301" cy="186855"/>
                </a:xfrm>
                <a:solidFill>
                  <a:srgbClr val="000000"/>
                </a:solidFill>
              </p:grpSpPr>
              <p:sp>
                <p:nvSpPr>
                  <p:cNvPr id="3801" name="Figura a mano libera: forma 3800">
                    <a:extLst>
                      <a:ext uri="{FF2B5EF4-FFF2-40B4-BE49-F238E27FC236}">
                        <a16:creationId xmlns:a16="http://schemas.microsoft.com/office/drawing/2014/main" id="{222DF7ED-C58C-7FB6-2592-5DAC38B112CF}"/>
                      </a:ext>
                    </a:extLst>
                  </p:cNvPr>
                  <p:cNvSpPr/>
                  <p:nvPr/>
                </p:nvSpPr>
                <p:spPr>
                  <a:xfrm>
                    <a:off x="5183466" y="4580325"/>
                    <a:ext cx="12700" cy="44365"/>
                  </a:xfrm>
                  <a:custGeom>
                    <a:avLst/>
                    <a:gdLst>
                      <a:gd name="connsiteX0" fmla="*/ 354 w 12700"/>
                      <a:gd name="connsiteY0" fmla="*/ 355 h 44365"/>
                      <a:gd name="connsiteX1" fmla="*/ 354 w 12700"/>
                      <a:gd name="connsiteY1" fmla="*/ 44720 h 44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365">
                        <a:moveTo>
                          <a:pt x="354" y="355"/>
                        </a:moveTo>
                        <a:lnTo>
                          <a:pt x="354" y="44720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802" name="Elemento grafico 2">
                    <a:extLst>
                      <a:ext uri="{FF2B5EF4-FFF2-40B4-BE49-F238E27FC236}">
                        <a16:creationId xmlns:a16="http://schemas.microsoft.com/office/drawing/2014/main" id="{8A2103A4-EB2D-5528-102C-13F241BC5BEF}"/>
                      </a:ext>
                    </a:extLst>
                  </p:cNvPr>
                  <p:cNvGrpSpPr/>
                  <p:nvPr/>
                </p:nvGrpSpPr>
                <p:grpSpPr>
                  <a:xfrm>
                    <a:off x="5111539" y="4671301"/>
                    <a:ext cx="144301" cy="95880"/>
                    <a:chOff x="5111539" y="4671301"/>
                    <a:chExt cx="144301" cy="95880"/>
                  </a:xfrm>
                  <a:solidFill>
                    <a:srgbClr val="000000"/>
                  </a:solidFill>
                </p:grpSpPr>
                <p:sp>
                  <p:nvSpPr>
                    <p:cNvPr id="3803" name="Figura a mano libera: forma 3802">
                      <a:extLst>
                        <a:ext uri="{FF2B5EF4-FFF2-40B4-BE49-F238E27FC236}">
                          <a16:creationId xmlns:a16="http://schemas.microsoft.com/office/drawing/2014/main" id="{106DE92B-23EF-158F-FED1-303F70CBA94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11539" y="4671301"/>
                      <a:ext cx="63936" cy="95880"/>
                    </a:xfrm>
                    <a:custGeom>
                      <a:avLst/>
                      <a:gdLst>
                        <a:gd name="connsiteX0" fmla="*/ 31353 w 63936"/>
                        <a:gd name="connsiteY0" fmla="*/ 51017 h 95880"/>
                        <a:gd name="connsiteX1" fmla="*/ 17978 w 63936"/>
                        <a:gd name="connsiteY1" fmla="*/ 45254 h 95880"/>
                        <a:gd name="connsiteX2" fmla="*/ 13057 w 63936"/>
                        <a:gd name="connsiteY2" fmla="*/ 29488 h 95880"/>
                        <a:gd name="connsiteX3" fmla="*/ 17978 w 63936"/>
                        <a:gd name="connsiteY3" fmla="*/ 13723 h 95880"/>
                        <a:gd name="connsiteX4" fmla="*/ 31353 w 63936"/>
                        <a:gd name="connsiteY4" fmla="*/ 7939 h 95880"/>
                        <a:gd name="connsiteX5" fmla="*/ 44708 w 63936"/>
                        <a:gd name="connsiteY5" fmla="*/ 13723 h 95880"/>
                        <a:gd name="connsiteX6" fmla="*/ 49629 w 63936"/>
                        <a:gd name="connsiteY6" fmla="*/ 29488 h 95880"/>
                        <a:gd name="connsiteX7" fmla="*/ 44708 w 63936"/>
                        <a:gd name="connsiteY7" fmla="*/ 45254 h 95880"/>
                        <a:gd name="connsiteX8" fmla="*/ 31353 w 63936"/>
                        <a:gd name="connsiteY8" fmla="*/ 51017 h 95880"/>
                        <a:gd name="connsiteX9" fmla="*/ 56217 w 63936"/>
                        <a:gd name="connsiteY9" fmla="*/ 90213 h 95880"/>
                        <a:gd name="connsiteX10" fmla="*/ 56217 w 63936"/>
                        <a:gd name="connsiteY10" fmla="*/ 78825 h 95880"/>
                        <a:gd name="connsiteX11" fmla="*/ 46692 w 63936"/>
                        <a:gd name="connsiteY11" fmla="*/ 82211 h 95880"/>
                        <a:gd name="connsiteX12" fmla="*/ 37167 w 63936"/>
                        <a:gd name="connsiteY12" fmla="*/ 83400 h 95880"/>
                        <a:gd name="connsiteX13" fmla="*/ 18216 w 63936"/>
                        <a:gd name="connsiteY13" fmla="*/ 75042 h 95880"/>
                        <a:gd name="connsiteX14" fmla="*/ 10755 w 63936"/>
                        <a:gd name="connsiteY14" fmla="*/ 49789 h 95880"/>
                        <a:gd name="connsiteX15" fmla="*/ 19923 w 63936"/>
                        <a:gd name="connsiteY15" fmla="*/ 58048 h 95880"/>
                        <a:gd name="connsiteX16" fmla="*/ 32087 w 63936"/>
                        <a:gd name="connsiteY16" fmla="*/ 60920 h 95880"/>
                        <a:gd name="connsiteX17" fmla="*/ 54133 w 63936"/>
                        <a:gd name="connsiteY17" fmla="*/ 52463 h 95880"/>
                        <a:gd name="connsiteX18" fmla="*/ 62230 w 63936"/>
                        <a:gd name="connsiteY18" fmla="*/ 29488 h 95880"/>
                        <a:gd name="connsiteX19" fmla="*/ 53796 w 63936"/>
                        <a:gd name="connsiteY19" fmla="*/ 6632 h 95880"/>
                        <a:gd name="connsiteX20" fmla="*/ 31353 w 63936"/>
                        <a:gd name="connsiteY20" fmla="*/ -1964 h 95880"/>
                        <a:gd name="connsiteX21" fmla="*/ 6786 w 63936"/>
                        <a:gd name="connsiteY21" fmla="*/ 10316 h 95880"/>
                        <a:gd name="connsiteX22" fmla="*/ -1707 w 63936"/>
                        <a:gd name="connsiteY22" fmla="*/ 45947 h 95880"/>
                        <a:gd name="connsiteX23" fmla="*/ 8711 w 63936"/>
                        <a:gd name="connsiteY23" fmla="*/ 80884 h 95880"/>
                        <a:gd name="connsiteX24" fmla="*/ 36671 w 63936"/>
                        <a:gd name="connsiteY24" fmla="*/ 93917 h 95880"/>
                        <a:gd name="connsiteX25" fmla="*/ 46196 w 63936"/>
                        <a:gd name="connsiteY25" fmla="*/ 92986 h 95880"/>
                        <a:gd name="connsiteX26" fmla="*/ 56217 w 63936"/>
                        <a:gd name="connsiteY26" fmla="*/ 90213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3936" h="95880">
                          <a:moveTo>
                            <a:pt x="31353" y="51017"/>
                          </a:moveTo>
                          <a:cubicBezTo>
                            <a:pt x="25730" y="51017"/>
                            <a:pt x="21272" y="49096"/>
                            <a:pt x="17978" y="45254"/>
                          </a:cubicBezTo>
                          <a:cubicBezTo>
                            <a:pt x="14697" y="41425"/>
                            <a:pt x="13057" y="36169"/>
                            <a:pt x="13057" y="29488"/>
                          </a:cubicBezTo>
                          <a:cubicBezTo>
                            <a:pt x="13057" y="22847"/>
                            <a:pt x="14697" y="17591"/>
                            <a:pt x="17978" y="13723"/>
                          </a:cubicBezTo>
                          <a:cubicBezTo>
                            <a:pt x="21272" y="9867"/>
                            <a:pt x="25730" y="7939"/>
                            <a:pt x="31353" y="7939"/>
                          </a:cubicBezTo>
                          <a:cubicBezTo>
                            <a:pt x="36975" y="7939"/>
                            <a:pt x="41427" y="9867"/>
                            <a:pt x="44708" y="13723"/>
                          </a:cubicBezTo>
                          <a:cubicBezTo>
                            <a:pt x="47988" y="17591"/>
                            <a:pt x="49629" y="22847"/>
                            <a:pt x="49629" y="29488"/>
                          </a:cubicBezTo>
                          <a:cubicBezTo>
                            <a:pt x="49629" y="36169"/>
                            <a:pt x="47988" y="41425"/>
                            <a:pt x="44708" y="45254"/>
                          </a:cubicBezTo>
                          <a:cubicBezTo>
                            <a:pt x="41427" y="49096"/>
                            <a:pt x="36975" y="51017"/>
                            <a:pt x="31353" y="51017"/>
                          </a:cubicBezTo>
                          <a:close/>
                          <a:moveTo>
                            <a:pt x="56217" y="90213"/>
                          </a:moveTo>
                          <a:lnTo>
                            <a:pt x="56217" y="78825"/>
                          </a:lnTo>
                          <a:cubicBezTo>
                            <a:pt x="53068" y="80304"/>
                            <a:pt x="49893" y="81432"/>
                            <a:pt x="46692" y="82211"/>
                          </a:cubicBezTo>
                          <a:cubicBezTo>
                            <a:pt x="43491" y="83004"/>
                            <a:pt x="40316" y="83400"/>
                            <a:pt x="37167" y="83400"/>
                          </a:cubicBezTo>
                          <a:cubicBezTo>
                            <a:pt x="28899" y="83400"/>
                            <a:pt x="22582" y="80614"/>
                            <a:pt x="18216" y="75042"/>
                          </a:cubicBezTo>
                          <a:cubicBezTo>
                            <a:pt x="13864" y="69470"/>
                            <a:pt x="11377" y="61052"/>
                            <a:pt x="10755" y="49789"/>
                          </a:cubicBezTo>
                          <a:cubicBezTo>
                            <a:pt x="13189" y="53381"/>
                            <a:pt x="16245" y="56134"/>
                            <a:pt x="19923" y="58048"/>
                          </a:cubicBezTo>
                          <a:cubicBezTo>
                            <a:pt x="23614" y="59963"/>
                            <a:pt x="27668" y="60920"/>
                            <a:pt x="32087" y="60920"/>
                          </a:cubicBezTo>
                          <a:cubicBezTo>
                            <a:pt x="41387" y="60920"/>
                            <a:pt x="48736" y="58101"/>
                            <a:pt x="54133" y="52463"/>
                          </a:cubicBezTo>
                          <a:cubicBezTo>
                            <a:pt x="59531" y="46838"/>
                            <a:pt x="62230" y="39180"/>
                            <a:pt x="62230" y="29488"/>
                          </a:cubicBezTo>
                          <a:cubicBezTo>
                            <a:pt x="62230" y="19995"/>
                            <a:pt x="59418" y="12376"/>
                            <a:pt x="53796" y="6632"/>
                          </a:cubicBezTo>
                          <a:cubicBezTo>
                            <a:pt x="48174" y="902"/>
                            <a:pt x="40693" y="-1964"/>
                            <a:pt x="31353" y="-1964"/>
                          </a:cubicBezTo>
                          <a:cubicBezTo>
                            <a:pt x="20637" y="-1964"/>
                            <a:pt x="12448" y="2130"/>
                            <a:pt x="6786" y="10316"/>
                          </a:cubicBezTo>
                          <a:cubicBezTo>
                            <a:pt x="1124" y="18516"/>
                            <a:pt x="-1707" y="30393"/>
                            <a:pt x="-1707" y="45947"/>
                          </a:cubicBezTo>
                          <a:cubicBezTo>
                            <a:pt x="-1707" y="60550"/>
                            <a:pt x="1766" y="72196"/>
                            <a:pt x="8711" y="80884"/>
                          </a:cubicBezTo>
                          <a:cubicBezTo>
                            <a:pt x="15656" y="89573"/>
                            <a:pt x="24976" y="93917"/>
                            <a:pt x="36671" y="93917"/>
                          </a:cubicBezTo>
                          <a:cubicBezTo>
                            <a:pt x="39819" y="93917"/>
                            <a:pt x="42994" y="93606"/>
                            <a:pt x="46196" y="92986"/>
                          </a:cubicBezTo>
                          <a:cubicBezTo>
                            <a:pt x="49397" y="92365"/>
                            <a:pt x="52738" y="91441"/>
                            <a:pt x="56217" y="9021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4" name="Figura a mano libera: forma 3803">
                      <a:extLst>
                        <a:ext uri="{FF2B5EF4-FFF2-40B4-BE49-F238E27FC236}">
                          <a16:creationId xmlns:a16="http://schemas.microsoft.com/office/drawing/2014/main" id="{68D23D61-52F8-3831-70ED-89D9C06C76A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91844" y="4671301"/>
                      <a:ext cx="63996" cy="95880"/>
                    </a:xfrm>
                    <a:custGeom>
                      <a:avLst/>
                      <a:gdLst>
                        <a:gd name="connsiteX0" fmla="*/ 30311 w 63996"/>
                        <a:gd name="connsiteY0" fmla="*/ 84014 h 95880"/>
                        <a:gd name="connsiteX1" fmla="*/ 15765 w 63996"/>
                        <a:gd name="connsiteY1" fmla="*/ 74507 h 95880"/>
                        <a:gd name="connsiteX2" fmla="*/ 10904 w 63996"/>
                        <a:gd name="connsiteY2" fmla="*/ 45947 h 95880"/>
                        <a:gd name="connsiteX3" fmla="*/ 15765 w 63996"/>
                        <a:gd name="connsiteY3" fmla="*/ 17446 h 95880"/>
                        <a:gd name="connsiteX4" fmla="*/ 30311 w 63996"/>
                        <a:gd name="connsiteY4" fmla="*/ 7939 h 95880"/>
                        <a:gd name="connsiteX5" fmla="*/ 44916 w 63996"/>
                        <a:gd name="connsiteY5" fmla="*/ 17446 h 95880"/>
                        <a:gd name="connsiteX6" fmla="*/ 49798 w 63996"/>
                        <a:gd name="connsiteY6" fmla="*/ 45947 h 95880"/>
                        <a:gd name="connsiteX7" fmla="*/ 44916 w 63996"/>
                        <a:gd name="connsiteY7" fmla="*/ 74507 h 95880"/>
                        <a:gd name="connsiteX8" fmla="*/ 30311 w 63996"/>
                        <a:gd name="connsiteY8" fmla="*/ 84014 h 95880"/>
                        <a:gd name="connsiteX9" fmla="*/ 30311 w 63996"/>
                        <a:gd name="connsiteY9" fmla="*/ 93917 h 95880"/>
                        <a:gd name="connsiteX10" fmla="*/ 54104 w 63996"/>
                        <a:gd name="connsiteY10" fmla="*/ 81617 h 95880"/>
                        <a:gd name="connsiteX11" fmla="*/ 62319 w 63996"/>
                        <a:gd name="connsiteY11" fmla="*/ 45947 h 95880"/>
                        <a:gd name="connsiteX12" fmla="*/ 54104 w 63996"/>
                        <a:gd name="connsiteY12" fmla="*/ 10316 h 95880"/>
                        <a:gd name="connsiteX13" fmla="*/ 30311 w 63996"/>
                        <a:gd name="connsiteY13" fmla="*/ -1964 h 95880"/>
                        <a:gd name="connsiteX14" fmla="*/ 6538 w 63996"/>
                        <a:gd name="connsiteY14" fmla="*/ 10316 h 95880"/>
                        <a:gd name="connsiteX15" fmla="*/ -1677 w 63996"/>
                        <a:gd name="connsiteY15" fmla="*/ 45947 h 95880"/>
                        <a:gd name="connsiteX16" fmla="*/ 6538 w 63996"/>
                        <a:gd name="connsiteY16" fmla="*/ 81617 h 95880"/>
                        <a:gd name="connsiteX17" fmla="*/ 30311 w 63996"/>
                        <a:gd name="connsiteY17" fmla="*/ 93917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30311" y="84014"/>
                          </a:moveTo>
                          <a:cubicBezTo>
                            <a:pt x="23868" y="84014"/>
                            <a:pt x="19020" y="80845"/>
                            <a:pt x="15765" y="74507"/>
                          </a:cubicBezTo>
                          <a:cubicBezTo>
                            <a:pt x="12524" y="68182"/>
                            <a:pt x="10904" y="58662"/>
                            <a:pt x="10904" y="45947"/>
                          </a:cubicBezTo>
                          <a:cubicBezTo>
                            <a:pt x="10904" y="33284"/>
                            <a:pt x="12524" y="23784"/>
                            <a:pt x="15765" y="17446"/>
                          </a:cubicBezTo>
                          <a:cubicBezTo>
                            <a:pt x="19020" y="11108"/>
                            <a:pt x="23868" y="7939"/>
                            <a:pt x="30311" y="7939"/>
                          </a:cubicBezTo>
                          <a:cubicBezTo>
                            <a:pt x="36806" y="7939"/>
                            <a:pt x="41675" y="11108"/>
                            <a:pt x="44916" y="17446"/>
                          </a:cubicBezTo>
                          <a:cubicBezTo>
                            <a:pt x="48170" y="23784"/>
                            <a:pt x="49798" y="33284"/>
                            <a:pt x="49798" y="45947"/>
                          </a:cubicBezTo>
                          <a:cubicBezTo>
                            <a:pt x="49798" y="58662"/>
                            <a:pt x="48170" y="68182"/>
                            <a:pt x="44916" y="74507"/>
                          </a:cubicBezTo>
                          <a:cubicBezTo>
                            <a:pt x="41675" y="80845"/>
                            <a:pt x="36806" y="84014"/>
                            <a:pt x="30311" y="84014"/>
                          </a:cubicBezTo>
                          <a:close/>
                          <a:moveTo>
                            <a:pt x="30311" y="93917"/>
                          </a:moveTo>
                          <a:cubicBezTo>
                            <a:pt x="40696" y="93917"/>
                            <a:pt x="48627" y="89817"/>
                            <a:pt x="54104" y="81617"/>
                          </a:cubicBezTo>
                          <a:cubicBezTo>
                            <a:pt x="59580" y="73431"/>
                            <a:pt x="62319" y="61541"/>
                            <a:pt x="62319" y="45947"/>
                          </a:cubicBezTo>
                          <a:cubicBezTo>
                            <a:pt x="62319" y="30393"/>
                            <a:pt x="59580" y="18516"/>
                            <a:pt x="54104" y="10316"/>
                          </a:cubicBezTo>
                          <a:cubicBezTo>
                            <a:pt x="48627" y="2130"/>
                            <a:pt x="40696" y="-1964"/>
                            <a:pt x="30311" y="-1964"/>
                          </a:cubicBezTo>
                          <a:cubicBezTo>
                            <a:pt x="19939" y="-1964"/>
                            <a:pt x="12015" y="2130"/>
                            <a:pt x="6538" y="10316"/>
                          </a:cubicBezTo>
                          <a:cubicBezTo>
                            <a:pt x="1061" y="18516"/>
                            <a:pt x="-1677" y="30393"/>
                            <a:pt x="-1677" y="45947"/>
                          </a:cubicBezTo>
                          <a:cubicBezTo>
                            <a:pt x="-1677" y="61541"/>
                            <a:pt x="1061" y="73431"/>
                            <a:pt x="6538" y="81617"/>
                          </a:cubicBezTo>
                          <a:cubicBezTo>
                            <a:pt x="12015" y="89817"/>
                            <a:pt x="19939" y="93917"/>
                            <a:pt x="30311" y="939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05" name="Elemento grafico 2">
                  <a:extLst>
                    <a:ext uri="{FF2B5EF4-FFF2-40B4-BE49-F238E27FC236}">
                      <a16:creationId xmlns:a16="http://schemas.microsoft.com/office/drawing/2014/main" id="{88A94E4E-5803-135B-86C5-B8C8F3EA622B}"/>
                    </a:ext>
                  </a:extLst>
                </p:cNvPr>
                <p:cNvGrpSpPr/>
                <p:nvPr/>
              </p:nvGrpSpPr>
              <p:grpSpPr>
                <a:xfrm>
                  <a:off x="6542914" y="4580325"/>
                  <a:ext cx="144559" cy="186855"/>
                  <a:chOff x="6542914" y="4580325"/>
                  <a:chExt cx="144559" cy="186855"/>
                </a:xfrm>
                <a:solidFill>
                  <a:srgbClr val="000000"/>
                </a:solidFill>
              </p:grpSpPr>
              <p:sp>
                <p:nvSpPr>
                  <p:cNvPr id="3806" name="Figura a mano libera: forma 3805">
                    <a:extLst>
                      <a:ext uri="{FF2B5EF4-FFF2-40B4-BE49-F238E27FC236}">
                        <a16:creationId xmlns:a16="http://schemas.microsoft.com/office/drawing/2014/main" id="{0094851D-6A91-8C2E-A62E-E4C38EFC8268}"/>
                      </a:ext>
                    </a:extLst>
                  </p:cNvPr>
                  <p:cNvSpPr/>
                  <p:nvPr/>
                </p:nvSpPr>
                <p:spPr>
                  <a:xfrm>
                    <a:off x="6615112" y="4580325"/>
                    <a:ext cx="12700" cy="44365"/>
                  </a:xfrm>
                  <a:custGeom>
                    <a:avLst/>
                    <a:gdLst>
                      <a:gd name="connsiteX0" fmla="*/ 467 w 12700"/>
                      <a:gd name="connsiteY0" fmla="*/ 355 h 44365"/>
                      <a:gd name="connsiteX1" fmla="*/ 467 w 12700"/>
                      <a:gd name="connsiteY1" fmla="*/ 44720 h 44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365">
                        <a:moveTo>
                          <a:pt x="467" y="355"/>
                        </a:moveTo>
                        <a:lnTo>
                          <a:pt x="467" y="44720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807" name="Elemento grafico 2">
                    <a:extLst>
                      <a:ext uri="{FF2B5EF4-FFF2-40B4-BE49-F238E27FC236}">
                        <a16:creationId xmlns:a16="http://schemas.microsoft.com/office/drawing/2014/main" id="{8E9F8291-9DCA-FCB7-9F7A-CC34F022278A}"/>
                      </a:ext>
                    </a:extLst>
                  </p:cNvPr>
                  <p:cNvGrpSpPr/>
                  <p:nvPr/>
                </p:nvGrpSpPr>
                <p:grpSpPr>
                  <a:xfrm>
                    <a:off x="6542914" y="4671301"/>
                    <a:ext cx="144559" cy="95880"/>
                    <a:chOff x="6542914" y="4671301"/>
                    <a:chExt cx="144559" cy="95880"/>
                  </a:xfrm>
                  <a:solidFill>
                    <a:srgbClr val="000000"/>
                  </a:solidFill>
                </p:grpSpPr>
                <p:sp>
                  <p:nvSpPr>
                    <p:cNvPr id="3808" name="Figura a mano libera: forma 3807">
                      <a:extLst>
                        <a:ext uri="{FF2B5EF4-FFF2-40B4-BE49-F238E27FC236}">
                          <a16:creationId xmlns:a16="http://schemas.microsoft.com/office/drawing/2014/main" id="{0DEC878A-C434-A0F3-E968-D70CDCCCD02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42914" y="4671301"/>
                      <a:ext cx="63500" cy="95880"/>
                    </a:xfrm>
                    <a:custGeom>
                      <a:avLst/>
                      <a:gdLst>
                        <a:gd name="connsiteX0" fmla="*/ 30180 w 63500"/>
                        <a:gd name="connsiteY0" fmla="*/ 43729 h 95880"/>
                        <a:gd name="connsiteX1" fmla="*/ 16130 w 63500"/>
                        <a:gd name="connsiteY1" fmla="*/ 38955 h 95880"/>
                        <a:gd name="connsiteX2" fmla="*/ 11030 w 63500"/>
                        <a:gd name="connsiteY2" fmla="*/ 25844 h 95880"/>
                        <a:gd name="connsiteX3" fmla="*/ 16130 w 63500"/>
                        <a:gd name="connsiteY3" fmla="*/ 12713 h 95880"/>
                        <a:gd name="connsiteX4" fmla="*/ 30180 w 63500"/>
                        <a:gd name="connsiteY4" fmla="*/ 7939 h 95880"/>
                        <a:gd name="connsiteX5" fmla="*/ 44249 w 63500"/>
                        <a:gd name="connsiteY5" fmla="*/ 12732 h 95880"/>
                        <a:gd name="connsiteX6" fmla="*/ 49408 w 63500"/>
                        <a:gd name="connsiteY6" fmla="*/ 25844 h 95880"/>
                        <a:gd name="connsiteX7" fmla="*/ 44289 w 63500"/>
                        <a:gd name="connsiteY7" fmla="*/ 38955 h 95880"/>
                        <a:gd name="connsiteX8" fmla="*/ 30180 w 63500"/>
                        <a:gd name="connsiteY8" fmla="*/ 43729 h 95880"/>
                        <a:gd name="connsiteX9" fmla="*/ 17658 w 63500"/>
                        <a:gd name="connsiteY9" fmla="*/ 49037 h 95880"/>
                        <a:gd name="connsiteX10" fmla="*/ 5097 w 63500"/>
                        <a:gd name="connsiteY10" fmla="*/ 56523 h 95880"/>
                        <a:gd name="connsiteX11" fmla="*/ 613 w 63500"/>
                        <a:gd name="connsiteY11" fmla="*/ 69971 h 95880"/>
                        <a:gd name="connsiteX12" fmla="*/ 8510 w 63500"/>
                        <a:gd name="connsiteY12" fmla="*/ 87480 h 95880"/>
                        <a:gd name="connsiteX13" fmla="*/ 30180 w 63500"/>
                        <a:gd name="connsiteY13" fmla="*/ 93917 h 95880"/>
                        <a:gd name="connsiteX14" fmla="*/ 51889 w 63500"/>
                        <a:gd name="connsiteY14" fmla="*/ 87480 h 95880"/>
                        <a:gd name="connsiteX15" fmla="*/ 59767 w 63500"/>
                        <a:gd name="connsiteY15" fmla="*/ 69971 h 95880"/>
                        <a:gd name="connsiteX16" fmla="*/ 55262 w 63500"/>
                        <a:gd name="connsiteY16" fmla="*/ 56523 h 95880"/>
                        <a:gd name="connsiteX17" fmla="*/ 42780 w 63500"/>
                        <a:gd name="connsiteY17" fmla="*/ 49037 h 95880"/>
                        <a:gd name="connsiteX18" fmla="*/ 56870 w 63500"/>
                        <a:gd name="connsiteY18" fmla="*/ 40797 h 95880"/>
                        <a:gd name="connsiteX19" fmla="*/ 61930 w 63500"/>
                        <a:gd name="connsiteY19" fmla="*/ 25844 h 95880"/>
                        <a:gd name="connsiteX20" fmla="*/ 53714 w 63500"/>
                        <a:gd name="connsiteY20" fmla="*/ 5206 h 95880"/>
                        <a:gd name="connsiteX21" fmla="*/ 30180 w 63500"/>
                        <a:gd name="connsiteY21" fmla="*/ -1964 h 95880"/>
                        <a:gd name="connsiteX22" fmla="*/ 6645 w 63500"/>
                        <a:gd name="connsiteY22" fmla="*/ 5206 h 95880"/>
                        <a:gd name="connsiteX23" fmla="*/ -1570 w 63500"/>
                        <a:gd name="connsiteY23" fmla="*/ 25844 h 95880"/>
                        <a:gd name="connsiteX24" fmla="*/ 3510 w 63500"/>
                        <a:gd name="connsiteY24" fmla="*/ 40797 h 95880"/>
                        <a:gd name="connsiteX25" fmla="*/ 17658 w 63500"/>
                        <a:gd name="connsiteY25" fmla="*/ 49037 h 95880"/>
                        <a:gd name="connsiteX26" fmla="*/ 13074 w 63500"/>
                        <a:gd name="connsiteY26" fmla="*/ 68783 h 95880"/>
                        <a:gd name="connsiteX27" fmla="*/ 17559 w 63500"/>
                        <a:gd name="connsiteY27" fmla="*/ 57593 h 95880"/>
                        <a:gd name="connsiteX28" fmla="*/ 30180 w 63500"/>
                        <a:gd name="connsiteY28" fmla="*/ 53572 h 95880"/>
                        <a:gd name="connsiteX29" fmla="*/ 42800 w 63500"/>
                        <a:gd name="connsiteY29" fmla="*/ 57593 h 95880"/>
                        <a:gd name="connsiteX30" fmla="*/ 47364 w 63500"/>
                        <a:gd name="connsiteY30" fmla="*/ 68783 h 95880"/>
                        <a:gd name="connsiteX31" fmla="*/ 42800 w 63500"/>
                        <a:gd name="connsiteY31" fmla="*/ 79993 h 95880"/>
                        <a:gd name="connsiteX32" fmla="*/ 30180 w 63500"/>
                        <a:gd name="connsiteY32" fmla="*/ 84014 h 95880"/>
                        <a:gd name="connsiteX33" fmla="*/ 17559 w 63500"/>
                        <a:gd name="connsiteY33" fmla="*/ 79993 h 95880"/>
                        <a:gd name="connsiteX34" fmla="*/ 13074 w 63500"/>
                        <a:gd name="connsiteY34" fmla="*/ 68783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63500" h="95880">
                          <a:moveTo>
                            <a:pt x="30180" y="43729"/>
                          </a:moveTo>
                          <a:cubicBezTo>
                            <a:pt x="24227" y="43729"/>
                            <a:pt x="19543" y="42138"/>
                            <a:pt x="16130" y="38955"/>
                          </a:cubicBezTo>
                          <a:cubicBezTo>
                            <a:pt x="12730" y="35773"/>
                            <a:pt x="11030" y="31403"/>
                            <a:pt x="11030" y="25844"/>
                          </a:cubicBezTo>
                          <a:cubicBezTo>
                            <a:pt x="11030" y="20272"/>
                            <a:pt x="12730" y="15895"/>
                            <a:pt x="16130" y="12713"/>
                          </a:cubicBezTo>
                          <a:cubicBezTo>
                            <a:pt x="19543" y="9530"/>
                            <a:pt x="24227" y="7939"/>
                            <a:pt x="30180" y="7939"/>
                          </a:cubicBezTo>
                          <a:cubicBezTo>
                            <a:pt x="36133" y="7939"/>
                            <a:pt x="40822" y="9537"/>
                            <a:pt x="44249" y="12732"/>
                          </a:cubicBezTo>
                          <a:cubicBezTo>
                            <a:pt x="47688" y="15941"/>
                            <a:pt x="49408" y="20311"/>
                            <a:pt x="49408" y="25844"/>
                          </a:cubicBezTo>
                          <a:cubicBezTo>
                            <a:pt x="49408" y="31403"/>
                            <a:pt x="47702" y="35773"/>
                            <a:pt x="44289" y="38955"/>
                          </a:cubicBezTo>
                          <a:cubicBezTo>
                            <a:pt x="40889" y="42138"/>
                            <a:pt x="36186" y="43729"/>
                            <a:pt x="30180" y="43729"/>
                          </a:cubicBezTo>
                          <a:close/>
                          <a:moveTo>
                            <a:pt x="17658" y="49037"/>
                          </a:moveTo>
                          <a:cubicBezTo>
                            <a:pt x="12287" y="50357"/>
                            <a:pt x="8100" y="52853"/>
                            <a:pt x="5097" y="56523"/>
                          </a:cubicBezTo>
                          <a:cubicBezTo>
                            <a:pt x="2107" y="60207"/>
                            <a:pt x="613" y="64690"/>
                            <a:pt x="613" y="69971"/>
                          </a:cubicBezTo>
                          <a:cubicBezTo>
                            <a:pt x="613" y="77352"/>
                            <a:pt x="3245" y="83188"/>
                            <a:pt x="8510" y="87480"/>
                          </a:cubicBezTo>
                          <a:cubicBezTo>
                            <a:pt x="13789" y="91771"/>
                            <a:pt x="21012" y="93917"/>
                            <a:pt x="30180" y="93917"/>
                          </a:cubicBezTo>
                          <a:cubicBezTo>
                            <a:pt x="39400" y="93917"/>
                            <a:pt x="46637" y="91771"/>
                            <a:pt x="51889" y="87480"/>
                          </a:cubicBezTo>
                          <a:cubicBezTo>
                            <a:pt x="57141" y="83188"/>
                            <a:pt x="59767" y="77352"/>
                            <a:pt x="59767" y="69971"/>
                          </a:cubicBezTo>
                          <a:cubicBezTo>
                            <a:pt x="59767" y="64690"/>
                            <a:pt x="58265" y="60207"/>
                            <a:pt x="55262" y="56523"/>
                          </a:cubicBezTo>
                          <a:cubicBezTo>
                            <a:pt x="52272" y="52853"/>
                            <a:pt x="48112" y="50357"/>
                            <a:pt x="42780" y="49037"/>
                          </a:cubicBezTo>
                          <a:cubicBezTo>
                            <a:pt x="48813" y="47637"/>
                            <a:pt x="53509" y="44891"/>
                            <a:pt x="56870" y="40797"/>
                          </a:cubicBezTo>
                          <a:cubicBezTo>
                            <a:pt x="60243" y="36717"/>
                            <a:pt x="61930" y="31733"/>
                            <a:pt x="61930" y="25844"/>
                          </a:cubicBezTo>
                          <a:cubicBezTo>
                            <a:pt x="61930" y="16878"/>
                            <a:pt x="59191" y="9999"/>
                            <a:pt x="53714" y="5206"/>
                          </a:cubicBezTo>
                          <a:cubicBezTo>
                            <a:pt x="48238" y="426"/>
                            <a:pt x="40393" y="-1964"/>
                            <a:pt x="30180" y="-1964"/>
                          </a:cubicBezTo>
                          <a:cubicBezTo>
                            <a:pt x="19980" y="-1964"/>
                            <a:pt x="12135" y="426"/>
                            <a:pt x="6645" y="5206"/>
                          </a:cubicBezTo>
                          <a:cubicBezTo>
                            <a:pt x="1168" y="9999"/>
                            <a:pt x="-1570" y="16878"/>
                            <a:pt x="-1570" y="25844"/>
                          </a:cubicBezTo>
                          <a:cubicBezTo>
                            <a:pt x="-1570" y="31733"/>
                            <a:pt x="123" y="36717"/>
                            <a:pt x="3510" y="40797"/>
                          </a:cubicBezTo>
                          <a:cubicBezTo>
                            <a:pt x="6910" y="44891"/>
                            <a:pt x="11626" y="47637"/>
                            <a:pt x="17658" y="49037"/>
                          </a:cubicBezTo>
                          <a:close/>
                          <a:moveTo>
                            <a:pt x="13074" y="68783"/>
                          </a:moveTo>
                          <a:cubicBezTo>
                            <a:pt x="13074" y="64003"/>
                            <a:pt x="14569" y="60273"/>
                            <a:pt x="17559" y="57593"/>
                          </a:cubicBezTo>
                          <a:cubicBezTo>
                            <a:pt x="20562" y="54912"/>
                            <a:pt x="24769" y="53572"/>
                            <a:pt x="30180" y="53572"/>
                          </a:cubicBezTo>
                          <a:cubicBezTo>
                            <a:pt x="35564" y="53572"/>
                            <a:pt x="39771" y="54912"/>
                            <a:pt x="42800" y="57593"/>
                          </a:cubicBezTo>
                          <a:cubicBezTo>
                            <a:pt x="45843" y="60273"/>
                            <a:pt x="47364" y="64003"/>
                            <a:pt x="47364" y="68783"/>
                          </a:cubicBezTo>
                          <a:cubicBezTo>
                            <a:pt x="47364" y="73576"/>
                            <a:pt x="45843" y="77313"/>
                            <a:pt x="42800" y="79993"/>
                          </a:cubicBezTo>
                          <a:cubicBezTo>
                            <a:pt x="39771" y="82673"/>
                            <a:pt x="35564" y="84014"/>
                            <a:pt x="30180" y="84014"/>
                          </a:cubicBezTo>
                          <a:cubicBezTo>
                            <a:pt x="24769" y="84014"/>
                            <a:pt x="20562" y="82673"/>
                            <a:pt x="17559" y="79993"/>
                          </a:cubicBezTo>
                          <a:cubicBezTo>
                            <a:pt x="14569" y="77313"/>
                            <a:pt x="13074" y="73576"/>
                            <a:pt x="13074" y="6878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9" name="Figura a mano libera: forma 3808">
                      <a:extLst>
                        <a:ext uri="{FF2B5EF4-FFF2-40B4-BE49-F238E27FC236}">
                          <a16:creationId xmlns:a16="http://schemas.microsoft.com/office/drawing/2014/main" id="{5BA9DE16-50FB-3641-0784-39CD8396FD2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23477" y="4671301"/>
                      <a:ext cx="63996" cy="95880"/>
                    </a:xfrm>
                    <a:custGeom>
                      <a:avLst/>
                      <a:gdLst>
                        <a:gd name="connsiteX0" fmla="*/ 30424 w 63996"/>
                        <a:gd name="connsiteY0" fmla="*/ 84014 h 95880"/>
                        <a:gd name="connsiteX1" fmla="*/ 15878 w 63996"/>
                        <a:gd name="connsiteY1" fmla="*/ 74507 h 95880"/>
                        <a:gd name="connsiteX2" fmla="*/ 11016 w 63996"/>
                        <a:gd name="connsiteY2" fmla="*/ 45947 h 95880"/>
                        <a:gd name="connsiteX3" fmla="*/ 15878 w 63996"/>
                        <a:gd name="connsiteY3" fmla="*/ 17446 h 95880"/>
                        <a:gd name="connsiteX4" fmla="*/ 30424 w 63996"/>
                        <a:gd name="connsiteY4" fmla="*/ 7939 h 95880"/>
                        <a:gd name="connsiteX5" fmla="*/ 45029 w 63996"/>
                        <a:gd name="connsiteY5" fmla="*/ 17446 h 95880"/>
                        <a:gd name="connsiteX6" fmla="*/ 49910 w 63996"/>
                        <a:gd name="connsiteY6" fmla="*/ 45947 h 95880"/>
                        <a:gd name="connsiteX7" fmla="*/ 45029 w 63996"/>
                        <a:gd name="connsiteY7" fmla="*/ 74507 h 95880"/>
                        <a:gd name="connsiteX8" fmla="*/ 30424 w 63996"/>
                        <a:gd name="connsiteY8" fmla="*/ 84014 h 95880"/>
                        <a:gd name="connsiteX9" fmla="*/ 30424 w 63996"/>
                        <a:gd name="connsiteY9" fmla="*/ 93917 h 95880"/>
                        <a:gd name="connsiteX10" fmla="*/ 54216 w 63996"/>
                        <a:gd name="connsiteY10" fmla="*/ 81617 h 95880"/>
                        <a:gd name="connsiteX11" fmla="*/ 62432 w 63996"/>
                        <a:gd name="connsiteY11" fmla="*/ 45947 h 95880"/>
                        <a:gd name="connsiteX12" fmla="*/ 54216 w 63996"/>
                        <a:gd name="connsiteY12" fmla="*/ 10316 h 95880"/>
                        <a:gd name="connsiteX13" fmla="*/ 30424 w 63996"/>
                        <a:gd name="connsiteY13" fmla="*/ -1964 h 95880"/>
                        <a:gd name="connsiteX14" fmla="*/ 6651 w 63996"/>
                        <a:gd name="connsiteY14" fmla="*/ 10316 h 95880"/>
                        <a:gd name="connsiteX15" fmla="*/ -1564 w 63996"/>
                        <a:gd name="connsiteY15" fmla="*/ 45947 h 95880"/>
                        <a:gd name="connsiteX16" fmla="*/ 6651 w 63996"/>
                        <a:gd name="connsiteY16" fmla="*/ 81617 h 95880"/>
                        <a:gd name="connsiteX17" fmla="*/ 30424 w 63996"/>
                        <a:gd name="connsiteY17" fmla="*/ 93917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30424" y="84014"/>
                          </a:moveTo>
                          <a:cubicBezTo>
                            <a:pt x="23981" y="84014"/>
                            <a:pt x="19133" y="80845"/>
                            <a:pt x="15878" y="74507"/>
                          </a:cubicBezTo>
                          <a:cubicBezTo>
                            <a:pt x="12637" y="68182"/>
                            <a:pt x="11016" y="58662"/>
                            <a:pt x="11016" y="45947"/>
                          </a:cubicBezTo>
                          <a:cubicBezTo>
                            <a:pt x="11016" y="33284"/>
                            <a:pt x="12637" y="23784"/>
                            <a:pt x="15878" y="17446"/>
                          </a:cubicBezTo>
                          <a:cubicBezTo>
                            <a:pt x="19133" y="11108"/>
                            <a:pt x="23981" y="7939"/>
                            <a:pt x="30424" y="7939"/>
                          </a:cubicBezTo>
                          <a:cubicBezTo>
                            <a:pt x="36919" y="7939"/>
                            <a:pt x="41788" y="11108"/>
                            <a:pt x="45029" y="17446"/>
                          </a:cubicBezTo>
                          <a:cubicBezTo>
                            <a:pt x="48283" y="23784"/>
                            <a:pt x="49910" y="33284"/>
                            <a:pt x="49910" y="45947"/>
                          </a:cubicBezTo>
                          <a:cubicBezTo>
                            <a:pt x="49910" y="58662"/>
                            <a:pt x="48283" y="68182"/>
                            <a:pt x="45029" y="74507"/>
                          </a:cubicBezTo>
                          <a:cubicBezTo>
                            <a:pt x="41788" y="80845"/>
                            <a:pt x="36919" y="84014"/>
                            <a:pt x="30424" y="84014"/>
                          </a:cubicBezTo>
                          <a:close/>
                          <a:moveTo>
                            <a:pt x="30424" y="93917"/>
                          </a:moveTo>
                          <a:cubicBezTo>
                            <a:pt x="40809" y="93917"/>
                            <a:pt x="48739" y="89817"/>
                            <a:pt x="54216" y="81617"/>
                          </a:cubicBezTo>
                          <a:cubicBezTo>
                            <a:pt x="59693" y="73431"/>
                            <a:pt x="62432" y="61541"/>
                            <a:pt x="62432" y="45947"/>
                          </a:cubicBezTo>
                          <a:cubicBezTo>
                            <a:pt x="62432" y="30393"/>
                            <a:pt x="59693" y="18516"/>
                            <a:pt x="54216" y="10316"/>
                          </a:cubicBezTo>
                          <a:cubicBezTo>
                            <a:pt x="48739" y="2130"/>
                            <a:pt x="40809" y="-1964"/>
                            <a:pt x="30424" y="-1964"/>
                          </a:cubicBezTo>
                          <a:cubicBezTo>
                            <a:pt x="20052" y="-1964"/>
                            <a:pt x="12128" y="2130"/>
                            <a:pt x="6651" y="10316"/>
                          </a:cubicBezTo>
                          <a:cubicBezTo>
                            <a:pt x="1174" y="18516"/>
                            <a:pt x="-1564" y="30393"/>
                            <a:pt x="-1564" y="45947"/>
                          </a:cubicBezTo>
                          <a:cubicBezTo>
                            <a:pt x="-1564" y="61541"/>
                            <a:pt x="1174" y="73431"/>
                            <a:pt x="6651" y="81617"/>
                          </a:cubicBezTo>
                          <a:cubicBezTo>
                            <a:pt x="12128" y="89817"/>
                            <a:pt x="20052" y="93917"/>
                            <a:pt x="30424" y="939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10" name="Elemento grafico 2">
                  <a:extLst>
                    <a:ext uri="{FF2B5EF4-FFF2-40B4-BE49-F238E27FC236}">
                      <a16:creationId xmlns:a16="http://schemas.microsoft.com/office/drawing/2014/main" id="{738ABA3D-7FAC-4736-AFE2-EA7A116D6DA1}"/>
                    </a:ext>
                  </a:extLst>
                </p:cNvPr>
                <p:cNvGrpSpPr/>
                <p:nvPr/>
              </p:nvGrpSpPr>
              <p:grpSpPr>
                <a:xfrm>
                  <a:off x="7939486" y="4580325"/>
                  <a:ext cx="220022" cy="186855"/>
                  <a:chOff x="7939486" y="4580325"/>
                  <a:chExt cx="220022" cy="186855"/>
                </a:xfrm>
                <a:solidFill>
                  <a:srgbClr val="000000"/>
                </a:solidFill>
              </p:grpSpPr>
              <p:sp>
                <p:nvSpPr>
                  <p:cNvPr id="3811" name="Figura a mano libera: forma 3810">
                    <a:extLst>
                      <a:ext uri="{FF2B5EF4-FFF2-40B4-BE49-F238E27FC236}">
                        <a16:creationId xmlns:a16="http://schemas.microsoft.com/office/drawing/2014/main" id="{585145B7-3DBB-0FE1-E3B4-B91835A2B75B}"/>
                      </a:ext>
                    </a:extLst>
                  </p:cNvPr>
                  <p:cNvSpPr/>
                  <p:nvPr/>
                </p:nvSpPr>
                <p:spPr>
                  <a:xfrm>
                    <a:off x="8046745" y="4580325"/>
                    <a:ext cx="12700" cy="44365"/>
                  </a:xfrm>
                  <a:custGeom>
                    <a:avLst/>
                    <a:gdLst>
                      <a:gd name="connsiteX0" fmla="*/ 580 w 12700"/>
                      <a:gd name="connsiteY0" fmla="*/ 355 h 44365"/>
                      <a:gd name="connsiteX1" fmla="*/ 580 w 12700"/>
                      <a:gd name="connsiteY1" fmla="*/ 44720 h 44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365">
                        <a:moveTo>
                          <a:pt x="580" y="355"/>
                        </a:moveTo>
                        <a:lnTo>
                          <a:pt x="580" y="44720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812" name="Elemento grafico 2">
                    <a:extLst>
                      <a:ext uri="{FF2B5EF4-FFF2-40B4-BE49-F238E27FC236}">
                        <a16:creationId xmlns:a16="http://schemas.microsoft.com/office/drawing/2014/main" id="{97F6D7F1-0B48-DFE9-BC8B-B4FB00B58674}"/>
                      </a:ext>
                    </a:extLst>
                  </p:cNvPr>
                  <p:cNvGrpSpPr/>
                  <p:nvPr/>
                </p:nvGrpSpPr>
                <p:grpSpPr>
                  <a:xfrm>
                    <a:off x="7939486" y="4671301"/>
                    <a:ext cx="220022" cy="95880"/>
                    <a:chOff x="7939486" y="4671301"/>
                    <a:chExt cx="220022" cy="95880"/>
                  </a:xfrm>
                  <a:solidFill>
                    <a:srgbClr val="000000"/>
                  </a:solidFill>
                </p:grpSpPr>
                <p:sp>
                  <p:nvSpPr>
                    <p:cNvPr id="3813" name="Figura a mano libera: forma 3812">
                      <a:extLst>
                        <a:ext uri="{FF2B5EF4-FFF2-40B4-BE49-F238E27FC236}">
                          <a16:creationId xmlns:a16="http://schemas.microsoft.com/office/drawing/2014/main" id="{E77384A4-5E7D-B83A-F2B0-CA6C6991E9A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39486" y="4672964"/>
                      <a:ext cx="55125" cy="92414"/>
                    </a:xfrm>
                    <a:custGeom>
                      <a:avLst/>
                      <a:gdLst>
                        <a:gd name="connsiteX0" fmla="*/ 287 w 55125"/>
                        <a:gd name="connsiteY0" fmla="*/ 8550 h 92414"/>
                        <a:gd name="connsiteX1" fmla="*/ 20746 w 55125"/>
                        <a:gd name="connsiteY1" fmla="*/ 8550 h 92414"/>
                        <a:gd name="connsiteX2" fmla="*/ 20746 w 55125"/>
                        <a:gd name="connsiteY2" fmla="*/ 79059 h 92414"/>
                        <a:gd name="connsiteX3" fmla="*/ -1519 w 55125"/>
                        <a:gd name="connsiteY3" fmla="*/ 74602 h 92414"/>
                        <a:gd name="connsiteX4" fmla="*/ -1519 w 55125"/>
                        <a:gd name="connsiteY4" fmla="*/ 85991 h 92414"/>
                        <a:gd name="connsiteX5" fmla="*/ 20627 w 55125"/>
                        <a:gd name="connsiteY5" fmla="*/ 90447 h 92414"/>
                        <a:gd name="connsiteX6" fmla="*/ 33148 w 55125"/>
                        <a:gd name="connsiteY6" fmla="*/ 90447 h 92414"/>
                        <a:gd name="connsiteX7" fmla="*/ 33148 w 55125"/>
                        <a:gd name="connsiteY7" fmla="*/ 8550 h 92414"/>
                        <a:gd name="connsiteX8" fmla="*/ 53607 w 55125"/>
                        <a:gd name="connsiteY8" fmla="*/ 8550 h 92414"/>
                        <a:gd name="connsiteX9" fmla="*/ 53607 w 55125"/>
                        <a:gd name="connsiteY9" fmla="*/ -1967 h 92414"/>
                        <a:gd name="connsiteX10" fmla="*/ 287 w 55125"/>
                        <a:gd name="connsiteY10" fmla="*/ -1967 h 92414"/>
                        <a:gd name="connsiteX11" fmla="*/ 287 w 55125"/>
                        <a:gd name="connsiteY11" fmla="*/ 8550 h 924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5125" h="92414">
                          <a:moveTo>
                            <a:pt x="287" y="8550"/>
                          </a:moveTo>
                          <a:lnTo>
                            <a:pt x="20746" y="8550"/>
                          </a:lnTo>
                          <a:lnTo>
                            <a:pt x="20746" y="79059"/>
                          </a:lnTo>
                          <a:lnTo>
                            <a:pt x="-1519" y="74602"/>
                          </a:lnTo>
                          <a:lnTo>
                            <a:pt x="-1519" y="85991"/>
                          </a:lnTo>
                          <a:lnTo>
                            <a:pt x="20627" y="90447"/>
                          </a:lnTo>
                          <a:lnTo>
                            <a:pt x="33148" y="90447"/>
                          </a:lnTo>
                          <a:lnTo>
                            <a:pt x="33148" y="8550"/>
                          </a:lnTo>
                          <a:lnTo>
                            <a:pt x="53607" y="8550"/>
                          </a:lnTo>
                          <a:lnTo>
                            <a:pt x="53607" y="-1967"/>
                          </a:lnTo>
                          <a:lnTo>
                            <a:pt x="287" y="-1967"/>
                          </a:lnTo>
                          <a:lnTo>
                            <a:pt x="287" y="85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4" name="Figura a mano libera: forma 3813">
                      <a:extLst>
                        <a:ext uri="{FF2B5EF4-FFF2-40B4-BE49-F238E27FC236}">
                          <a16:creationId xmlns:a16="http://schemas.microsoft.com/office/drawing/2014/main" id="{FABB9A07-C760-3753-1517-6FE76B9DB7F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014711" y="4671301"/>
                      <a:ext cx="63996" cy="95880"/>
                    </a:xfrm>
                    <a:custGeom>
                      <a:avLst/>
                      <a:gdLst>
                        <a:gd name="connsiteX0" fmla="*/ 30533 w 63996"/>
                        <a:gd name="connsiteY0" fmla="*/ 84014 h 95880"/>
                        <a:gd name="connsiteX1" fmla="*/ 15988 w 63996"/>
                        <a:gd name="connsiteY1" fmla="*/ 74507 h 95880"/>
                        <a:gd name="connsiteX2" fmla="*/ 11126 w 63996"/>
                        <a:gd name="connsiteY2" fmla="*/ 45947 h 95880"/>
                        <a:gd name="connsiteX3" fmla="*/ 15988 w 63996"/>
                        <a:gd name="connsiteY3" fmla="*/ 17446 h 95880"/>
                        <a:gd name="connsiteX4" fmla="*/ 30533 w 63996"/>
                        <a:gd name="connsiteY4" fmla="*/ 7939 h 95880"/>
                        <a:gd name="connsiteX5" fmla="*/ 45138 w 63996"/>
                        <a:gd name="connsiteY5" fmla="*/ 17446 h 95880"/>
                        <a:gd name="connsiteX6" fmla="*/ 50020 w 63996"/>
                        <a:gd name="connsiteY6" fmla="*/ 45947 h 95880"/>
                        <a:gd name="connsiteX7" fmla="*/ 45138 w 63996"/>
                        <a:gd name="connsiteY7" fmla="*/ 74507 h 95880"/>
                        <a:gd name="connsiteX8" fmla="*/ 30533 w 63996"/>
                        <a:gd name="connsiteY8" fmla="*/ 84014 h 95880"/>
                        <a:gd name="connsiteX9" fmla="*/ 30533 w 63996"/>
                        <a:gd name="connsiteY9" fmla="*/ 93917 h 95880"/>
                        <a:gd name="connsiteX10" fmla="*/ 54326 w 63996"/>
                        <a:gd name="connsiteY10" fmla="*/ 81617 h 95880"/>
                        <a:gd name="connsiteX11" fmla="*/ 62541 w 63996"/>
                        <a:gd name="connsiteY11" fmla="*/ 45947 h 95880"/>
                        <a:gd name="connsiteX12" fmla="*/ 54326 w 63996"/>
                        <a:gd name="connsiteY12" fmla="*/ 10316 h 95880"/>
                        <a:gd name="connsiteX13" fmla="*/ 30533 w 63996"/>
                        <a:gd name="connsiteY13" fmla="*/ -1964 h 95880"/>
                        <a:gd name="connsiteX14" fmla="*/ 6760 w 63996"/>
                        <a:gd name="connsiteY14" fmla="*/ 10316 h 95880"/>
                        <a:gd name="connsiteX15" fmla="*/ -1455 w 63996"/>
                        <a:gd name="connsiteY15" fmla="*/ 45947 h 95880"/>
                        <a:gd name="connsiteX16" fmla="*/ 6760 w 63996"/>
                        <a:gd name="connsiteY16" fmla="*/ 81617 h 95880"/>
                        <a:gd name="connsiteX17" fmla="*/ 30533 w 63996"/>
                        <a:gd name="connsiteY17" fmla="*/ 93917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30533" y="84014"/>
                          </a:moveTo>
                          <a:cubicBezTo>
                            <a:pt x="24091" y="84014"/>
                            <a:pt x="19242" y="80845"/>
                            <a:pt x="15988" y="74507"/>
                          </a:cubicBezTo>
                          <a:cubicBezTo>
                            <a:pt x="12747" y="68182"/>
                            <a:pt x="11126" y="58662"/>
                            <a:pt x="11126" y="45947"/>
                          </a:cubicBezTo>
                          <a:cubicBezTo>
                            <a:pt x="11126" y="33284"/>
                            <a:pt x="12747" y="23784"/>
                            <a:pt x="15988" y="17446"/>
                          </a:cubicBezTo>
                          <a:cubicBezTo>
                            <a:pt x="19242" y="11108"/>
                            <a:pt x="24091" y="7939"/>
                            <a:pt x="30533" y="7939"/>
                          </a:cubicBezTo>
                          <a:cubicBezTo>
                            <a:pt x="37029" y="7939"/>
                            <a:pt x="41897" y="11108"/>
                            <a:pt x="45138" y="17446"/>
                          </a:cubicBezTo>
                          <a:cubicBezTo>
                            <a:pt x="48393" y="23784"/>
                            <a:pt x="50020" y="33284"/>
                            <a:pt x="50020" y="45947"/>
                          </a:cubicBezTo>
                          <a:cubicBezTo>
                            <a:pt x="50020" y="58662"/>
                            <a:pt x="48393" y="68182"/>
                            <a:pt x="45138" y="74507"/>
                          </a:cubicBezTo>
                          <a:cubicBezTo>
                            <a:pt x="41897" y="80845"/>
                            <a:pt x="37029" y="84014"/>
                            <a:pt x="30533" y="84014"/>
                          </a:cubicBezTo>
                          <a:close/>
                          <a:moveTo>
                            <a:pt x="30533" y="93917"/>
                          </a:moveTo>
                          <a:cubicBezTo>
                            <a:pt x="40918" y="93917"/>
                            <a:pt x="48849" y="89817"/>
                            <a:pt x="54326" y="81617"/>
                          </a:cubicBezTo>
                          <a:cubicBezTo>
                            <a:pt x="59803" y="73431"/>
                            <a:pt x="62541" y="61541"/>
                            <a:pt x="62541" y="45947"/>
                          </a:cubicBezTo>
                          <a:cubicBezTo>
                            <a:pt x="62541" y="30393"/>
                            <a:pt x="59803" y="18516"/>
                            <a:pt x="54326" y="10316"/>
                          </a:cubicBezTo>
                          <a:cubicBezTo>
                            <a:pt x="48849" y="2130"/>
                            <a:pt x="40918" y="-1964"/>
                            <a:pt x="30533" y="-1964"/>
                          </a:cubicBezTo>
                          <a:cubicBezTo>
                            <a:pt x="20161" y="-1964"/>
                            <a:pt x="12237" y="2130"/>
                            <a:pt x="6760" y="10316"/>
                          </a:cubicBezTo>
                          <a:cubicBezTo>
                            <a:pt x="1284" y="18516"/>
                            <a:pt x="-1455" y="30393"/>
                            <a:pt x="-1455" y="45947"/>
                          </a:cubicBezTo>
                          <a:cubicBezTo>
                            <a:pt x="-1455" y="61541"/>
                            <a:pt x="1284" y="73431"/>
                            <a:pt x="6760" y="81617"/>
                          </a:cubicBezTo>
                          <a:cubicBezTo>
                            <a:pt x="12237" y="89817"/>
                            <a:pt x="20161" y="93917"/>
                            <a:pt x="30533" y="939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5" name="Figura a mano libera: forma 3814">
                      <a:extLst>
                        <a:ext uri="{FF2B5EF4-FFF2-40B4-BE49-F238E27FC236}">
                          <a16:creationId xmlns:a16="http://schemas.microsoft.com/office/drawing/2014/main" id="{7A6C03EF-5CD4-9177-CEAD-6C7A35481E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095513" y="4671301"/>
                      <a:ext cx="63996" cy="95880"/>
                    </a:xfrm>
                    <a:custGeom>
                      <a:avLst/>
                      <a:gdLst>
                        <a:gd name="connsiteX0" fmla="*/ 30540 w 63996"/>
                        <a:gd name="connsiteY0" fmla="*/ 84014 h 95880"/>
                        <a:gd name="connsiteX1" fmla="*/ 15994 w 63996"/>
                        <a:gd name="connsiteY1" fmla="*/ 74507 h 95880"/>
                        <a:gd name="connsiteX2" fmla="*/ 11132 w 63996"/>
                        <a:gd name="connsiteY2" fmla="*/ 45947 h 95880"/>
                        <a:gd name="connsiteX3" fmla="*/ 15994 w 63996"/>
                        <a:gd name="connsiteY3" fmla="*/ 17446 h 95880"/>
                        <a:gd name="connsiteX4" fmla="*/ 30540 w 63996"/>
                        <a:gd name="connsiteY4" fmla="*/ 7939 h 95880"/>
                        <a:gd name="connsiteX5" fmla="*/ 45145 w 63996"/>
                        <a:gd name="connsiteY5" fmla="*/ 17446 h 95880"/>
                        <a:gd name="connsiteX6" fmla="*/ 50026 w 63996"/>
                        <a:gd name="connsiteY6" fmla="*/ 45947 h 95880"/>
                        <a:gd name="connsiteX7" fmla="*/ 45145 w 63996"/>
                        <a:gd name="connsiteY7" fmla="*/ 74507 h 95880"/>
                        <a:gd name="connsiteX8" fmla="*/ 30540 w 63996"/>
                        <a:gd name="connsiteY8" fmla="*/ 84014 h 95880"/>
                        <a:gd name="connsiteX9" fmla="*/ 30540 w 63996"/>
                        <a:gd name="connsiteY9" fmla="*/ 93917 h 95880"/>
                        <a:gd name="connsiteX10" fmla="*/ 54332 w 63996"/>
                        <a:gd name="connsiteY10" fmla="*/ 81617 h 95880"/>
                        <a:gd name="connsiteX11" fmla="*/ 62548 w 63996"/>
                        <a:gd name="connsiteY11" fmla="*/ 45947 h 95880"/>
                        <a:gd name="connsiteX12" fmla="*/ 54332 w 63996"/>
                        <a:gd name="connsiteY12" fmla="*/ 10316 h 95880"/>
                        <a:gd name="connsiteX13" fmla="*/ 30540 w 63996"/>
                        <a:gd name="connsiteY13" fmla="*/ -1964 h 95880"/>
                        <a:gd name="connsiteX14" fmla="*/ 6767 w 63996"/>
                        <a:gd name="connsiteY14" fmla="*/ 10316 h 95880"/>
                        <a:gd name="connsiteX15" fmla="*/ -1449 w 63996"/>
                        <a:gd name="connsiteY15" fmla="*/ 45947 h 95880"/>
                        <a:gd name="connsiteX16" fmla="*/ 6767 w 63996"/>
                        <a:gd name="connsiteY16" fmla="*/ 81617 h 95880"/>
                        <a:gd name="connsiteX17" fmla="*/ 30540 w 63996"/>
                        <a:gd name="connsiteY17" fmla="*/ 93917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30540" y="84014"/>
                          </a:moveTo>
                          <a:cubicBezTo>
                            <a:pt x="24097" y="84014"/>
                            <a:pt x="19248" y="80845"/>
                            <a:pt x="15994" y="74507"/>
                          </a:cubicBezTo>
                          <a:cubicBezTo>
                            <a:pt x="12753" y="68182"/>
                            <a:pt x="11132" y="58662"/>
                            <a:pt x="11132" y="45947"/>
                          </a:cubicBezTo>
                          <a:cubicBezTo>
                            <a:pt x="11132" y="33284"/>
                            <a:pt x="12753" y="23784"/>
                            <a:pt x="15994" y="17446"/>
                          </a:cubicBezTo>
                          <a:cubicBezTo>
                            <a:pt x="19248" y="11108"/>
                            <a:pt x="24097" y="7939"/>
                            <a:pt x="30540" y="7939"/>
                          </a:cubicBezTo>
                          <a:cubicBezTo>
                            <a:pt x="37035" y="7939"/>
                            <a:pt x="41904" y="11108"/>
                            <a:pt x="45145" y="17446"/>
                          </a:cubicBezTo>
                          <a:cubicBezTo>
                            <a:pt x="48399" y="23784"/>
                            <a:pt x="50026" y="33284"/>
                            <a:pt x="50026" y="45947"/>
                          </a:cubicBezTo>
                          <a:cubicBezTo>
                            <a:pt x="50026" y="58662"/>
                            <a:pt x="48399" y="68182"/>
                            <a:pt x="45145" y="74507"/>
                          </a:cubicBezTo>
                          <a:cubicBezTo>
                            <a:pt x="41904" y="80845"/>
                            <a:pt x="37035" y="84014"/>
                            <a:pt x="30540" y="84014"/>
                          </a:cubicBezTo>
                          <a:close/>
                          <a:moveTo>
                            <a:pt x="30540" y="93917"/>
                          </a:moveTo>
                          <a:cubicBezTo>
                            <a:pt x="40924" y="93917"/>
                            <a:pt x="48855" y="89817"/>
                            <a:pt x="54332" y="81617"/>
                          </a:cubicBezTo>
                          <a:cubicBezTo>
                            <a:pt x="59809" y="73431"/>
                            <a:pt x="62548" y="61541"/>
                            <a:pt x="62548" y="45947"/>
                          </a:cubicBezTo>
                          <a:cubicBezTo>
                            <a:pt x="62548" y="30393"/>
                            <a:pt x="59809" y="18516"/>
                            <a:pt x="54332" y="10316"/>
                          </a:cubicBezTo>
                          <a:cubicBezTo>
                            <a:pt x="48855" y="2130"/>
                            <a:pt x="40924" y="-1964"/>
                            <a:pt x="30540" y="-1964"/>
                          </a:cubicBezTo>
                          <a:cubicBezTo>
                            <a:pt x="20168" y="-1964"/>
                            <a:pt x="12244" y="2130"/>
                            <a:pt x="6767" y="10316"/>
                          </a:cubicBezTo>
                          <a:cubicBezTo>
                            <a:pt x="1290" y="18516"/>
                            <a:pt x="-1449" y="30393"/>
                            <a:pt x="-1449" y="45947"/>
                          </a:cubicBezTo>
                          <a:cubicBezTo>
                            <a:pt x="-1449" y="61541"/>
                            <a:pt x="1290" y="73431"/>
                            <a:pt x="6767" y="81617"/>
                          </a:cubicBezTo>
                          <a:cubicBezTo>
                            <a:pt x="12244" y="89817"/>
                            <a:pt x="20168" y="93917"/>
                            <a:pt x="30540" y="939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16" name="Elemento grafico 2">
                  <a:extLst>
                    <a:ext uri="{FF2B5EF4-FFF2-40B4-BE49-F238E27FC236}">
                      <a16:creationId xmlns:a16="http://schemas.microsoft.com/office/drawing/2014/main" id="{FBA7F35E-F687-FA3D-A698-AB8437DB455F}"/>
                    </a:ext>
                  </a:extLst>
                </p:cNvPr>
                <p:cNvGrpSpPr/>
                <p:nvPr/>
              </p:nvGrpSpPr>
              <p:grpSpPr>
                <a:xfrm>
                  <a:off x="4207055" y="4842442"/>
                  <a:ext cx="1243278" cy="122677"/>
                  <a:chOff x="4207055" y="4842442"/>
                  <a:chExt cx="1243278" cy="122677"/>
                </a:xfrm>
                <a:solidFill>
                  <a:srgbClr val="000000"/>
                </a:solidFill>
              </p:grpSpPr>
              <p:sp>
                <p:nvSpPr>
                  <p:cNvPr id="3817" name="Figura a mano libera: forma 3816">
                    <a:extLst>
                      <a:ext uri="{FF2B5EF4-FFF2-40B4-BE49-F238E27FC236}">
                        <a16:creationId xmlns:a16="http://schemas.microsoft.com/office/drawing/2014/main" id="{3365104C-72EE-865A-0B6F-945C0650D10E}"/>
                      </a:ext>
                    </a:extLst>
                  </p:cNvPr>
                  <p:cNvSpPr/>
                  <p:nvPr/>
                </p:nvSpPr>
                <p:spPr>
                  <a:xfrm flipV="1">
                    <a:off x="4207055" y="4846343"/>
                    <a:ext cx="70068" cy="92414"/>
                  </a:xfrm>
                  <a:custGeom>
                    <a:avLst/>
                    <a:gdLst>
                      <a:gd name="connsiteX0" fmla="*/ -2113 w 70068"/>
                      <a:gd name="connsiteY0" fmla="*/ 90461 h 92414"/>
                      <a:gd name="connsiteX1" fmla="*/ 14754 w 70068"/>
                      <a:gd name="connsiteY1" fmla="*/ 90461 h 92414"/>
                      <a:gd name="connsiteX2" fmla="*/ 55810 w 70068"/>
                      <a:gd name="connsiteY2" fmla="*/ 13158 h 92414"/>
                      <a:gd name="connsiteX3" fmla="*/ 55810 w 70068"/>
                      <a:gd name="connsiteY3" fmla="*/ 90461 h 92414"/>
                      <a:gd name="connsiteX4" fmla="*/ 67955 w 70068"/>
                      <a:gd name="connsiteY4" fmla="*/ 90461 h 92414"/>
                      <a:gd name="connsiteX5" fmla="*/ 67955 w 70068"/>
                      <a:gd name="connsiteY5" fmla="*/ -1953 h 92414"/>
                      <a:gd name="connsiteX6" fmla="*/ 51088 w 70068"/>
                      <a:gd name="connsiteY6" fmla="*/ -1953 h 92414"/>
                      <a:gd name="connsiteX7" fmla="*/ 10051 w 70068"/>
                      <a:gd name="connsiteY7" fmla="*/ 75349 h 92414"/>
                      <a:gd name="connsiteX8" fmla="*/ 10051 w 70068"/>
                      <a:gd name="connsiteY8" fmla="*/ -1953 h 92414"/>
                      <a:gd name="connsiteX9" fmla="*/ -2113 w 70068"/>
                      <a:gd name="connsiteY9" fmla="*/ -1953 h 92414"/>
                      <a:gd name="connsiteX10" fmla="*/ -2113 w 70068"/>
                      <a:gd name="connsiteY10" fmla="*/ 90461 h 92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068" h="92414">
                        <a:moveTo>
                          <a:pt x="-2113" y="90461"/>
                        </a:moveTo>
                        <a:lnTo>
                          <a:pt x="14754" y="90461"/>
                        </a:lnTo>
                        <a:lnTo>
                          <a:pt x="55810" y="13158"/>
                        </a:lnTo>
                        <a:lnTo>
                          <a:pt x="55810" y="90461"/>
                        </a:lnTo>
                        <a:lnTo>
                          <a:pt x="67955" y="90461"/>
                        </a:lnTo>
                        <a:lnTo>
                          <a:pt x="67955" y="-1953"/>
                        </a:lnTo>
                        <a:lnTo>
                          <a:pt x="51088" y="-1953"/>
                        </a:lnTo>
                        <a:lnTo>
                          <a:pt x="10051" y="75349"/>
                        </a:lnTo>
                        <a:lnTo>
                          <a:pt x="10051" y="-1953"/>
                        </a:lnTo>
                        <a:lnTo>
                          <a:pt x="-2113" y="-1953"/>
                        </a:lnTo>
                        <a:lnTo>
                          <a:pt x="-2113" y="904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18" name="Figura a mano libera: forma 3817">
                    <a:extLst>
                      <a:ext uri="{FF2B5EF4-FFF2-40B4-BE49-F238E27FC236}">
                        <a16:creationId xmlns:a16="http://schemas.microsoft.com/office/drawing/2014/main" id="{11BFAB9C-DEE8-3C91-9471-C36136E26741}"/>
                      </a:ext>
                    </a:extLst>
                  </p:cNvPr>
                  <p:cNvSpPr/>
                  <p:nvPr/>
                </p:nvSpPr>
                <p:spPr>
                  <a:xfrm flipV="1">
                    <a:off x="4300391" y="4867773"/>
                    <a:ext cx="58162" cy="72786"/>
                  </a:xfrm>
                  <a:custGeom>
                    <a:avLst/>
                    <a:gdLst>
                      <a:gd name="connsiteX0" fmla="*/ -1723 w 58162"/>
                      <a:gd name="connsiteY0" fmla="*/ 27788 h 72786"/>
                      <a:gd name="connsiteX1" fmla="*/ -1723 w 58162"/>
                      <a:gd name="connsiteY1" fmla="*/ 69757 h 72786"/>
                      <a:gd name="connsiteX2" fmla="*/ 9688 w 58162"/>
                      <a:gd name="connsiteY2" fmla="*/ 69757 h 72786"/>
                      <a:gd name="connsiteX3" fmla="*/ 9688 w 58162"/>
                      <a:gd name="connsiteY3" fmla="*/ 28224 h 72786"/>
                      <a:gd name="connsiteX4" fmla="*/ 13517 w 58162"/>
                      <a:gd name="connsiteY4" fmla="*/ 13449 h 72786"/>
                      <a:gd name="connsiteX5" fmla="*/ 25066 w 58162"/>
                      <a:gd name="connsiteY5" fmla="*/ 8537 h 72786"/>
                      <a:gd name="connsiteX6" fmla="*/ 39652 w 58162"/>
                      <a:gd name="connsiteY6" fmla="*/ 14419 h 72786"/>
                      <a:gd name="connsiteX7" fmla="*/ 45029 w 58162"/>
                      <a:gd name="connsiteY7" fmla="*/ 30462 h 72786"/>
                      <a:gd name="connsiteX8" fmla="*/ 45029 w 58162"/>
                      <a:gd name="connsiteY8" fmla="*/ 69757 h 72786"/>
                      <a:gd name="connsiteX9" fmla="*/ 56439 w 58162"/>
                      <a:gd name="connsiteY9" fmla="*/ 69757 h 72786"/>
                      <a:gd name="connsiteX10" fmla="*/ 56439 w 58162"/>
                      <a:gd name="connsiteY10" fmla="*/ 436 h 72786"/>
                      <a:gd name="connsiteX11" fmla="*/ 45029 w 58162"/>
                      <a:gd name="connsiteY11" fmla="*/ 436 h 72786"/>
                      <a:gd name="connsiteX12" fmla="*/ 45029 w 58162"/>
                      <a:gd name="connsiteY12" fmla="*/ 11092 h 72786"/>
                      <a:gd name="connsiteX13" fmla="*/ 35385 w 58162"/>
                      <a:gd name="connsiteY13" fmla="*/ 1704 h 72786"/>
                      <a:gd name="connsiteX14" fmla="*/ 22646 w 58162"/>
                      <a:gd name="connsiteY14" fmla="*/ -1366 h 72786"/>
                      <a:gd name="connsiteX15" fmla="*/ 4469 w 58162"/>
                      <a:gd name="connsiteY15" fmla="*/ 6061 h 72786"/>
                      <a:gd name="connsiteX16" fmla="*/ -1723 w 58162"/>
                      <a:gd name="connsiteY16" fmla="*/ 27788 h 72786"/>
                      <a:gd name="connsiteX17" fmla="*/ 26991 w 58162"/>
                      <a:gd name="connsiteY17" fmla="*/ 71421 h 72786"/>
                      <a:gd name="connsiteX18" fmla="*/ 26991 w 58162"/>
                      <a:gd name="connsiteY18" fmla="*/ 71421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8162" h="72786">
                        <a:moveTo>
                          <a:pt x="-1723" y="27788"/>
                        </a:moveTo>
                        <a:lnTo>
                          <a:pt x="-1723" y="69757"/>
                        </a:lnTo>
                        <a:lnTo>
                          <a:pt x="9688" y="69757"/>
                        </a:lnTo>
                        <a:lnTo>
                          <a:pt x="9688" y="28224"/>
                        </a:lnTo>
                        <a:cubicBezTo>
                          <a:pt x="9688" y="21662"/>
                          <a:pt x="10964" y="16737"/>
                          <a:pt x="13517" y="13449"/>
                        </a:cubicBezTo>
                        <a:cubicBezTo>
                          <a:pt x="16084" y="10174"/>
                          <a:pt x="19933" y="8537"/>
                          <a:pt x="25066" y="8537"/>
                        </a:cubicBezTo>
                        <a:cubicBezTo>
                          <a:pt x="31218" y="8537"/>
                          <a:pt x="36080" y="10498"/>
                          <a:pt x="39652" y="14419"/>
                        </a:cubicBezTo>
                        <a:cubicBezTo>
                          <a:pt x="43237" y="18341"/>
                          <a:pt x="45029" y="23688"/>
                          <a:pt x="45029" y="30462"/>
                        </a:cubicBezTo>
                        <a:lnTo>
                          <a:pt x="45029" y="69757"/>
                        </a:lnTo>
                        <a:lnTo>
                          <a:pt x="56439" y="69757"/>
                        </a:lnTo>
                        <a:lnTo>
                          <a:pt x="56439" y="436"/>
                        </a:lnTo>
                        <a:lnTo>
                          <a:pt x="45029" y="436"/>
                        </a:lnTo>
                        <a:lnTo>
                          <a:pt x="45029" y="11092"/>
                        </a:lnTo>
                        <a:cubicBezTo>
                          <a:pt x="42264" y="6880"/>
                          <a:pt x="39050" y="3751"/>
                          <a:pt x="35385" y="1704"/>
                        </a:cubicBezTo>
                        <a:cubicBezTo>
                          <a:pt x="31734" y="-343"/>
                          <a:pt x="27487" y="-1366"/>
                          <a:pt x="22646" y="-1366"/>
                        </a:cubicBezTo>
                        <a:cubicBezTo>
                          <a:pt x="14668" y="-1366"/>
                          <a:pt x="8609" y="1110"/>
                          <a:pt x="4469" y="6061"/>
                        </a:cubicBezTo>
                        <a:cubicBezTo>
                          <a:pt x="341" y="11013"/>
                          <a:pt x="-1723" y="18255"/>
                          <a:pt x="-1723" y="27788"/>
                        </a:cubicBezTo>
                        <a:close/>
                        <a:moveTo>
                          <a:pt x="26991" y="71421"/>
                        </a:moveTo>
                        <a:lnTo>
                          <a:pt x="26991" y="714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19" name="Figura a mano libera: forma 3818">
                    <a:extLst>
                      <a:ext uri="{FF2B5EF4-FFF2-40B4-BE49-F238E27FC236}">
                        <a16:creationId xmlns:a16="http://schemas.microsoft.com/office/drawing/2014/main" id="{016628A7-8E8D-847A-C86D-E1CCC30A9EBE}"/>
                      </a:ext>
                    </a:extLst>
                  </p:cNvPr>
                  <p:cNvSpPr/>
                  <p:nvPr/>
                </p:nvSpPr>
                <p:spPr>
                  <a:xfrm flipV="1">
                    <a:off x="4381616" y="4867773"/>
                    <a:ext cx="101401" cy="70984"/>
                  </a:xfrm>
                  <a:custGeom>
                    <a:avLst/>
                    <a:gdLst>
                      <a:gd name="connsiteX0" fmla="*/ 51670 w 101401"/>
                      <a:gd name="connsiteY0" fmla="*/ 54599 h 70984"/>
                      <a:gd name="connsiteX1" fmla="*/ 61909 w 101401"/>
                      <a:gd name="connsiteY1" fmla="*/ 65928 h 70984"/>
                      <a:gd name="connsiteX2" fmla="*/ 75919 w 101401"/>
                      <a:gd name="connsiteY2" fmla="*/ 69573 h 70984"/>
                      <a:gd name="connsiteX3" fmla="*/ 92667 w 101401"/>
                      <a:gd name="connsiteY3" fmla="*/ 61987 h 70984"/>
                      <a:gd name="connsiteX4" fmla="*/ 98561 w 101401"/>
                      <a:gd name="connsiteY4" fmla="*/ 40438 h 70984"/>
                      <a:gd name="connsiteX5" fmla="*/ 98561 w 101401"/>
                      <a:gd name="connsiteY5" fmla="*/ -1412 h 70984"/>
                      <a:gd name="connsiteX6" fmla="*/ 87091 w 101401"/>
                      <a:gd name="connsiteY6" fmla="*/ -1412 h 70984"/>
                      <a:gd name="connsiteX7" fmla="*/ 87091 w 101401"/>
                      <a:gd name="connsiteY7" fmla="*/ 40062 h 70984"/>
                      <a:gd name="connsiteX8" fmla="*/ 83539 w 101401"/>
                      <a:gd name="connsiteY8" fmla="*/ 54837 h 70984"/>
                      <a:gd name="connsiteX9" fmla="*/ 72764 w 101401"/>
                      <a:gd name="connsiteY9" fmla="*/ 59670 h 70984"/>
                      <a:gd name="connsiteX10" fmla="*/ 58734 w 101401"/>
                      <a:gd name="connsiteY10" fmla="*/ 53787 h 70984"/>
                      <a:gd name="connsiteX11" fmla="*/ 53595 w 101401"/>
                      <a:gd name="connsiteY11" fmla="*/ 37764 h 70984"/>
                      <a:gd name="connsiteX12" fmla="*/ 53595 w 101401"/>
                      <a:gd name="connsiteY12" fmla="*/ -1412 h 70984"/>
                      <a:gd name="connsiteX13" fmla="*/ 42125 w 101401"/>
                      <a:gd name="connsiteY13" fmla="*/ -1412 h 70984"/>
                      <a:gd name="connsiteX14" fmla="*/ 42125 w 101401"/>
                      <a:gd name="connsiteY14" fmla="*/ 40062 h 70984"/>
                      <a:gd name="connsiteX15" fmla="*/ 38593 w 101401"/>
                      <a:gd name="connsiteY15" fmla="*/ 54877 h 70984"/>
                      <a:gd name="connsiteX16" fmla="*/ 27679 w 101401"/>
                      <a:gd name="connsiteY16" fmla="*/ 59670 h 70984"/>
                      <a:gd name="connsiteX17" fmla="*/ 13768 w 101401"/>
                      <a:gd name="connsiteY17" fmla="*/ 53768 h 70984"/>
                      <a:gd name="connsiteX18" fmla="*/ 8629 w 101401"/>
                      <a:gd name="connsiteY18" fmla="*/ 37764 h 70984"/>
                      <a:gd name="connsiteX19" fmla="*/ 8629 w 101401"/>
                      <a:gd name="connsiteY19" fmla="*/ -1412 h 70984"/>
                      <a:gd name="connsiteX20" fmla="*/ -2841 w 101401"/>
                      <a:gd name="connsiteY20" fmla="*/ -1412 h 70984"/>
                      <a:gd name="connsiteX21" fmla="*/ -2841 w 101401"/>
                      <a:gd name="connsiteY21" fmla="*/ 67909 h 70984"/>
                      <a:gd name="connsiteX22" fmla="*/ 8629 w 101401"/>
                      <a:gd name="connsiteY22" fmla="*/ 67909 h 70984"/>
                      <a:gd name="connsiteX23" fmla="*/ 8629 w 101401"/>
                      <a:gd name="connsiteY23" fmla="*/ 57135 h 70984"/>
                      <a:gd name="connsiteX24" fmla="*/ 17995 w 101401"/>
                      <a:gd name="connsiteY24" fmla="*/ 66542 h 70984"/>
                      <a:gd name="connsiteX25" fmla="*/ 30953 w 101401"/>
                      <a:gd name="connsiteY25" fmla="*/ 69573 h 70984"/>
                      <a:gd name="connsiteX26" fmla="*/ 43832 w 101401"/>
                      <a:gd name="connsiteY26" fmla="*/ 65730 h 70984"/>
                      <a:gd name="connsiteX27" fmla="*/ 51670 w 101401"/>
                      <a:gd name="connsiteY27" fmla="*/ 54599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01401" h="70984">
                        <a:moveTo>
                          <a:pt x="51670" y="54599"/>
                        </a:moveTo>
                        <a:cubicBezTo>
                          <a:pt x="54527" y="59723"/>
                          <a:pt x="57940" y="63499"/>
                          <a:pt x="61909" y="65928"/>
                        </a:cubicBezTo>
                        <a:cubicBezTo>
                          <a:pt x="65878" y="68358"/>
                          <a:pt x="70548" y="69573"/>
                          <a:pt x="75919" y="69573"/>
                        </a:cubicBezTo>
                        <a:cubicBezTo>
                          <a:pt x="83155" y="69573"/>
                          <a:pt x="88738" y="67044"/>
                          <a:pt x="92667" y="61987"/>
                        </a:cubicBezTo>
                        <a:cubicBezTo>
                          <a:pt x="96596" y="56943"/>
                          <a:pt x="98561" y="49760"/>
                          <a:pt x="98561" y="40438"/>
                        </a:cubicBezTo>
                        <a:lnTo>
                          <a:pt x="98561" y="-1412"/>
                        </a:lnTo>
                        <a:lnTo>
                          <a:pt x="87091" y="-1412"/>
                        </a:lnTo>
                        <a:lnTo>
                          <a:pt x="87091" y="40062"/>
                        </a:lnTo>
                        <a:cubicBezTo>
                          <a:pt x="87091" y="46703"/>
                          <a:pt x="85907" y="51629"/>
                          <a:pt x="83539" y="54837"/>
                        </a:cubicBezTo>
                        <a:cubicBezTo>
                          <a:pt x="81184" y="58059"/>
                          <a:pt x="77592" y="59670"/>
                          <a:pt x="72764" y="59670"/>
                        </a:cubicBezTo>
                        <a:cubicBezTo>
                          <a:pt x="66850" y="59670"/>
                          <a:pt x="62174" y="57709"/>
                          <a:pt x="58734" y="53787"/>
                        </a:cubicBezTo>
                        <a:cubicBezTo>
                          <a:pt x="55308" y="49879"/>
                          <a:pt x="53595" y="44538"/>
                          <a:pt x="53595" y="37764"/>
                        </a:cubicBezTo>
                        <a:lnTo>
                          <a:pt x="53595" y="-1412"/>
                        </a:lnTo>
                        <a:lnTo>
                          <a:pt x="42125" y="-1412"/>
                        </a:lnTo>
                        <a:lnTo>
                          <a:pt x="42125" y="40062"/>
                        </a:lnTo>
                        <a:cubicBezTo>
                          <a:pt x="42125" y="46743"/>
                          <a:pt x="40948" y="51681"/>
                          <a:pt x="38593" y="54877"/>
                        </a:cubicBezTo>
                        <a:cubicBezTo>
                          <a:pt x="36238" y="58072"/>
                          <a:pt x="32600" y="59670"/>
                          <a:pt x="27679" y="59670"/>
                        </a:cubicBezTo>
                        <a:cubicBezTo>
                          <a:pt x="21845" y="59670"/>
                          <a:pt x="17208" y="57702"/>
                          <a:pt x="13768" y="53768"/>
                        </a:cubicBezTo>
                        <a:cubicBezTo>
                          <a:pt x="10342" y="49833"/>
                          <a:pt x="8629" y="44498"/>
                          <a:pt x="8629" y="37764"/>
                        </a:cubicBezTo>
                        <a:lnTo>
                          <a:pt x="8629" y="-1412"/>
                        </a:lnTo>
                        <a:lnTo>
                          <a:pt x="-2841" y="-1412"/>
                        </a:lnTo>
                        <a:lnTo>
                          <a:pt x="-2841" y="67909"/>
                        </a:lnTo>
                        <a:lnTo>
                          <a:pt x="8629" y="67909"/>
                        </a:lnTo>
                        <a:lnTo>
                          <a:pt x="8629" y="57135"/>
                        </a:lnTo>
                        <a:cubicBezTo>
                          <a:pt x="11235" y="61386"/>
                          <a:pt x="14357" y="64522"/>
                          <a:pt x="17995" y="66542"/>
                        </a:cubicBezTo>
                        <a:cubicBezTo>
                          <a:pt x="21633" y="68563"/>
                          <a:pt x="25952" y="69573"/>
                          <a:pt x="30953" y="69573"/>
                        </a:cubicBezTo>
                        <a:cubicBezTo>
                          <a:pt x="36007" y="69573"/>
                          <a:pt x="40299" y="68292"/>
                          <a:pt x="43832" y="65730"/>
                        </a:cubicBezTo>
                        <a:cubicBezTo>
                          <a:pt x="47364" y="63182"/>
                          <a:pt x="49977" y="59472"/>
                          <a:pt x="51670" y="5459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0" name="Figura a mano libera: forma 3819">
                    <a:extLst>
                      <a:ext uri="{FF2B5EF4-FFF2-40B4-BE49-F238E27FC236}">
                        <a16:creationId xmlns:a16="http://schemas.microsoft.com/office/drawing/2014/main" id="{3B0A467A-5C99-2EBE-D043-196CA05EC0AC}"/>
                      </a:ext>
                    </a:extLst>
                  </p:cNvPr>
                  <p:cNvSpPr/>
                  <p:nvPr/>
                </p:nvSpPr>
                <p:spPr>
                  <a:xfrm flipV="1">
                    <a:off x="4505330" y="4842442"/>
                    <a:ext cx="62150" cy="98118"/>
                  </a:xfrm>
                  <a:custGeom>
                    <a:avLst/>
                    <a:gdLst>
                      <a:gd name="connsiteX0" fmla="*/ 48460 w 62150"/>
                      <a:gd name="connsiteY0" fmla="*/ 34397 h 98118"/>
                      <a:gd name="connsiteX1" fmla="*/ 43281 w 62150"/>
                      <a:gd name="connsiteY1" fmla="*/ 54104 h 98118"/>
                      <a:gd name="connsiteX2" fmla="*/ 29053 w 62150"/>
                      <a:gd name="connsiteY2" fmla="*/ 61253 h 98118"/>
                      <a:gd name="connsiteX3" fmla="*/ 14805 w 62150"/>
                      <a:gd name="connsiteY3" fmla="*/ 54104 h 98118"/>
                      <a:gd name="connsiteX4" fmla="*/ 9626 w 62150"/>
                      <a:gd name="connsiteY4" fmla="*/ 34397 h 98118"/>
                      <a:gd name="connsiteX5" fmla="*/ 14805 w 62150"/>
                      <a:gd name="connsiteY5" fmla="*/ 14690 h 98118"/>
                      <a:gd name="connsiteX6" fmla="*/ 29053 w 62150"/>
                      <a:gd name="connsiteY6" fmla="*/ 7540 h 98118"/>
                      <a:gd name="connsiteX7" fmla="*/ 43281 w 62150"/>
                      <a:gd name="connsiteY7" fmla="*/ 14690 h 98118"/>
                      <a:gd name="connsiteX8" fmla="*/ 48460 w 62150"/>
                      <a:gd name="connsiteY8" fmla="*/ 34397 h 98118"/>
                      <a:gd name="connsiteX9" fmla="*/ 9626 w 62150"/>
                      <a:gd name="connsiteY9" fmla="*/ 58600 h 98118"/>
                      <a:gd name="connsiteX10" fmla="*/ 18714 w 62150"/>
                      <a:gd name="connsiteY10" fmla="*/ 67770 h 98118"/>
                      <a:gd name="connsiteX11" fmla="*/ 31831 w 62150"/>
                      <a:gd name="connsiteY11" fmla="*/ 70780 h 98118"/>
                      <a:gd name="connsiteX12" fmla="*/ 52389 w 62150"/>
                      <a:gd name="connsiteY12" fmla="*/ 60758 h 98118"/>
                      <a:gd name="connsiteX13" fmla="*/ 60307 w 62150"/>
                      <a:gd name="connsiteY13" fmla="*/ 34397 h 98118"/>
                      <a:gd name="connsiteX14" fmla="*/ 52389 w 62150"/>
                      <a:gd name="connsiteY14" fmla="*/ 8015 h 98118"/>
                      <a:gd name="connsiteX15" fmla="*/ 31831 w 62150"/>
                      <a:gd name="connsiteY15" fmla="*/ -2006 h 98118"/>
                      <a:gd name="connsiteX16" fmla="*/ 18714 w 62150"/>
                      <a:gd name="connsiteY16" fmla="*/ 1004 h 98118"/>
                      <a:gd name="connsiteX17" fmla="*/ 9626 w 62150"/>
                      <a:gd name="connsiteY17" fmla="*/ 10194 h 98118"/>
                      <a:gd name="connsiteX18" fmla="*/ 9626 w 62150"/>
                      <a:gd name="connsiteY18" fmla="*/ -204 h 98118"/>
                      <a:gd name="connsiteX19" fmla="*/ -1844 w 62150"/>
                      <a:gd name="connsiteY19" fmla="*/ -204 h 98118"/>
                      <a:gd name="connsiteX20" fmla="*/ -1844 w 62150"/>
                      <a:gd name="connsiteY20" fmla="*/ 96112 h 98118"/>
                      <a:gd name="connsiteX21" fmla="*/ 9626 w 62150"/>
                      <a:gd name="connsiteY21" fmla="*/ 96112 h 98118"/>
                      <a:gd name="connsiteX22" fmla="*/ 9626 w 62150"/>
                      <a:gd name="connsiteY22" fmla="*/ 58600 h 9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2150" h="98118">
                        <a:moveTo>
                          <a:pt x="48460" y="34397"/>
                        </a:moveTo>
                        <a:cubicBezTo>
                          <a:pt x="48460" y="42768"/>
                          <a:pt x="46734" y="49337"/>
                          <a:pt x="43281" y="54104"/>
                        </a:cubicBezTo>
                        <a:cubicBezTo>
                          <a:pt x="39828" y="58870"/>
                          <a:pt x="35085" y="61253"/>
                          <a:pt x="29053" y="61253"/>
                        </a:cubicBezTo>
                        <a:cubicBezTo>
                          <a:pt x="23007" y="61253"/>
                          <a:pt x="18258" y="58870"/>
                          <a:pt x="14805" y="54104"/>
                        </a:cubicBezTo>
                        <a:cubicBezTo>
                          <a:pt x="11352" y="49337"/>
                          <a:pt x="9626" y="42768"/>
                          <a:pt x="9626" y="34397"/>
                        </a:cubicBezTo>
                        <a:cubicBezTo>
                          <a:pt x="9626" y="26025"/>
                          <a:pt x="11352" y="19456"/>
                          <a:pt x="14805" y="14690"/>
                        </a:cubicBezTo>
                        <a:cubicBezTo>
                          <a:pt x="18258" y="9923"/>
                          <a:pt x="23007" y="7540"/>
                          <a:pt x="29053" y="7540"/>
                        </a:cubicBezTo>
                        <a:cubicBezTo>
                          <a:pt x="35085" y="7540"/>
                          <a:pt x="39828" y="9923"/>
                          <a:pt x="43281" y="14690"/>
                        </a:cubicBezTo>
                        <a:cubicBezTo>
                          <a:pt x="46734" y="19456"/>
                          <a:pt x="48460" y="26025"/>
                          <a:pt x="48460" y="34397"/>
                        </a:cubicBezTo>
                        <a:close/>
                        <a:moveTo>
                          <a:pt x="9626" y="58600"/>
                        </a:moveTo>
                        <a:cubicBezTo>
                          <a:pt x="12034" y="62719"/>
                          <a:pt x="15063" y="65776"/>
                          <a:pt x="18714" y="67770"/>
                        </a:cubicBezTo>
                        <a:cubicBezTo>
                          <a:pt x="22379" y="69777"/>
                          <a:pt x="26751" y="70780"/>
                          <a:pt x="31831" y="70780"/>
                        </a:cubicBezTo>
                        <a:cubicBezTo>
                          <a:pt x="40271" y="70780"/>
                          <a:pt x="47124" y="67439"/>
                          <a:pt x="52389" y="60758"/>
                        </a:cubicBezTo>
                        <a:cubicBezTo>
                          <a:pt x="57668" y="54077"/>
                          <a:pt x="60307" y="45290"/>
                          <a:pt x="60307" y="34397"/>
                        </a:cubicBezTo>
                        <a:cubicBezTo>
                          <a:pt x="60307" y="23503"/>
                          <a:pt x="57668" y="14710"/>
                          <a:pt x="52389" y="8015"/>
                        </a:cubicBezTo>
                        <a:cubicBezTo>
                          <a:pt x="47124" y="1334"/>
                          <a:pt x="40271" y="-2006"/>
                          <a:pt x="31831" y="-2006"/>
                        </a:cubicBezTo>
                        <a:cubicBezTo>
                          <a:pt x="26751" y="-2006"/>
                          <a:pt x="22379" y="-1003"/>
                          <a:pt x="18714" y="1004"/>
                        </a:cubicBezTo>
                        <a:cubicBezTo>
                          <a:pt x="15063" y="3011"/>
                          <a:pt x="12034" y="6074"/>
                          <a:pt x="9626" y="10194"/>
                        </a:cubicBezTo>
                        <a:lnTo>
                          <a:pt x="9626" y="-204"/>
                        </a:lnTo>
                        <a:lnTo>
                          <a:pt x="-1844" y="-204"/>
                        </a:lnTo>
                        <a:lnTo>
                          <a:pt x="-1844" y="96112"/>
                        </a:lnTo>
                        <a:lnTo>
                          <a:pt x="9626" y="96112"/>
                        </a:lnTo>
                        <a:lnTo>
                          <a:pt x="9626" y="58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1" name="Figura a mano libera: forma 3820">
                    <a:extLst>
                      <a:ext uri="{FF2B5EF4-FFF2-40B4-BE49-F238E27FC236}">
                        <a16:creationId xmlns:a16="http://schemas.microsoft.com/office/drawing/2014/main" id="{98F894AC-22B6-F0BC-E7B7-D79BE87740A0}"/>
                      </a:ext>
                    </a:extLst>
                  </p:cNvPr>
                  <p:cNvSpPr/>
                  <p:nvPr/>
                </p:nvSpPr>
                <p:spPr>
                  <a:xfrm flipV="1">
                    <a:off x="4581420" y="4867773"/>
                    <a:ext cx="64373" cy="72786"/>
                  </a:xfrm>
                  <a:custGeom>
                    <a:avLst/>
                    <a:gdLst>
                      <a:gd name="connsiteX0" fmla="*/ 62707 w 64373"/>
                      <a:gd name="connsiteY0" fmla="*/ 37949 h 72786"/>
                      <a:gd name="connsiteX1" fmla="*/ 62707 w 64373"/>
                      <a:gd name="connsiteY1" fmla="*/ 32383 h 72786"/>
                      <a:gd name="connsiteX2" fmla="*/ 10241 w 64373"/>
                      <a:gd name="connsiteY2" fmla="*/ 32383 h 72786"/>
                      <a:gd name="connsiteX3" fmla="*/ 17345 w 64373"/>
                      <a:gd name="connsiteY3" fmla="*/ 14459 h 72786"/>
                      <a:gd name="connsiteX4" fmla="*/ 35045 w 64373"/>
                      <a:gd name="connsiteY4" fmla="*/ 8299 h 72786"/>
                      <a:gd name="connsiteX5" fmla="*/ 47785 w 64373"/>
                      <a:gd name="connsiteY5" fmla="*/ 9904 h 72786"/>
                      <a:gd name="connsiteX6" fmla="*/ 60048 w 64373"/>
                      <a:gd name="connsiteY6" fmla="*/ 14736 h 72786"/>
                      <a:gd name="connsiteX7" fmla="*/ 60048 w 64373"/>
                      <a:gd name="connsiteY7" fmla="*/ 3962 h 72786"/>
                      <a:gd name="connsiteX8" fmla="*/ 47448 w 64373"/>
                      <a:gd name="connsiteY8" fmla="*/ 1 h 72786"/>
                      <a:gd name="connsiteX9" fmla="*/ 34371 w 64373"/>
                      <a:gd name="connsiteY9" fmla="*/ -1366 h 72786"/>
                      <a:gd name="connsiteX10" fmla="*/ 8038 w 64373"/>
                      <a:gd name="connsiteY10" fmla="*/ 8279 h 72786"/>
                      <a:gd name="connsiteX11" fmla="*/ -1666 w 64373"/>
                      <a:gd name="connsiteY11" fmla="*/ 34423 h 72786"/>
                      <a:gd name="connsiteX12" fmla="*/ 7542 w 64373"/>
                      <a:gd name="connsiteY12" fmla="*/ 61419 h 72786"/>
                      <a:gd name="connsiteX13" fmla="*/ 32386 w 64373"/>
                      <a:gd name="connsiteY13" fmla="*/ 71421 h 72786"/>
                      <a:gd name="connsiteX14" fmla="*/ 54552 w 64373"/>
                      <a:gd name="connsiteY14" fmla="*/ 62409 h 72786"/>
                      <a:gd name="connsiteX15" fmla="*/ 62707 w 64373"/>
                      <a:gd name="connsiteY15" fmla="*/ 37949 h 72786"/>
                      <a:gd name="connsiteX16" fmla="*/ 51297 w 64373"/>
                      <a:gd name="connsiteY16" fmla="*/ 41296 h 72786"/>
                      <a:gd name="connsiteX17" fmla="*/ 46058 w 64373"/>
                      <a:gd name="connsiteY17" fmla="*/ 56190 h 72786"/>
                      <a:gd name="connsiteX18" fmla="*/ 32505 w 64373"/>
                      <a:gd name="connsiteY18" fmla="*/ 61775 h 72786"/>
                      <a:gd name="connsiteX19" fmla="*/ 17226 w 64373"/>
                      <a:gd name="connsiteY19" fmla="*/ 56388 h 72786"/>
                      <a:gd name="connsiteX20" fmla="*/ 10618 w 64373"/>
                      <a:gd name="connsiteY20" fmla="*/ 41217 h 72786"/>
                      <a:gd name="connsiteX21" fmla="*/ 51297 w 64373"/>
                      <a:gd name="connsiteY21" fmla="*/ 41296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373" h="72786">
                        <a:moveTo>
                          <a:pt x="62707" y="37949"/>
                        </a:moveTo>
                        <a:lnTo>
                          <a:pt x="62707" y="32383"/>
                        </a:lnTo>
                        <a:lnTo>
                          <a:pt x="10241" y="32383"/>
                        </a:lnTo>
                        <a:cubicBezTo>
                          <a:pt x="10743" y="24540"/>
                          <a:pt x="13111" y="18565"/>
                          <a:pt x="17345" y="14459"/>
                        </a:cubicBezTo>
                        <a:cubicBezTo>
                          <a:pt x="21578" y="10352"/>
                          <a:pt x="27478" y="8299"/>
                          <a:pt x="35045" y="8299"/>
                        </a:cubicBezTo>
                        <a:cubicBezTo>
                          <a:pt x="39424" y="8299"/>
                          <a:pt x="43671" y="8834"/>
                          <a:pt x="47785" y="9904"/>
                        </a:cubicBezTo>
                        <a:cubicBezTo>
                          <a:pt x="51899" y="10973"/>
                          <a:pt x="55987" y="12584"/>
                          <a:pt x="60048" y="14736"/>
                        </a:cubicBezTo>
                        <a:lnTo>
                          <a:pt x="60048" y="3962"/>
                        </a:lnTo>
                        <a:cubicBezTo>
                          <a:pt x="55947" y="2232"/>
                          <a:pt x="51747" y="912"/>
                          <a:pt x="47448" y="1"/>
                        </a:cubicBezTo>
                        <a:cubicBezTo>
                          <a:pt x="43148" y="-910"/>
                          <a:pt x="38789" y="-1366"/>
                          <a:pt x="34371" y="-1366"/>
                        </a:cubicBezTo>
                        <a:cubicBezTo>
                          <a:pt x="23284" y="-1366"/>
                          <a:pt x="14507" y="1849"/>
                          <a:pt x="8038" y="8279"/>
                        </a:cubicBezTo>
                        <a:cubicBezTo>
                          <a:pt x="1569" y="14723"/>
                          <a:pt x="-1666" y="23438"/>
                          <a:pt x="-1666" y="34423"/>
                        </a:cubicBezTo>
                        <a:cubicBezTo>
                          <a:pt x="-1666" y="45765"/>
                          <a:pt x="1403" y="54764"/>
                          <a:pt x="7542" y="61419"/>
                        </a:cubicBezTo>
                        <a:cubicBezTo>
                          <a:pt x="13680" y="68087"/>
                          <a:pt x="21962" y="71421"/>
                          <a:pt x="32386" y="71421"/>
                        </a:cubicBezTo>
                        <a:cubicBezTo>
                          <a:pt x="41726" y="71421"/>
                          <a:pt x="49114" y="68417"/>
                          <a:pt x="54552" y="62409"/>
                        </a:cubicBezTo>
                        <a:cubicBezTo>
                          <a:pt x="59989" y="56414"/>
                          <a:pt x="62707" y="48261"/>
                          <a:pt x="62707" y="37949"/>
                        </a:cubicBezTo>
                        <a:close/>
                        <a:moveTo>
                          <a:pt x="51297" y="41296"/>
                        </a:moveTo>
                        <a:cubicBezTo>
                          <a:pt x="51218" y="47515"/>
                          <a:pt x="49472" y="52480"/>
                          <a:pt x="46058" y="56190"/>
                        </a:cubicBezTo>
                        <a:cubicBezTo>
                          <a:pt x="42645" y="59913"/>
                          <a:pt x="38128" y="61775"/>
                          <a:pt x="32505" y="61775"/>
                        </a:cubicBezTo>
                        <a:cubicBezTo>
                          <a:pt x="26142" y="61775"/>
                          <a:pt x="21049" y="59979"/>
                          <a:pt x="17226" y="56388"/>
                        </a:cubicBezTo>
                        <a:cubicBezTo>
                          <a:pt x="13402" y="52797"/>
                          <a:pt x="11200" y="47739"/>
                          <a:pt x="10618" y="41217"/>
                        </a:cubicBezTo>
                        <a:lnTo>
                          <a:pt x="51297" y="412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2" name="Figura a mano libera: forma 3821">
                    <a:extLst>
                      <a:ext uri="{FF2B5EF4-FFF2-40B4-BE49-F238E27FC236}">
                        <a16:creationId xmlns:a16="http://schemas.microsoft.com/office/drawing/2014/main" id="{646977C4-0E8A-D74D-2B7B-82E66BDDAFAB}"/>
                      </a:ext>
                    </a:extLst>
                  </p:cNvPr>
                  <p:cNvSpPr/>
                  <p:nvPr/>
                </p:nvSpPr>
                <p:spPr>
                  <a:xfrm flipV="1">
                    <a:off x="4664080" y="4867773"/>
                    <a:ext cx="40679" cy="70984"/>
                  </a:xfrm>
                  <a:custGeom>
                    <a:avLst/>
                    <a:gdLst>
                      <a:gd name="connsiteX0" fmla="*/ 39389 w 40679"/>
                      <a:gd name="connsiteY0" fmla="*/ 57273 h 70984"/>
                      <a:gd name="connsiteX1" fmla="*/ 35202 w 40679"/>
                      <a:gd name="connsiteY1" fmla="*/ 58897 h 70984"/>
                      <a:gd name="connsiteX2" fmla="*/ 30221 w 40679"/>
                      <a:gd name="connsiteY2" fmla="*/ 59432 h 70984"/>
                      <a:gd name="connsiteX3" fmla="*/ 15358 w 40679"/>
                      <a:gd name="connsiteY3" fmla="*/ 53154 h 70984"/>
                      <a:gd name="connsiteX4" fmla="*/ 10179 w 40679"/>
                      <a:gd name="connsiteY4" fmla="*/ 35110 h 70984"/>
                      <a:gd name="connsiteX5" fmla="*/ 10179 w 40679"/>
                      <a:gd name="connsiteY5" fmla="*/ -1412 h 70984"/>
                      <a:gd name="connsiteX6" fmla="*/ -1291 w 40679"/>
                      <a:gd name="connsiteY6" fmla="*/ -1412 h 70984"/>
                      <a:gd name="connsiteX7" fmla="*/ -1291 w 40679"/>
                      <a:gd name="connsiteY7" fmla="*/ 67909 h 70984"/>
                      <a:gd name="connsiteX8" fmla="*/ 10179 w 40679"/>
                      <a:gd name="connsiteY8" fmla="*/ 67909 h 70984"/>
                      <a:gd name="connsiteX9" fmla="*/ 10179 w 40679"/>
                      <a:gd name="connsiteY9" fmla="*/ 57135 h 70984"/>
                      <a:gd name="connsiteX10" fmla="*/ 19545 w 40679"/>
                      <a:gd name="connsiteY10" fmla="*/ 66503 h 70984"/>
                      <a:gd name="connsiteX11" fmla="*/ 33574 w 40679"/>
                      <a:gd name="connsiteY11" fmla="*/ 69573 h 70984"/>
                      <a:gd name="connsiteX12" fmla="*/ 36174 w 40679"/>
                      <a:gd name="connsiteY12" fmla="*/ 69414 h 70984"/>
                      <a:gd name="connsiteX13" fmla="*/ 39329 w 40679"/>
                      <a:gd name="connsiteY13" fmla="*/ 68959 h 70984"/>
                      <a:gd name="connsiteX14" fmla="*/ 39389 w 40679"/>
                      <a:gd name="connsiteY14" fmla="*/ 57273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679" h="70984">
                        <a:moveTo>
                          <a:pt x="39389" y="57273"/>
                        </a:moveTo>
                        <a:cubicBezTo>
                          <a:pt x="38105" y="58013"/>
                          <a:pt x="36710" y="58554"/>
                          <a:pt x="35202" y="58897"/>
                        </a:cubicBezTo>
                        <a:cubicBezTo>
                          <a:pt x="33693" y="59254"/>
                          <a:pt x="32033" y="59432"/>
                          <a:pt x="30221" y="59432"/>
                        </a:cubicBezTo>
                        <a:cubicBezTo>
                          <a:pt x="23765" y="59432"/>
                          <a:pt x="18811" y="57339"/>
                          <a:pt x="15358" y="53154"/>
                        </a:cubicBezTo>
                        <a:cubicBezTo>
                          <a:pt x="11905" y="48968"/>
                          <a:pt x="10179" y="42954"/>
                          <a:pt x="10179" y="35110"/>
                        </a:cubicBezTo>
                        <a:lnTo>
                          <a:pt x="10179" y="-1412"/>
                        </a:lnTo>
                        <a:lnTo>
                          <a:pt x="-1291" y="-1412"/>
                        </a:lnTo>
                        <a:lnTo>
                          <a:pt x="-1291" y="67909"/>
                        </a:lnTo>
                        <a:lnTo>
                          <a:pt x="10179" y="67909"/>
                        </a:lnTo>
                        <a:lnTo>
                          <a:pt x="10179" y="57135"/>
                        </a:lnTo>
                        <a:cubicBezTo>
                          <a:pt x="12586" y="61347"/>
                          <a:pt x="15708" y="64469"/>
                          <a:pt x="19545" y="66503"/>
                        </a:cubicBezTo>
                        <a:cubicBezTo>
                          <a:pt x="23394" y="68549"/>
                          <a:pt x="28071" y="69573"/>
                          <a:pt x="33574" y="69573"/>
                        </a:cubicBezTo>
                        <a:cubicBezTo>
                          <a:pt x="34355" y="69573"/>
                          <a:pt x="35221" y="69520"/>
                          <a:pt x="36174" y="69414"/>
                        </a:cubicBezTo>
                        <a:cubicBezTo>
                          <a:pt x="37126" y="69322"/>
                          <a:pt x="38178" y="69170"/>
                          <a:pt x="39329" y="68959"/>
                        </a:cubicBezTo>
                        <a:lnTo>
                          <a:pt x="39389" y="5727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3" name="Figura a mano libera: forma 3822">
                    <a:extLst>
                      <a:ext uri="{FF2B5EF4-FFF2-40B4-BE49-F238E27FC236}">
                        <a16:creationId xmlns:a16="http://schemas.microsoft.com/office/drawing/2014/main" id="{33DF25DE-5099-1490-B0A0-CB6B8F6C6C73}"/>
                      </a:ext>
                    </a:extLst>
                  </p:cNvPr>
                  <p:cNvSpPr/>
                  <p:nvPr/>
                </p:nvSpPr>
                <p:spPr>
                  <a:xfrm flipV="1">
                    <a:off x="4704764" y="4938758"/>
                    <a:ext cx="12700" cy="1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675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4" name="Figura a mano libera: forma 3823">
                    <a:extLst>
                      <a:ext uri="{FF2B5EF4-FFF2-40B4-BE49-F238E27FC236}">
                        <a16:creationId xmlns:a16="http://schemas.microsoft.com/office/drawing/2014/main" id="{2D6E4007-E0CB-341B-5F9E-BCFB70B7B9C1}"/>
                      </a:ext>
                    </a:extLst>
                  </p:cNvPr>
                  <p:cNvSpPr/>
                  <p:nvPr/>
                </p:nvSpPr>
                <p:spPr>
                  <a:xfrm flipV="1">
                    <a:off x="4752138" y="4867773"/>
                    <a:ext cx="63757" cy="72786"/>
                  </a:xfrm>
                  <a:custGeom>
                    <a:avLst/>
                    <a:gdLst>
                      <a:gd name="connsiteX0" fmla="*/ 30232 w 63757"/>
                      <a:gd name="connsiteY0" fmla="*/ 61775 h 72786"/>
                      <a:gd name="connsiteX1" fmla="*/ 15726 w 63757"/>
                      <a:gd name="connsiteY1" fmla="*/ 54625 h 72786"/>
                      <a:gd name="connsiteX2" fmla="*/ 10389 w 63757"/>
                      <a:gd name="connsiteY2" fmla="*/ 35037 h 72786"/>
                      <a:gd name="connsiteX3" fmla="*/ 15687 w 63757"/>
                      <a:gd name="connsiteY3" fmla="*/ 15449 h 72786"/>
                      <a:gd name="connsiteX4" fmla="*/ 30232 w 63757"/>
                      <a:gd name="connsiteY4" fmla="*/ 8299 h 72786"/>
                      <a:gd name="connsiteX5" fmla="*/ 44679 w 63757"/>
                      <a:gd name="connsiteY5" fmla="*/ 15469 h 72786"/>
                      <a:gd name="connsiteX6" fmla="*/ 50016 w 63757"/>
                      <a:gd name="connsiteY6" fmla="*/ 35037 h 72786"/>
                      <a:gd name="connsiteX7" fmla="*/ 44679 w 63757"/>
                      <a:gd name="connsiteY7" fmla="*/ 54566 h 72786"/>
                      <a:gd name="connsiteX8" fmla="*/ 30232 w 63757"/>
                      <a:gd name="connsiteY8" fmla="*/ 61775 h 72786"/>
                      <a:gd name="connsiteX9" fmla="*/ 30232 w 63757"/>
                      <a:gd name="connsiteY9" fmla="*/ 71421 h 72786"/>
                      <a:gd name="connsiteX10" fmla="*/ 53608 w 63757"/>
                      <a:gd name="connsiteY10" fmla="*/ 61755 h 72786"/>
                      <a:gd name="connsiteX11" fmla="*/ 62121 w 63757"/>
                      <a:gd name="connsiteY11" fmla="*/ 35037 h 72786"/>
                      <a:gd name="connsiteX12" fmla="*/ 53608 w 63757"/>
                      <a:gd name="connsiteY12" fmla="*/ 8319 h 72786"/>
                      <a:gd name="connsiteX13" fmla="*/ 30232 w 63757"/>
                      <a:gd name="connsiteY13" fmla="*/ -1366 h 72786"/>
                      <a:gd name="connsiteX14" fmla="*/ 6817 w 63757"/>
                      <a:gd name="connsiteY14" fmla="*/ 8319 h 72786"/>
                      <a:gd name="connsiteX15" fmla="*/ -1637 w 63757"/>
                      <a:gd name="connsiteY15" fmla="*/ 35037 h 72786"/>
                      <a:gd name="connsiteX16" fmla="*/ 6817 w 63757"/>
                      <a:gd name="connsiteY16" fmla="*/ 61755 h 72786"/>
                      <a:gd name="connsiteX17" fmla="*/ 30232 w 63757"/>
                      <a:gd name="connsiteY17" fmla="*/ 71421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757" h="72786">
                        <a:moveTo>
                          <a:pt x="30232" y="61775"/>
                        </a:moveTo>
                        <a:cubicBezTo>
                          <a:pt x="24120" y="61775"/>
                          <a:pt x="19285" y="59392"/>
                          <a:pt x="15726" y="54625"/>
                        </a:cubicBezTo>
                        <a:cubicBezTo>
                          <a:pt x="12168" y="49859"/>
                          <a:pt x="10389" y="43329"/>
                          <a:pt x="10389" y="35037"/>
                        </a:cubicBezTo>
                        <a:cubicBezTo>
                          <a:pt x="10389" y="26745"/>
                          <a:pt x="12155" y="20216"/>
                          <a:pt x="15687" y="15449"/>
                        </a:cubicBezTo>
                        <a:cubicBezTo>
                          <a:pt x="19232" y="10683"/>
                          <a:pt x="24081" y="8299"/>
                          <a:pt x="30232" y="8299"/>
                        </a:cubicBezTo>
                        <a:cubicBezTo>
                          <a:pt x="36318" y="8299"/>
                          <a:pt x="41133" y="10689"/>
                          <a:pt x="44679" y="15469"/>
                        </a:cubicBezTo>
                        <a:cubicBezTo>
                          <a:pt x="48237" y="20262"/>
                          <a:pt x="50016" y="26785"/>
                          <a:pt x="50016" y="35037"/>
                        </a:cubicBezTo>
                        <a:cubicBezTo>
                          <a:pt x="50016" y="43250"/>
                          <a:pt x="48237" y="49760"/>
                          <a:pt x="44679" y="54566"/>
                        </a:cubicBezTo>
                        <a:cubicBezTo>
                          <a:pt x="41133" y="59372"/>
                          <a:pt x="36318" y="61775"/>
                          <a:pt x="30232" y="61775"/>
                        </a:cubicBezTo>
                        <a:close/>
                        <a:moveTo>
                          <a:pt x="30232" y="71421"/>
                        </a:moveTo>
                        <a:cubicBezTo>
                          <a:pt x="40154" y="71421"/>
                          <a:pt x="47946" y="68199"/>
                          <a:pt x="53608" y="61755"/>
                        </a:cubicBezTo>
                        <a:cubicBezTo>
                          <a:pt x="59284" y="55325"/>
                          <a:pt x="62121" y="46419"/>
                          <a:pt x="62121" y="35037"/>
                        </a:cubicBezTo>
                        <a:cubicBezTo>
                          <a:pt x="62121" y="23695"/>
                          <a:pt x="59284" y="14789"/>
                          <a:pt x="53608" y="8319"/>
                        </a:cubicBezTo>
                        <a:cubicBezTo>
                          <a:pt x="47946" y="1862"/>
                          <a:pt x="40154" y="-1366"/>
                          <a:pt x="30232" y="-1366"/>
                        </a:cubicBezTo>
                        <a:cubicBezTo>
                          <a:pt x="20271" y="-1366"/>
                          <a:pt x="12466" y="1862"/>
                          <a:pt x="6817" y="8319"/>
                        </a:cubicBezTo>
                        <a:cubicBezTo>
                          <a:pt x="1181" y="14789"/>
                          <a:pt x="-1637" y="23695"/>
                          <a:pt x="-1637" y="35037"/>
                        </a:cubicBezTo>
                        <a:cubicBezTo>
                          <a:pt x="-1637" y="46419"/>
                          <a:pt x="1181" y="55325"/>
                          <a:pt x="6817" y="61755"/>
                        </a:cubicBezTo>
                        <a:cubicBezTo>
                          <a:pt x="12466" y="68199"/>
                          <a:pt x="20271" y="71421"/>
                          <a:pt x="30232" y="714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5" name="Figura a mano libera: forma 3824">
                    <a:extLst>
                      <a:ext uri="{FF2B5EF4-FFF2-40B4-BE49-F238E27FC236}">
                        <a16:creationId xmlns:a16="http://schemas.microsoft.com/office/drawing/2014/main" id="{38CFC663-E4D3-7AB8-37EE-EC611E18DDE8}"/>
                      </a:ext>
                    </a:extLst>
                  </p:cNvPr>
                  <p:cNvSpPr/>
                  <p:nvPr/>
                </p:nvSpPr>
                <p:spPr>
                  <a:xfrm flipV="1">
                    <a:off x="4825752" y="4842442"/>
                    <a:ext cx="44211" cy="96315"/>
                  </a:xfrm>
                  <a:custGeom>
                    <a:avLst/>
                    <a:gdLst>
                      <a:gd name="connsiteX0" fmla="*/ 43279 w 44211"/>
                      <a:gd name="connsiteY0" fmla="*/ 94264 h 96315"/>
                      <a:gd name="connsiteX1" fmla="*/ 43279 w 44211"/>
                      <a:gd name="connsiteY1" fmla="*/ 84777 h 96315"/>
                      <a:gd name="connsiteX2" fmla="*/ 32365 w 44211"/>
                      <a:gd name="connsiteY2" fmla="*/ 84777 h 96315"/>
                      <a:gd name="connsiteX3" fmla="*/ 23832 w 44211"/>
                      <a:gd name="connsiteY3" fmla="*/ 82301 h 96315"/>
                      <a:gd name="connsiteX4" fmla="*/ 21450 w 44211"/>
                      <a:gd name="connsiteY4" fmla="*/ 73389 h 96315"/>
                      <a:gd name="connsiteX5" fmla="*/ 21450 w 44211"/>
                      <a:gd name="connsiteY5" fmla="*/ 67269 h 96315"/>
                      <a:gd name="connsiteX6" fmla="*/ 40243 w 44211"/>
                      <a:gd name="connsiteY6" fmla="*/ 67269 h 96315"/>
                      <a:gd name="connsiteX7" fmla="*/ 40243 w 44211"/>
                      <a:gd name="connsiteY7" fmla="*/ 58415 h 96315"/>
                      <a:gd name="connsiteX8" fmla="*/ 21450 w 44211"/>
                      <a:gd name="connsiteY8" fmla="*/ 58415 h 96315"/>
                      <a:gd name="connsiteX9" fmla="*/ 21450 w 44211"/>
                      <a:gd name="connsiteY9" fmla="*/ -2052 h 96315"/>
                      <a:gd name="connsiteX10" fmla="*/ 9981 w 44211"/>
                      <a:gd name="connsiteY10" fmla="*/ -2052 h 96315"/>
                      <a:gd name="connsiteX11" fmla="*/ 9981 w 44211"/>
                      <a:gd name="connsiteY11" fmla="*/ 58415 h 96315"/>
                      <a:gd name="connsiteX12" fmla="*/ -933 w 44211"/>
                      <a:gd name="connsiteY12" fmla="*/ 58415 h 96315"/>
                      <a:gd name="connsiteX13" fmla="*/ -933 w 44211"/>
                      <a:gd name="connsiteY13" fmla="*/ 67269 h 96315"/>
                      <a:gd name="connsiteX14" fmla="*/ 9981 w 44211"/>
                      <a:gd name="connsiteY14" fmla="*/ 67269 h 96315"/>
                      <a:gd name="connsiteX15" fmla="*/ 9981 w 44211"/>
                      <a:gd name="connsiteY15" fmla="*/ 72101 h 96315"/>
                      <a:gd name="connsiteX16" fmla="*/ 15378 w 44211"/>
                      <a:gd name="connsiteY16" fmla="*/ 88956 h 96315"/>
                      <a:gd name="connsiteX17" fmla="*/ 32484 w 44211"/>
                      <a:gd name="connsiteY17" fmla="*/ 94264 h 96315"/>
                      <a:gd name="connsiteX18" fmla="*/ 43279 w 44211"/>
                      <a:gd name="connsiteY18" fmla="*/ 94264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4211" h="96315">
                        <a:moveTo>
                          <a:pt x="43279" y="94264"/>
                        </a:moveTo>
                        <a:lnTo>
                          <a:pt x="43279" y="84777"/>
                        </a:lnTo>
                        <a:lnTo>
                          <a:pt x="32365" y="84777"/>
                        </a:lnTo>
                        <a:cubicBezTo>
                          <a:pt x="28277" y="84777"/>
                          <a:pt x="25433" y="83952"/>
                          <a:pt x="23832" y="82301"/>
                        </a:cubicBezTo>
                        <a:cubicBezTo>
                          <a:pt x="22244" y="80651"/>
                          <a:pt x="21450" y="77680"/>
                          <a:pt x="21450" y="73389"/>
                        </a:cubicBezTo>
                        <a:lnTo>
                          <a:pt x="21450" y="67269"/>
                        </a:lnTo>
                        <a:lnTo>
                          <a:pt x="40243" y="67269"/>
                        </a:lnTo>
                        <a:lnTo>
                          <a:pt x="40243" y="58415"/>
                        </a:lnTo>
                        <a:lnTo>
                          <a:pt x="21450" y="58415"/>
                        </a:lnTo>
                        <a:lnTo>
                          <a:pt x="21450" y="-2052"/>
                        </a:lnTo>
                        <a:lnTo>
                          <a:pt x="9981" y="-2052"/>
                        </a:lnTo>
                        <a:lnTo>
                          <a:pt x="9981" y="58415"/>
                        </a:lnTo>
                        <a:lnTo>
                          <a:pt x="-933" y="58415"/>
                        </a:lnTo>
                        <a:lnTo>
                          <a:pt x="-933" y="67269"/>
                        </a:lnTo>
                        <a:lnTo>
                          <a:pt x="9981" y="67269"/>
                        </a:lnTo>
                        <a:lnTo>
                          <a:pt x="9981" y="72101"/>
                        </a:lnTo>
                        <a:cubicBezTo>
                          <a:pt x="9981" y="79812"/>
                          <a:pt x="11780" y="85431"/>
                          <a:pt x="15378" y="88956"/>
                        </a:cubicBezTo>
                        <a:cubicBezTo>
                          <a:pt x="18977" y="92495"/>
                          <a:pt x="24678" y="94264"/>
                          <a:pt x="32484" y="94264"/>
                        </a:cubicBezTo>
                        <a:lnTo>
                          <a:pt x="43279" y="942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6" name="Figura a mano libera: forma 3825">
                    <a:extLst>
                      <a:ext uri="{FF2B5EF4-FFF2-40B4-BE49-F238E27FC236}">
                        <a16:creationId xmlns:a16="http://schemas.microsoft.com/office/drawing/2014/main" id="{C49C25BE-67CA-83C2-0FF5-10FC898158B5}"/>
                      </a:ext>
                    </a:extLst>
                  </p:cNvPr>
                  <p:cNvSpPr/>
                  <p:nvPr/>
                </p:nvSpPr>
                <p:spPr>
                  <a:xfrm flipV="1">
                    <a:off x="4867545" y="4938758"/>
                    <a:ext cx="12700" cy="1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675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7" name="Figura a mano libera: forma 3826">
                    <a:extLst>
                      <a:ext uri="{FF2B5EF4-FFF2-40B4-BE49-F238E27FC236}">
                        <a16:creationId xmlns:a16="http://schemas.microsoft.com/office/drawing/2014/main" id="{3534EC76-6BEB-EE1C-9F06-4F30F3E4AE0E}"/>
                      </a:ext>
                    </a:extLst>
                  </p:cNvPr>
                  <p:cNvSpPr/>
                  <p:nvPr/>
                </p:nvSpPr>
                <p:spPr>
                  <a:xfrm flipV="1">
                    <a:off x="4914800" y="4867773"/>
                    <a:ext cx="53082" cy="72786"/>
                  </a:xfrm>
                  <a:custGeom>
                    <a:avLst/>
                    <a:gdLst>
                      <a:gd name="connsiteX0" fmla="*/ 48002 w 53082"/>
                      <a:gd name="connsiteY0" fmla="*/ 67717 h 72786"/>
                      <a:gd name="connsiteX1" fmla="*/ 48002 w 53082"/>
                      <a:gd name="connsiteY1" fmla="*/ 56943 h 72786"/>
                      <a:gd name="connsiteX2" fmla="*/ 37961 w 53082"/>
                      <a:gd name="connsiteY2" fmla="*/ 60646 h 72786"/>
                      <a:gd name="connsiteX3" fmla="*/ 27166 w 53082"/>
                      <a:gd name="connsiteY3" fmla="*/ 61894 h 72786"/>
                      <a:gd name="connsiteX4" fmla="*/ 14426 w 53082"/>
                      <a:gd name="connsiteY4" fmla="*/ 59299 h 72786"/>
                      <a:gd name="connsiteX5" fmla="*/ 10180 w 53082"/>
                      <a:gd name="connsiteY5" fmla="*/ 51496 h 72786"/>
                      <a:gd name="connsiteX6" fmla="*/ 13216 w 53082"/>
                      <a:gd name="connsiteY6" fmla="*/ 45277 h 72786"/>
                      <a:gd name="connsiteX7" fmla="*/ 25440 w 53082"/>
                      <a:gd name="connsiteY7" fmla="*/ 40979 h 72786"/>
                      <a:gd name="connsiteX8" fmla="*/ 29349 w 53082"/>
                      <a:gd name="connsiteY8" fmla="*/ 40108 h 72786"/>
                      <a:gd name="connsiteX9" fmla="*/ 46613 w 53082"/>
                      <a:gd name="connsiteY9" fmla="*/ 32779 h 72786"/>
                      <a:gd name="connsiteX10" fmla="*/ 51733 w 53082"/>
                      <a:gd name="connsiteY10" fmla="*/ 19569 h 72786"/>
                      <a:gd name="connsiteX11" fmla="*/ 44073 w 53082"/>
                      <a:gd name="connsiteY11" fmla="*/ 4259 h 72786"/>
                      <a:gd name="connsiteX12" fmla="*/ 23019 w 53082"/>
                      <a:gd name="connsiteY12" fmla="*/ -1366 h 72786"/>
                      <a:gd name="connsiteX13" fmla="*/ 11390 w 53082"/>
                      <a:gd name="connsiteY13" fmla="*/ -277 h 72786"/>
                      <a:gd name="connsiteX14" fmla="*/ -1349 w 53082"/>
                      <a:gd name="connsiteY14" fmla="*/ 2971 h 72786"/>
                      <a:gd name="connsiteX15" fmla="*/ -1349 w 53082"/>
                      <a:gd name="connsiteY15" fmla="*/ 14736 h 72786"/>
                      <a:gd name="connsiteX16" fmla="*/ 11112 w 53082"/>
                      <a:gd name="connsiteY16" fmla="*/ 9805 h 72786"/>
                      <a:gd name="connsiteX17" fmla="*/ 23277 w 53082"/>
                      <a:gd name="connsiteY17" fmla="*/ 8180 h 72786"/>
                      <a:gd name="connsiteX18" fmla="*/ 35659 w 53082"/>
                      <a:gd name="connsiteY18" fmla="*/ 10933 h 72786"/>
                      <a:gd name="connsiteX19" fmla="*/ 40005 w 53082"/>
                      <a:gd name="connsiteY19" fmla="*/ 18697 h 72786"/>
                      <a:gd name="connsiteX20" fmla="*/ 36870 w 53082"/>
                      <a:gd name="connsiteY20" fmla="*/ 25808 h 72786"/>
                      <a:gd name="connsiteX21" fmla="*/ 23138 w 53082"/>
                      <a:gd name="connsiteY21" fmla="*/ 30581 h 72786"/>
                      <a:gd name="connsiteX22" fmla="*/ 19169 w 53082"/>
                      <a:gd name="connsiteY22" fmla="*/ 31512 h 72786"/>
                      <a:gd name="connsiteX23" fmla="*/ 3850 w 53082"/>
                      <a:gd name="connsiteY23" fmla="*/ 38345 h 72786"/>
                      <a:gd name="connsiteX24" fmla="*/ -853 w 53082"/>
                      <a:gd name="connsiteY24" fmla="*/ 51001 h 72786"/>
                      <a:gd name="connsiteX25" fmla="*/ 6092 w 53082"/>
                      <a:gd name="connsiteY25" fmla="*/ 66093 h 72786"/>
                      <a:gd name="connsiteX26" fmla="*/ 25817 w 53082"/>
                      <a:gd name="connsiteY26" fmla="*/ 71421 h 72786"/>
                      <a:gd name="connsiteX27" fmla="*/ 37703 w 53082"/>
                      <a:gd name="connsiteY27" fmla="*/ 70490 h 72786"/>
                      <a:gd name="connsiteX28" fmla="*/ 48002 w 53082"/>
                      <a:gd name="connsiteY28" fmla="*/ 67717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082" h="72786">
                        <a:moveTo>
                          <a:pt x="48002" y="67717"/>
                        </a:moveTo>
                        <a:lnTo>
                          <a:pt x="48002" y="56943"/>
                        </a:lnTo>
                        <a:cubicBezTo>
                          <a:pt x="44787" y="58593"/>
                          <a:pt x="41440" y="59828"/>
                          <a:pt x="37961" y="60646"/>
                        </a:cubicBezTo>
                        <a:cubicBezTo>
                          <a:pt x="34495" y="61478"/>
                          <a:pt x="30897" y="61894"/>
                          <a:pt x="27166" y="61894"/>
                        </a:cubicBezTo>
                        <a:cubicBezTo>
                          <a:pt x="21504" y="61894"/>
                          <a:pt x="17257" y="61029"/>
                          <a:pt x="14426" y="59299"/>
                        </a:cubicBezTo>
                        <a:cubicBezTo>
                          <a:pt x="11595" y="57570"/>
                          <a:pt x="10180" y="54968"/>
                          <a:pt x="10180" y="51496"/>
                        </a:cubicBezTo>
                        <a:cubicBezTo>
                          <a:pt x="10180" y="48855"/>
                          <a:pt x="11192" y="46782"/>
                          <a:pt x="13216" y="45277"/>
                        </a:cubicBezTo>
                        <a:cubicBezTo>
                          <a:pt x="15240" y="43772"/>
                          <a:pt x="19314" y="42339"/>
                          <a:pt x="25440" y="40979"/>
                        </a:cubicBezTo>
                        <a:lnTo>
                          <a:pt x="29349" y="40108"/>
                        </a:lnTo>
                        <a:cubicBezTo>
                          <a:pt x="37445" y="38378"/>
                          <a:pt x="43200" y="35935"/>
                          <a:pt x="46613" y="32779"/>
                        </a:cubicBezTo>
                        <a:cubicBezTo>
                          <a:pt x="50026" y="29624"/>
                          <a:pt x="51733" y="25220"/>
                          <a:pt x="51733" y="19569"/>
                        </a:cubicBezTo>
                        <a:cubicBezTo>
                          <a:pt x="51733" y="13125"/>
                          <a:pt x="49179" y="8022"/>
                          <a:pt x="44073" y="4259"/>
                        </a:cubicBezTo>
                        <a:cubicBezTo>
                          <a:pt x="38967" y="509"/>
                          <a:pt x="31948" y="-1366"/>
                          <a:pt x="23019" y="-1366"/>
                        </a:cubicBezTo>
                        <a:cubicBezTo>
                          <a:pt x="19301" y="-1366"/>
                          <a:pt x="15425" y="-1003"/>
                          <a:pt x="11390" y="-277"/>
                        </a:cubicBezTo>
                        <a:cubicBezTo>
                          <a:pt x="7355" y="450"/>
                          <a:pt x="3109" y="1532"/>
                          <a:pt x="-1349" y="2971"/>
                        </a:cubicBezTo>
                        <a:lnTo>
                          <a:pt x="-1349" y="14736"/>
                        </a:lnTo>
                        <a:cubicBezTo>
                          <a:pt x="2871" y="12544"/>
                          <a:pt x="7025" y="10900"/>
                          <a:pt x="11112" y="9805"/>
                        </a:cubicBezTo>
                        <a:cubicBezTo>
                          <a:pt x="15200" y="8722"/>
                          <a:pt x="19255" y="8180"/>
                          <a:pt x="23277" y="8180"/>
                        </a:cubicBezTo>
                        <a:cubicBezTo>
                          <a:pt x="28648" y="8180"/>
                          <a:pt x="32775" y="9098"/>
                          <a:pt x="35659" y="10933"/>
                        </a:cubicBezTo>
                        <a:cubicBezTo>
                          <a:pt x="38556" y="12769"/>
                          <a:pt x="40005" y="15357"/>
                          <a:pt x="40005" y="18697"/>
                        </a:cubicBezTo>
                        <a:cubicBezTo>
                          <a:pt x="40005" y="21787"/>
                          <a:pt x="38960" y="24157"/>
                          <a:pt x="36870" y="25808"/>
                        </a:cubicBezTo>
                        <a:cubicBezTo>
                          <a:pt x="34793" y="27458"/>
                          <a:pt x="30215" y="29049"/>
                          <a:pt x="23138" y="30581"/>
                        </a:cubicBezTo>
                        <a:lnTo>
                          <a:pt x="19169" y="31512"/>
                        </a:lnTo>
                        <a:cubicBezTo>
                          <a:pt x="12105" y="32991"/>
                          <a:pt x="6998" y="35268"/>
                          <a:pt x="3850" y="38345"/>
                        </a:cubicBezTo>
                        <a:cubicBezTo>
                          <a:pt x="714" y="41421"/>
                          <a:pt x="-853" y="45640"/>
                          <a:pt x="-853" y="51001"/>
                        </a:cubicBezTo>
                        <a:cubicBezTo>
                          <a:pt x="-853" y="57523"/>
                          <a:pt x="1462" y="62554"/>
                          <a:pt x="6092" y="66093"/>
                        </a:cubicBezTo>
                        <a:cubicBezTo>
                          <a:pt x="10722" y="69645"/>
                          <a:pt x="17297" y="71421"/>
                          <a:pt x="25817" y="71421"/>
                        </a:cubicBezTo>
                        <a:cubicBezTo>
                          <a:pt x="30024" y="71421"/>
                          <a:pt x="33986" y="71110"/>
                          <a:pt x="37703" y="70490"/>
                        </a:cubicBezTo>
                        <a:cubicBezTo>
                          <a:pt x="41434" y="69882"/>
                          <a:pt x="44867" y="68958"/>
                          <a:pt x="48002" y="677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8" name="Figura a mano libera: forma 3827">
                    <a:extLst>
                      <a:ext uri="{FF2B5EF4-FFF2-40B4-BE49-F238E27FC236}">
                        <a16:creationId xmlns:a16="http://schemas.microsoft.com/office/drawing/2014/main" id="{C9DD523D-B288-6A04-7879-11E0CBA34CE9}"/>
                      </a:ext>
                    </a:extLst>
                  </p:cNvPr>
                  <p:cNvSpPr/>
                  <p:nvPr/>
                </p:nvSpPr>
                <p:spPr>
                  <a:xfrm flipV="1">
                    <a:off x="4977495" y="4849750"/>
                    <a:ext cx="43338" cy="89007"/>
                  </a:xfrm>
                  <a:custGeom>
                    <a:avLst/>
                    <a:gdLst>
                      <a:gd name="connsiteX0" fmla="*/ 18919 w 43338"/>
                      <a:gd name="connsiteY0" fmla="*/ 87140 h 89007"/>
                      <a:gd name="connsiteX1" fmla="*/ 18919 w 43338"/>
                      <a:gd name="connsiteY1" fmla="*/ 67453 h 89007"/>
                      <a:gd name="connsiteX2" fmla="*/ 42414 w 43338"/>
                      <a:gd name="connsiteY2" fmla="*/ 67453 h 89007"/>
                      <a:gd name="connsiteX3" fmla="*/ 42414 w 43338"/>
                      <a:gd name="connsiteY3" fmla="*/ 58600 h 89007"/>
                      <a:gd name="connsiteX4" fmla="*/ 18919 w 43338"/>
                      <a:gd name="connsiteY4" fmla="*/ 58600 h 89007"/>
                      <a:gd name="connsiteX5" fmla="*/ 18919 w 43338"/>
                      <a:gd name="connsiteY5" fmla="*/ 20969 h 89007"/>
                      <a:gd name="connsiteX6" fmla="*/ 21241 w 43338"/>
                      <a:gd name="connsiteY6" fmla="*/ 10076 h 89007"/>
                      <a:gd name="connsiteX7" fmla="*/ 30707 w 43338"/>
                      <a:gd name="connsiteY7" fmla="*/ 7659 h 89007"/>
                      <a:gd name="connsiteX8" fmla="*/ 42414 w 43338"/>
                      <a:gd name="connsiteY8" fmla="*/ 7659 h 89007"/>
                      <a:gd name="connsiteX9" fmla="*/ 42414 w 43338"/>
                      <a:gd name="connsiteY9" fmla="*/ -1867 h 89007"/>
                      <a:gd name="connsiteX10" fmla="*/ 30707 w 43338"/>
                      <a:gd name="connsiteY10" fmla="*/ -1867 h 89007"/>
                      <a:gd name="connsiteX11" fmla="*/ 12470 w 43338"/>
                      <a:gd name="connsiteY11" fmla="*/ 3045 h 89007"/>
                      <a:gd name="connsiteX12" fmla="*/ 7450 w 43338"/>
                      <a:gd name="connsiteY12" fmla="*/ 20969 h 89007"/>
                      <a:gd name="connsiteX13" fmla="*/ 7450 w 43338"/>
                      <a:gd name="connsiteY13" fmla="*/ 58600 h 89007"/>
                      <a:gd name="connsiteX14" fmla="*/ -924 w 43338"/>
                      <a:gd name="connsiteY14" fmla="*/ 58600 h 89007"/>
                      <a:gd name="connsiteX15" fmla="*/ -924 w 43338"/>
                      <a:gd name="connsiteY15" fmla="*/ 67453 h 89007"/>
                      <a:gd name="connsiteX16" fmla="*/ 7450 w 43338"/>
                      <a:gd name="connsiteY16" fmla="*/ 67453 h 89007"/>
                      <a:gd name="connsiteX17" fmla="*/ 7450 w 43338"/>
                      <a:gd name="connsiteY17" fmla="*/ 87140 h 89007"/>
                      <a:gd name="connsiteX18" fmla="*/ 18919 w 43338"/>
                      <a:gd name="connsiteY18" fmla="*/ 87140 h 89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3338" h="89007">
                        <a:moveTo>
                          <a:pt x="18919" y="87140"/>
                        </a:moveTo>
                        <a:lnTo>
                          <a:pt x="18919" y="67453"/>
                        </a:lnTo>
                        <a:lnTo>
                          <a:pt x="42414" y="67453"/>
                        </a:lnTo>
                        <a:lnTo>
                          <a:pt x="42414" y="58600"/>
                        </a:lnTo>
                        <a:lnTo>
                          <a:pt x="18919" y="58600"/>
                        </a:lnTo>
                        <a:lnTo>
                          <a:pt x="18919" y="20969"/>
                        </a:lnTo>
                        <a:cubicBezTo>
                          <a:pt x="18919" y="15318"/>
                          <a:pt x="19693" y="11687"/>
                          <a:pt x="21241" y="10076"/>
                        </a:cubicBezTo>
                        <a:cubicBezTo>
                          <a:pt x="22789" y="8465"/>
                          <a:pt x="25944" y="7659"/>
                          <a:pt x="30707" y="7659"/>
                        </a:cubicBezTo>
                        <a:lnTo>
                          <a:pt x="42414" y="7659"/>
                        </a:lnTo>
                        <a:lnTo>
                          <a:pt x="42414" y="-1867"/>
                        </a:lnTo>
                        <a:lnTo>
                          <a:pt x="30707" y="-1867"/>
                        </a:lnTo>
                        <a:cubicBezTo>
                          <a:pt x="21896" y="-1867"/>
                          <a:pt x="15817" y="-230"/>
                          <a:pt x="12470" y="3045"/>
                        </a:cubicBezTo>
                        <a:cubicBezTo>
                          <a:pt x="9123" y="6332"/>
                          <a:pt x="7450" y="12307"/>
                          <a:pt x="7450" y="20969"/>
                        </a:cubicBezTo>
                        <a:lnTo>
                          <a:pt x="7450" y="58600"/>
                        </a:lnTo>
                        <a:lnTo>
                          <a:pt x="-924" y="58600"/>
                        </a:lnTo>
                        <a:lnTo>
                          <a:pt x="-924" y="67453"/>
                        </a:lnTo>
                        <a:lnTo>
                          <a:pt x="7450" y="67453"/>
                        </a:lnTo>
                        <a:lnTo>
                          <a:pt x="7450" y="87140"/>
                        </a:lnTo>
                        <a:lnTo>
                          <a:pt x="18919" y="8714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9" name="Figura a mano libera: forma 3828">
                    <a:extLst>
                      <a:ext uri="{FF2B5EF4-FFF2-40B4-BE49-F238E27FC236}">
                        <a16:creationId xmlns:a16="http://schemas.microsoft.com/office/drawing/2014/main" id="{BD273AE5-F4E3-D7F6-A9F5-BFC868AB634A}"/>
                      </a:ext>
                    </a:extLst>
                  </p:cNvPr>
                  <p:cNvSpPr/>
                  <p:nvPr/>
                </p:nvSpPr>
                <p:spPr>
                  <a:xfrm flipV="1">
                    <a:off x="5030882" y="4867773"/>
                    <a:ext cx="63757" cy="72786"/>
                  </a:xfrm>
                  <a:custGeom>
                    <a:avLst/>
                    <a:gdLst>
                      <a:gd name="connsiteX0" fmla="*/ 30254 w 63757"/>
                      <a:gd name="connsiteY0" fmla="*/ 61775 h 72786"/>
                      <a:gd name="connsiteX1" fmla="*/ 15748 w 63757"/>
                      <a:gd name="connsiteY1" fmla="*/ 54625 h 72786"/>
                      <a:gd name="connsiteX2" fmla="*/ 10410 w 63757"/>
                      <a:gd name="connsiteY2" fmla="*/ 35037 h 72786"/>
                      <a:gd name="connsiteX3" fmla="*/ 15709 w 63757"/>
                      <a:gd name="connsiteY3" fmla="*/ 15449 h 72786"/>
                      <a:gd name="connsiteX4" fmla="*/ 30254 w 63757"/>
                      <a:gd name="connsiteY4" fmla="*/ 8299 h 72786"/>
                      <a:gd name="connsiteX5" fmla="*/ 44700 w 63757"/>
                      <a:gd name="connsiteY5" fmla="*/ 15469 h 72786"/>
                      <a:gd name="connsiteX6" fmla="*/ 50038 w 63757"/>
                      <a:gd name="connsiteY6" fmla="*/ 35037 h 72786"/>
                      <a:gd name="connsiteX7" fmla="*/ 44700 w 63757"/>
                      <a:gd name="connsiteY7" fmla="*/ 54566 h 72786"/>
                      <a:gd name="connsiteX8" fmla="*/ 30254 w 63757"/>
                      <a:gd name="connsiteY8" fmla="*/ 61775 h 72786"/>
                      <a:gd name="connsiteX9" fmla="*/ 30254 w 63757"/>
                      <a:gd name="connsiteY9" fmla="*/ 71421 h 72786"/>
                      <a:gd name="connsiteX10" fmla="*/ 53630 w 63757"/>
                      <a:gd name="connsiteY10" fmla="*/ 61755 h 72786"/>
                      <a:gd name="connsiteX11" fmla="*/ 62143 w 63757"/>
                      <a:gd name="connsiteY11" fmla="*/ 35037 h 72786"/>
                      <a:gd name="connsiteX12" fmla="*/ 53630 w 63757"/>
                      <a:gd name="connsiteY12" fmla="*/ 8319 h 72786"/>
                      <a:gd name="connsiteX13" fmla="*/ 30254 w 63757"/>
                      <a:gd name="connsiteY13" fmla="*/ -1366 h 72786"/>
                      <a:gd name="connsiteX14" fmla="*/ 6839 w 63757"/>
                      <a:gd name="connsiteY14" fmla="*/ 8319 h 72786"/>
                      <a:gd name="connsiteX15" fmla="*/ -1615 w 63757"/>
                      <a:gd name="connsiteY15" fmla="*/ 35037 h 72786"/>
                      <a:gd name="connsiteX16" fmla="*/ 6839 w 63757"/>
                      <a:gd name="connsiteY16" fmla="*/ 61755 h 72786"/>
                      <a:gd name="connsiteX17" fmla="*/ 30254 w 63757"/>
                      <a:gd name="connsiteY17" fmla="*/ 71421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757" h="72786">
                        <a:moveTo>
                          <a:pt x="30254" y="61775"/>
                        </a:moveTo>
                        <a:cubicBezTo>
                          <a:pt x="24142" y="61775"/>
                          <a:pt x="19307" y="59392"/>
                          <a:pt x="15748" y="54625"/>
                        </a:cubicBezTo>
                        <a:cubicBezTo>
                          <a:pt x="12190" y="49859"/>
                          <a:pt x="10410" y="43329"/>
                          <a:pt x="10410" y="35037"/>
                        </a:cubicBezTo>
                        <a:cubicBezTo>
                          <a:pt x="10410" y="26745"/>
                          <a:pt x="12177" y="20216"/>
                          <a:pt x="15709" y="15449"/>
                        </a:cubicBezTo>
                        <a:cubicBezTo>
                          <a:pt x="19254" y="10683"/>
                          <a:pt x="24103" y="8299"/>
                          <a:pt x="30254" y="8299"/>
                        </a:cubicBezTo>
                        <a:cubicBezTo>
                          <a:pt x="36340" y="8299"/>
                          <a:pt x="41155" y="10689"/>
                          <a:pt x="44700" y="15469"/>
                        </a:cubicBezTo>
                        <a:cubicBezTo>
                          <a:pt x="48259" y="20262"/>
                          <a:pt x="50038" y="26785"/>
                          <a:pt x="50038" y="35037"/>
                        </a:cubicBezTo>
                        <a:cubicBezTo>
                          <a:pt x="50038" y="43250"/>
                          <a:pt x="48259" y="49760"/>
                          <a:pt x="44700" y="54566"/>
                        </a:cubicBezTo>
                        <a:cubicBezTo>
                          <a:pt x="41155" y="59372"/>
                          <a:pt x="36340" y="61775"/>
                          <a:pt x="30254" y="61775"/>
                        </a:cubicBezTo>
                        <a:close/>
                        <a:moveTo>
                          <a:pt x="30254" y="71421"/>
                        </a:moveTo>
                        <a:cubicBezTo>
                          <a:pt x="40176" y="71421"/>
                          <a:pt x="47968" y="68199"/>
                          <a:pt x="53630" y="61755"/>
                        </a:cubicBezTo>
                        <a:cubicBezTo>
                          <a:pt x="59305" y="55325"/>
                          <a:pt x="62143" y="46419"/>
                          <a:pt x="62143" y="35037"/>
                        </a:cubicBezTo>
                        <a:cubicBezTo>
                          <a:pt x="62143" y="23695"/>
                          <a:pt x="59305" y="14789"/>
                          <a:pt x="53630" y="8319"/>
                        </a:cubicBezTo>
                        <a:cubicBezTo>
                          <a:pt x="47968" y="1862"/>
                          <a:pt x="40176" y="-1366"/>
                          <a:pt x="30254" y="-1366"/>
                        </a:cubicBezTo>
                        <a:cubicBezTo>
                          <a:pt x="20293" y="-1366"/>
                          <a:pt x="12488" y="1862"/>
                          <a:pt x="6839" y="8319"/>
                        </a:cubicBezTo>
                        <a:cubicBezTo>
                          <a:pt x="1203" y="14789"/>
                          <a:pt x="-1615" y="23695"/>
                          <a:pt x="-1615" y="35037"/>
                        </a:cubicBezTo>
                        <a:cubicBezTo>
                          <a:pt x="-1615" y="46419"/>
                          <a:pt x="1203" y="55325"/>
                          <a:pt x="6839" y="61755"/>
                        </a:cubicBezTo>
                        <a:cubicBezTo>
                          <a:pt x="12488" y="68199"/>
                          <a:pt x="20293" y="71421"/>
                          <a:pt x="30254" y="714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30" name="Figura a mano libera: forma 3829">
                    <a:extLst>
                      <a:ext uri="{FF2B5EF4-FFF2-40B4-BE49-F238E27FC236}">
                        <a16:creationId xmlns:a16="http://schemas.microsoft.com/office/drawing/2014/main" id="{BCDC80BA-C498-10C9-3317-C04DFFA4D8A6}"/>
                      </a:ext>
                    </a:extLst>
                  </p:cNvPr>
                  <p:cNvSpPr/>
                  <p:nvPr/>
                </p:nvSpPr>
                <p:spPr>
                  <a:xfrm flipV="1">
                    <a:off x="5113106" y="4867773"/>
                    <a:ext cx="40679" cy="70984"/>
                  </a:xfrm>
                  <a:custGeom>
                    <a:avLst/>
                    <a:gdLst>
                      <a:gd name="connsiteX0" fmla="*/ 39424 w 40679"/>
                      <a:gd name="connsiteY0" fmla="*/ 57273 h 70984"/>
                      <a:gd name="connsiteX1" fmla="*/ 35237 w 40679"/>
                      <a:gd name="connsiteY1" fmla="*/ 58897 h 70984"/>
                      <a:gd name="connsiteX2" fmla="*/ 30256 w 40679"/>
                      <a:gd name="connsiteY2" fmla="*/ 59432 h 70984"/>
                      <a:gd name="connsiteX3" fmla="*/ 15393 w 40679"/>
                      <a:gd name="connsiteY3" fmla="*/ 53154 h 70984"/>
                      <a:gd name="connsiteX4" fmla="*/ 10214 w 40679"/>
                      <a:gd name="connsiteY4" fmla="*/ 35110 h 70984"/>
                      <a:gd name="connsiteX5" fmla="*/ 10214 w 40679"/>
                      <a:gd name="connsiteY5" fmla="*/ -1412 h 70984"/>
                      <a:gd name="connsiteX6" fmla="*/ -1256 w 40679"/>
                      <a:gd name="connsiteY6" fmla="*/ -1412 h 70984"/>
                      <a:gd name="connsiteX7" fmla="*/ -1256 w 40679"/>
                      <a:gd name="connsiteY7" fmla="*/ 67909 h 70984"/>
                      <a:gd name="connsiteX8" fmla="*/ 10214 w 40679"/>
                      <a:gd name="connsiteY8" fmla="*/ 67909 h 70984"/>
                      <a:gd name="connsiteX9" fmla="*/ 10214 w 40679"/>
                      <a:gd name="connsiteY9" fmla="*/ 57135 h 70984"/>
                      <a:gd name="connsiteX10" fmla="*/ 19580 w 40679"/>
                      <a:gd name="connsiteY10" fmla="*/ 66503 h 70984"/>
                      <a:gd name="connsiteX11" fmla="*/ 33610 w 40679"/>
                      <a:gd name="connsiteY11" fmla="*/ 69573 h 70984"/>
                      <a:gd name="connsiteX12" fmla="*/ 36209 w 40679"/>
                      <a:gd name="connsiteY12" fmla="*/ 69414 h 70984"/>
                      <a:gd name="connsiteX13" fmla="*/ 39364 w 40679"/>
                      <a:gd name="connsiteY13" fmla="*/ 68959 h 70984"/>
                      <a:gd name="connsiteX14" fmla="*/ 39424 w 40679"/>
                      <a:gd name="connsiteY14" fmla="*/ 57273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679" h="70984">
                        <a:moveTo>
                          <a:pt x="39424" y="57273"/>
                        </a:moveTo>
                        <a:cubicBezTo>
                          <a:pt x="38141" y="58013"/>
                          <a:pt x="36745" y="58554"/>
                          <a:pt x="35237" y="58897"/>
                        </a:cubicBezTo>
                        <a:cubicBezTo>
                          <a:pt x="33729" y="59254"/>
                          <a:pt x="32068" y="59432"/>
                          <a:pt x="30256" y="59432"/>
                        </a:cubicBezTo>
                        <a:cubicBezTo>
                          <a:pt x="23800" y="59432"/>
                          <a:pt x="18846" y="57339"/>
                          <a:pt x="15393" y="53154"/>
                        </a:cubicBezTo>
                        <a:cubicBezTo>
                          <a:pt x="11940" y="48968"/>
                          <a:pt x="10214" y="42954"/>
                          <a:pt x="10214" y="35110"/>
                        </a:cubicBezTo>
                        <a:lnTo>
                          <a:pt x="10214" y="-1412"/>
                        </a:lnTo>
                        <a:lnTo>
                          <a:pt x="-1256" y="-1412"/>
                        </a:lnTo>
                        <a:lnTo>
                          <a:pt x="-1256" y="67909"/>
                        </a:lnTo>
                        <a:lnTo>
                          <a:pt x="10214" y="67909"/>
                        </a:lnTo>
                        <a:lnTo>
                          <a:pt x="10214" y="57135"/>
                        </a:lnTo>
                        <a:cubicBezTo>
                          <a:pt x="12622" y="61347"/>
                          <a:pt x="15744" y="64469"/>
                          <a:pt x="19580" y="66503"/>
                        </a:cubicBezTo>
                        <a:cubicBezTo>
                          <a:pt x="23430" y="68549"/>
                          <a:pt x="28106" y="69573"/>
                          <a:pt x="33610" y="69573"/>
                        </a:cubicBezTo>
                        <a:cubicBezTo>
                          <a:pt x="34390" y="69573"/>
                          <a:pt x="35257" y="69520"/>
                          <a:pt x="36209" y="69414"/>
                        </a:cubicBezTo>
                        <a:cubicBezTo>
                          <a:pt x="37162" y="69322"/>
                          <a:pt x="38213" y="69170"/>
                          <a:pt x="39364" y="68959"/>
                        </a:cubicBezTo>
                        <a:lnTo>
                          <a:pt x="39424" y="5727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31" name="Figura a mano libera: forma 3830">
                    <a:extLst>
                      <a:ext uri="{FF2B5EF4-FFF2-40B4-BE49-F238E27FC236}">
                        <a16:creationId xmlns:a16="http://schemas.microsoft.com/office/drawing/2014/main" id="{17B4D03C-D838-DDF7-5C7E-D88C87778A3B}"/>
                      </a:ext>
                    </a:extLst>
                  </p:cNvPr>
                  <p:cNvSpPr/>
                  <p:nvPr/>
                </p:nvSpPr>
                <p:spPr>
                  <a:xfrm flipV="1">
                    <a:off x="5161410" y="4867773"/>
                    <a:ext cx="58677" cy="72786"/>
                  </a:xfrm>
                  <a:custGeom>
                    <a:avLst/>
                    <a:gdLst>
                      <a:gd name="connsiteX0" fmla="*/ 34409 w 58677"/>
                      <a:gd name="connsiteY0" fmla="*/ 35275 h 72786"/>
                      <a:gd name="connsiteX1" fmla="*/ 15240 w 58677"/>
                      <a:gd name="connsiteY1" fmla="*/ 32126 h 72786"/>
                      <a:gd name="connsiteX2" fmla="*/ 9902 w 58677"/>
                      <a:gd name="connsiteY2" fmla="*/ 21351 h 72786"/>
                      <a:gd name="connsiteX3" fmla="*/ 13911 w 58677"/>
                      <a:gd name="connsiteY3" fmla="*/ 11726 h 72786"/>
                      <a:gd name="connsiteX4" fmla="*/ 24785 w 58677"/>
                      <a:gd name="connsiteY4" fmla="*/ 8180 h 72786"/>
                      <a:gd name="connsiteX5" fmla="*/ 40025 w 58677"/>
                      <a:gd name="connsiteY5" fmla="*/ 14895 h 72786"/>
                      <a:gd name="connsiteX6" fmla="*/ 45760 w 58677"/>
                      <a:gd name="connsiteY6" fmla="*/ 32740 h 72786"/>
                      <a:gd name="connsiteX7" fmla="*/ 45760 w 58677"/>
                      <a:gd name="connsiteY7" fmla="*/ 35275 h 72786"/>
                      <a:gd name="connsiteX8" fmla="*/ 34409 w 58677"/>
                      <a:gd name="connsiteY8" fmla="*/ 35275 h 72786"/>
                      <a:gd name="connsiteX9" fmla="*/ 57170 w 58677"/>
                      <a:gd name="connsiteY9" fmla="*/ 39989 h 72786"/>
                      <a:gd name="connsiteX10" fmla="*/ 57170 w 58677"/>
                      <a:gd name="connsiteY10" fmla="*/ 436 h 72786"/>
                      <a:gd name="connsiteX11" fmla="*/ 45760 w 58677"/>
                      <a:gd name="connsiteY11" fmla="*/ 436 h 72786"/>
                      <a:gd name="connsiteX12" fmla="*/ 45760 w 58677"/>
                      <a:gd name="connsiteY12" fmla="*/ 10953 h 72786"/>
                      <a:gd name="connsiteX13" fmla="*/ 36017 w 58677"/>
                      <a:gd name="connsiteY13" fmla="*/ 1644 h 72786"/>
                      <a:gd name="connsiteX14" fmla="*/ 21749 w 58677"/>
                      <a:gd name="connsiteY14" fmla="*/ -1366 h 72786"/>
                      <a:gd name="connsiteX15" fmla="*/ 4783 w 58677"/>
                      <a:gd name="connsiteY15" fmla="*/ 4615 h 72786"/>
                      <a:gd name="connsiteX16" fmla="*/ -1508 w 58677"/>
                      <a:gd name="connsiteY16" fmla="*/ 20619 h 72786"/>
                      <a:gd name="connsiteX17" fmla="*/ 6331 w 58677"/>
                      <a:gd name="connsiteY17" fmla="*/ 38246 h 72786"/>
                      <a:gd name="connsiteX18" fmla="*/ 29746 w 58677"/>
                      <a:gd name="connsiteY18" fmla="*/ 44188 h 72786"/>
                      <a:gd name="connsiteX19" fmla="*/ 45760 w 58677"/>
                      <a:gd name="connsiteY19" fmla="*/ 44188 h 72786"/>
                      <a:gd name="connsiteX20" fmla="*/ 45760 w 58677"/>
                      <a:gd name="connsiteY20" fmla="*/ 45316 h 72786"/>
                      <a:gd name="connsiteX21" fmla="*/ 40581 w 58677"/>
                      <a:gd name="connsiteY21" fmla="*/ 57477 h 72786"/>
                      <a:gd name="connsiteX22" fmla="*/ 26035 w 58677"/>
                      <a:gd name="connsiteY22" fmla="*/ 61775 h 72786"/>
                      <a:gd name="connsiteX23" fmla="*/ 14427 w 58677"/>
                      <a:gd name="connsiteY23" fmla="*/ 60349 h 72786"/>
                      <a:gd name="connsiteX24" fmla="*/ 3592 w 58677"/>
                      <a:gd name="connsiteY24" fmla="*/ 56071 h 72786"/>
                      <a:gd name="connsiteX25" fmla="*/ 3592 w 58677"/>
                      <a:gd name="connsiteY25" fmla="*/ 66608 h 72786"/>
                      <a:gd name="connsiteX26" fmla="*/ 15736 w 58677"/>
                      <a:gd name="connsiteY26" fmla="*/ 70212 h 72786"/>
                      <a:gd name="connsiteX27" fmla="*/ 27206 w 58677"/>
                      <a:gd name="connsiteY27" fmla="*/ 71421 h 72786"/>
                      <a:gd name="connsiteX28" fmla="*/ 49729 w 58677"/>
                      <a:gd name="connsiteY28" fmla="*/ 63617 h 72786"/>
                      <a:gd name="connsiteX29" fmla="*/ 57170 w 58677"/>
                      <a:gd name="connsiteY29" fmla="*/ 39989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58677" h="72786">
                        <a:moveTo>
                          <a:pt x="34409" y="35275"/>
                        </a:moveTo>
                        <a:cubicBezTo>
                          <a:pt x="25189" y="35275"/>
                          <a:pt x="18799" y="34225"/>
                          <a:pt x="15240" y="32126"/>
                        </a:cubicBezTo>
                        <a:cubicBezTo>
                          <a:pt x="11682" y="30026"/>
                          <a:pt x="9902" y="26435"/>
                          <a:pt x="9902" y="21351"/>
                        </a:cubicBezTo>
                        <a:cubicBezTo>
                          <a:pt x="9902" y="17311"/>
                          <a:pt x="11238" y="14102"/>
                          <a:pt x="13911" y="11726"/>
                        </a:cubicBezTo>
                        <a:cubicBezTo>
                          <a:pt x="16583" y="9362"/>
                          <a:pt x="20208" y="8180"/>
                          <a:pt x="24785" y="8180"/>
                        </a:cubicBezTo>
                        <a:cubicBezTo>
                          <a:pt x="31122" y="8180"/>
                          <a:pt x="36202" y="10419"/>
                          <a:pt x="40025" y="14895"/>
                        </a:cubicBezTo>
                        <a:cubicBezTo>
                          <a:pt x="43848" y="19371"/>
                          <a:pt x="45760" y="25319"/>
                          <a:pt x="45760" y="32740"/>
                        </a:cubicBezTo>
                        <a:lnTo>
                          <a:pt x="45760" y="35275"/>
                        </a:lnTo>
                        <a:lnTo>
                          <a:pt x="34409" y="35275"/>
                        </a:lnTo>
                        <a:close/>
                        <a:moveTo>
                          <a:pt x="57170" y="39989"/>
                        </a:moveTo>
                        <a:lnTo>
                          <a:pt x="57170" y="436"/>
                        </a:lnTo>
                        <a:lnTo>
                          <a:pt x="45760" y="436"/>
                        </a:lnTo>
                        <a:lnTo>
                          <a:pt x="45760" y="10953"/>
                        </a:lnTo>
                        <a:cubicBezTo>
                          <a:pt x="43154" y="6754"/>
                          <a:pt x="39906" y="3651"/>
                          <a:pt x="36017" y="1644"/>
                        </a:cubicBezTo>
                        <a:cubicBezTo>
                          <a:pt x="32127" y="-362"/>
                          <a:pt x="27371" y="-1366"/>
                          <a:pt x="21749" y="-1366"/>
                        </a:cubicBezTo>
                        <a:cubicBezTo>
                          <a:pt x="14645" y="-1366"/>
                          <a:pt x="8990" y="628"/>
                          <a:pt x="4783" y="4615"/>
                        </a:cubicBezTo>
                        <a:cubicBezTo>
                          <a:pt x="589" y="8603"/>
                          <a:pt x="-1508" y="13937"/>
                          <a:pt x="-1508" y="20619"/>
                        </a:cubicBezTo>
                        <a:cubicBezTo>
                          <a:pt x="-1508" y="28409"/>
                          <a:pt x="1105" y="34285"/>
                          <a:pt x="6331" y="38246"/>
                        </a:cubicBezTo>
                        <a:cubicBezTo>
                          <a:pt x="11569" y="42207"/>
                          <a:pt x="19374" y="44188"/>
                          <a:pt x="29746" y="44188"/>
                        </a:cubicBezTo>
                        <a:lnTo>
                          <a:pt x="45760" y="44188"/>
                        </a:lnTo>
                        <a:lnTo>
                          <a:pt x="45760" y="45316"/>
                        </a:lnTo>
                        <a:cubicBezTo>
                          <a:pt x="45760" y="50558"/>
                          <a:pt x="44034" y="54612"/>
                          <a:pt x="40581" y="57477"/>
                        </a:cubicBezTo>
                        <a:cubicBezTo>
                          <a:pt x="37128" y="60343"/>
                          <a:pt x="32280" y="61775"/>
                          <a:pt x="26035" y="61775"/>
                        </a:cubicBezTo>
                        <a:cubicBezTo>
                          <a:pt x="22067" y="61775"/>
                          <a:pt x="18197" y="61300"/>
                          <a:pt x="14427" y="60349"/>
                        </a:cubicBezTo>
                        <a:cubicBezTo>
                          <a:pt x="10670" y="59398"/>
                          <a:pt x="7058" y="57972"/>
                          <a:pt x="3592" y="56071"/>
                        </a:cubicBezTo>
                        <a:lnTo>
                          <a:pt x="3592" y="66608"/>
                        </a:lnTo>
                        <a:cubicBezTo>
                          <a:pt x="7759" y="68219"/>
                          <a:pt x="11807" y="69420"/>
                          <a:pt x="15736" y="70212"/>
                        </a:cubicBezTo>
                        <a:cubicBezTo>
                          <a:pt x="19666" y="71018"/>
                          <a:pt x="23489" y="71421"/>
                          <a:pt x="27206" y="71421"/>
                        </a:cubicBezTo>
                        <a:cubicBezTo>
                          <a:pt x="37260" y="71421"/>
                          <a:pt x="44768" y="68820"/>
                          <a:pt x="49729" y="63617"/>
                        </a:cubicBezTo>
                        <a:cubicBezTo>
                          <a:pt x="54690" y="58428"/>
                          <a:pt x="57170" y="50552"/>
                          <a:pt x="57170" y="3998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32" name="Figura a mano libera: forma 3831">
                    <a:extLst>
                      <a:ext uri="{FF2B5EF4-FFF2-40B4-BE49-F238E27FC236}">
                        <a16:creationId xmlns:a16="http://schemas.microsoft.com/office/drawing/2014/main" id="{A3A80275-F5D4-77B3-AA12-FF26B2BD7013}"/>
                      </a:ext>
                    </a:extLst>
                  </p:cNvPr>
                  <p:cNvSpPr/>
                  <p:nvPr/>
                </p:nvSpPr>
                <p:spPr>
                  <a:xfrm flipV="1">
                    <a:off x="5238621" y="4867773"/>
                    <a:ext cx="62071" cy="97345"/>
                  </a:xfrm>
                  <a:custGeom>
                    <a:avLst/>
                    <a:gdLst>
                      <a:gd name="connsiteX0" fmla="*/ 49105 w 62071"/>
                      <a:gd name="connsiteY0" fmla="*/ 61089 h 97345"/>
                      <a:gd name="connsiteX1" fmla="*/ 43985 w 62071"/>
                      <a:gd name="connsiteY1" fmla="*/ 80261 h 97345"/>
                      <a:gd name="connsiteX2" fmla="*/ 29638 w 62071"/>
                      <a:gd name="connsiteY2" fmla="*/ 87074 h 97345"/>
                      <a:gd name="connsiteX3" fmla="*/ 15351 w 62071"/>
                      <a:gd name="connsiteY3" fmla="*/ 80261 h 97345"/>
                      <a:gd name="connsiteX4" fmla="*/ 10231 w 62071"/>
                      <a:gd name="connsiteY4" fmla="*/ 61089 h 97345"/>
                      <a:gd name="connsiteX5" fmla="*/ 15351 w 62071"/>
                      <a:gd name="connsiteY5" fmla="*/ 41956 h 97345"/>
                      <a:gd name="connsiteX6" fmla="*/ 29638 w 62071"/>
                      <a:gd name="connsiteY6" fmla="*/ 35143 h 97345"/>
                      <a:gd name="connsiteX7" fmla="*/ 43985 w 62071"/>
                      <a:gd name="connsiteY7" fmla="*/ 41956 h 97345"/>
                      <a:gd name="connsiteX8" fmla="*/ 49105 w 62071"/>
                      <a:gd name="connsiteY8" fmla="*/ 61089 h 97345"/>
                      <a:gd name="connsiteX9" fmla="*/ 60515 w 62071"/>
                      <a:gd name="connsiteY9" fmla="*/ 34212 h 97345"/>
                      <a:gd name="connsiteX10" fmla="*/ 52637 w 62071"/>
                      <a:gd name="connsiteY10" fmla="*/ 7890 h 97345"/>
                      <a:gd name="connsiteX11" fmla="*/ 28527 w 62071"/>
                      <a:gd name="connsiteY11" fmla="*/ -745 h 97345"/>
                      <a:gd name="connsiteX12" fmla="*/ 17176 w 62071"/>
                      <a:gd name="connsiteY12" fmla="*/ 146 h 97345"/>
                      <a:gd name="connsiteX13" fmla="*/ 6818 w 62071"/>
                      <a:gd name="connsiteY13" fmla="*/ 2899 h 97345"/>
                      <a:gd name="connsiteX14" fmla="*/ 6818 w 62071"/>
                      <a:gd name="connsiteY14" fmla="*/ 13971 h 97345"/>
                      <a:gd name="connsiteX15" fmla="*/ 16740 w 62071"/>
                      <a:gd name="connsiteY15" fmla="*/ 9970 h 97345"/>
                      <a:gd name="connsiteX16" fmla="*/ 26721 w 62071"/>
                      <a:gd name="connsiteY16" fmla="*/ 8663 h 97345"/>
                      <a:gd name="connsiteX17" fmla="*/ 43529 w 62071"/>
                      <a:gd name="connsiteY17" fmla="*/ 14506 h 97345"/>
                      <a:gd name="connsiteX18" fmla="*/ 49105 w 62071"/>
                      <a:gd name="connsiteY18" fmla="*/ 32172 h 97345"/>
                      <a:gd name="connsiteX19" fmla="*/ 49105 w 62071"/>
                      <a:gd name="connsiteY19" fmla="*/ 37817 h 97345"/>
                      <a:gd name="connsiteX20" fmla="*/ 40056 w 62071"/>
                      <a:gd name="connsiteY20" fmla="*/ 28647 h 97345"/>
                      <a:gd name="connsiteX21" fmla="*/ 26840 w 62071"/>
                      <a:gd name="connsiteY21" fmla="*/ 25617 h 97345"/>
                      <a:gd name="connsiteX22" fmla="*/ 6262 w 62071"/>
                      <a:gd name="connsiteY22" fmla="*/ 35321 h 97345"/>
                      <a:gd name="connsiteX23" fmla="*/ -1556 w 62071"/>
                      <a:gd name="connsiteY23" fmla="*/ 61089 h 97345"/>
                      <a:gd name="connsiteX24" fmla="*/ 6262 w 62071"/>
                      <a:gd name="connsiteY24" fmla="*/ 86876 h 97345"/>
                      <a:gd name="connsiteX25" fmla="*/ 26840 w 62071"/>
                      <a:gd name="connsiteY25" fmla="*/ 96601 h 97345"/>
                      <a:gd name="connsiteX26" fmla="*/ 40056 w 62071"/>
                      <a:gd name="connsiteY26" fmla="*/ 93571 h 97345"/>
                      <a:gd name="connsiteX27" fmla="*/ 49105 w 62071"/>
                      <a:gd name="connsiteY27" fmla="*/ 84420 h 97345"/>
                      <a:gd name="connsiteX28" fmla="*/ 49105 w 62071"/>
                      <a:gd name="connsiteY28" fmla="*/ 94937 h 97345"/>
                      <a:gd name="connsiteX29" fmla="*/ 60515 w 62071"/>
                      <a:gd name="connsiteY29" fmla="*/ 94937 h 97345"/>
                      <a:gd name="connsiteX30" fmla="*/ 60515 w 62071"/>
                      <a:gd name="connsiteY30" fmla="*/ 34212 h 97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62071" h="97345">
                        <a:moveTo>
                          <a:pt x="49105" y="61089"/>
                        </a:moveTo>
                        <a:cubicBezTo>
                          <a:pt x="49105" y="69341"/>
                          <a:pt x="47398" y="75732"/>
                          <a:pt x="43985" y="80261"/>
                        </a:cubicBezTo>
                        <a:cubicBezTo>
                          <a:pt x="40586" y="84803"/>
                          <a:pt x="35803" y="87074"/>
                          <a:pt x="29638" y="87074"/>
                        </a:cubicBezTo>
                        <a:cubicBezTo>
                          <a:pt x="23526" y="87074"/>
                          <a:pt x="18764" y="84803"/>
                          <a:pt x="15351" y="80261"/>
                        </a:cubicBezTo>
                        <a:cubicBezTo>
                          <a:pt x="11938" y="75732"/>
                          <a:pt x="10231" y="69341"/>
                          <a:pt x="10231" y="61089"/>
                        </a:cubicBezTo>
                        <a:cubicBezTo>
                          <a:pt x="10231" y="52876"/>
                          <a:pt x="11938" y="46499"/>
                          <a:pt x="15351" y="41956"/>
                        </a:cubicBezTo>
                        <a:cubicBezTo>
                          <a:pt x="18764" y="37414"/>
                          <a:pt x="23526" y="35143"/>
                          <a:pt x="29638" y="35143"/>
                        </a:cubicBezTo>
                        <a:cubicBezTo>
                          <a:pt x="35803" y="35143"/>
                          <a:pt x="40586" y="37414"/>
                          <a:pt x="43985" y="41956"/>
                        </a:cubicBezTo>
                        <a:cubicBezTo>
                          <a:pt x="47398" y="46499"/>
                          <a:pt x="49105" y="52876"/>
                          <a:pt x="49105" y="61089"/>
                        </a:cubicBezTo>
                        <a:close/>
                        <a:moveTo>
                          <a:pt x="60515" y="34212"/>
                        </a:moveTo>
                        <a:cubicBezTo>
                          <a:pt x="60515" y="22421"/>
                          <a:pt x="57889" y="13647"/>
                          <a:pt x="52637" y="7890"/>
                        </a:cubicBezTo>
                        <a:cubicBezTo>
                          <a:pt x="47398" y="2133"/>
                          <a:pt x="39362" y="-745"/>
                          <a:pt x="28527" y="-745"/>
                        </a:cubicBezTo>
                        <a:cubicBezTo>
                          <a:pt x="24519" y="-745"/>
                          <a:pt x="20735" y="-448"/>
                          <a:pt x="17176" y="146"/>
                        </a:cubicBezTo>
                        <a:cubicBezTo>
                          <a:pt x="13618" y="740"/>
                          <a:pt x="10165" y="1658"/>
                          <a:pt x="6818" y="2899"/>
                        </a:cubicBezTo>
                        <a:lnTo>
                          <a:pt x="6818" y="13971"/>
                        </a:lnTo>
                        <a:cubicBezTo>
                          <a:pt x="10165" y="12162"/>
                          <a:pt x="13472" y="10828"/>
                          <a:pt x="16740" y="9970"/>
                        </a:cubicBezTo>
                        <a:cubicBezTo>
                          <a:pt x="20008" y="9098"/>
                          <a:pt x="23335" y="8663"/>
                          <a:pt x="26721" y="8663"/>
                        </a:cubicBezTo>
                        <a:cubicBezTo>
                          <a:pt x="34209" y="8663"/>
                          <a:pt x="39812" y="10610"/>
                          <a:pt x="43529" y="14506"/>
                        </a:cubicBezTo>
                        <a:cubicBezTo>
                          <a:pt x="47246" y="18401"/>
                          <a:pt x="49105" y="24290"/>
                          <a:pt x="49105" y="32172"/>
                        </a:cubicBezTo>
                        <a:lnTo>
                          <a:pt x="49105" y="37817"/>
                        </a:lnTo>
                        <a:cubicBezTo>
                          <a:pt x="46750" y="33724"/>
                          <a:pt x="43734" y="30667"/>
                          <a:pt x="40056" y="28647"/>
                        </a:cubicBezTo>
                        <a:cubicBezTo>
                          <a:pt x="36379" y="26627"/>
                          <a:pt x="31973" y="25617"/>
                          <a:pt x="26840" y="25617"/>
                        </a:cubicBezTo>
                        <a:cubicBezTo>
                          <a:pt x="18334" y="25617"/>
                          <a:pt x="11475" y="28852"/>
                          <a:pt x="6262" y="35321"/>
                        </a:cubicBezTo>
                        <a:cubicBezTo>
                          <a:pt x="1050" y="41805"/>
                          <a:pt x="-1556" y="50394"/>
                          <a:pt x="-1556" y="61089"/>
                        </a:cubicBezTo>
                        <a:cubicBezTo>
                          <a:pt x="-1556" y="71810"/>
                          <a:pt x="1050" y="80406"/>
                          <a:pt x="6262" y="86876"/>
                        </a:cubicBezTo>
                        <a:cubicBezTo>
                          <a:pt x="11475" y="93359"/>
                          <a:pt x="18334" y="96601"/>
                          <a:pt x="26840" y="96601"/>
                        </a:cubicBezTo>
                        <a:cubicBezTo>
                          <a:pt x="31973" y="96601"/>
                          <a:pt x="36379" y="95591"/>
                          <a:pt x="40056" y="93571"/>
                        </a:cubicBezTo>
                        <a:cubicBezTo>
                          <a:pt x="43734" y="91550"/>
                          <a:pt x="46750" y="88500"/>
                          <a:pt x="49105" y="84420"/>
                        </a:cubicBezTo>
                        <a:lnTo>
                          <a:pt x="49105" y="94937"/>
                        </a:lnTo>
                        <a:lnTo>
                          <a:pt x="60515" y="94937"/>
                        </a:lnTo>
                        <a:lnTo>
                          <a:pt x="60515" y="342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33" name="Figura a mano libera: forma 3832">
                    <a:extLst>
                      <a:ext uri="{FF2B5EF4-FFF2-40B4-BE49-F238E27FC236}">
                        <a16:creationId xmlns:a16="http://schemas.microsoft.com/office/drawing/2014/main" id="{793A9632-9C8C-CEA9-3739-6E27CC9BA1D3}"/>
                      </a:ext>
                    </a:extLst>
                  </p:cNvPr>
                  <p:cNvSpPr/>
                  <p:nvPr/>
                </p:nvSpPr>
                <p:spPr>
                  <a:xfrm flipV="1">
                    <a:off x="5319235" y="4867773"/>
                    <a:ext cx="64373" cy="72786"/>
                  </a:xfrm>
                  <a:custGeom>
                    <a:avLst/>
                    <a:gdLst>
                      <a:gd name="connsiteX0" fmla="*/ 62765 w 64373"/>
                      <a:gd name="connsiteY0" fmla="*/ 37949 h 72786"/>
                      <a:gd name="connsiteX1" fmla="*/ 62765 w 64373"/>
                      <a:gd name="connsiteY1" fmla="*/ 32383 h 72786"/>
                      <a:gd name="connsiteX2" fmla="*/ 10299 w 64373"/>
                      <a:gd name="connsiteY2" fmla="*/ 32383 h 72786"/>
                      <a:gd name="connsiteX3" fmla="*/ 17403 w 64373"/>
                      <a:gd name="connsiteY3" fmla="*/ 14459 h 72786"/>
                      <a:gd name="connsiteX4" fmla="*/ 35103 w 64373"/>
                      <a:gd name="connsiteY4" fmla="*/ 8299 h 72786"/>
                      <a:gd name="connsiteX5" fmla="*/ 47843 w 64373"/>
                      <a:gd name="connsiteY5" fmla="*/ 9904 h 72786"/>
                      <a:gd name="connsiteX6" fmla="*/ 60106 w 64373"/>
                      <a:gd name="connsiteY6" fmla="*/ 14736 h 72786"/>
                      <a:gd name="connsiteX7" fmla="*/ 60106 w 64373"/>
                      <a:gd name="connsiteY7" fmla="*/ 3962 h 72786"/>
                      <a:gd name="connsiteX8" fmla="*/ 47506 w 64373"/>
                      <a:gd name="connsiteY8" fmla="*/ 1 h 72786"/>
                      <a:gd name="connsiteX9" fmla="*/ 34429 w 64373"/>
                      <a:gd name="connsiteY9" fmla="*/ -1366 h 72786"/>
                      <a:gd name="connsiteX10" fmla="*/ 8096 w 64373"/>
                      <a:gd name="connsiteY10" fmla="*/ 8279 h 72786"/>
                      <a:gd name="connsiteX11" fmla="*/ -1608 w 64373"/>
                      <a:gd name="connsiteY11" fmla="*/ 34423 h 72786"/>
                      <a:gd name="connsiteX12" fmla="*/ 7600 w 64373"/>
                      <a:gd name="connsiteY12" fmla="*/ 61419 h 72786"/>
                      <a:gd name="connsiteX13" fmla="*/ 32444 w 64373"/>
                      <a:gd name="connsiteY13" fmla="*/ 71421 h 72786"/>
                      <a:gd name="connsiteX14" fmla="*/ 54610 w 64373"/>
                      <a:gd name="connsiteY14" fmla="*/ 62409 h 72786"/>
                      <a:gd name="connsiteX15" fmla="*/ 62765 w 64373"/>
                      <a:gd name="connsiteY15" fmla="*/ 37949 h 72786"/>
                      <a:gd name="connsiteX16" fmla="*/ 51355 w 64373"/>
                      <a:gd name="connsiteY16" fmla="*/ 41296 h 72786"/>
                      <a:gd name="connsiteX17" fmla="*/ 46117 w 64373"/>
                      <a:gd name="connsiteY17" fmla="*/ 56190 h 72786"/>
                      <a:gd name="connsiteX18" fmla="*/ 32563 w 64373"/>
                      <a:gd name="connsiteY18" fmla="*/ 61775 h 72786"/>
                      <a:gd name="connsiteX19" fmla="*/ 17284 w 64373"/>
                      <a:gd name="connsiteY19" fmla="*/ 56388 h 72786"/>
                      <a:gd name="connsiteX20" fmla="*/ 10676 w 64373"/>
                      <a:gd name="connsiteY20" fmla="*/ 41217 h 72786"/>
                      <a:gd name="connsiteX21" fmla="*/ 51355 w 64373"/>
                      <a:gd name="connsiteY21" fmla="*/ 41296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373" h="72786">
                        <a:moveTo>
                          <a:pt x="62765" y="37949"/>
                        </a:moveTo>
                        <a:lnTo>
                          <a:pt x="62765" y="32383"/>
                        </a:lnTo>
                        <a:lnTo>
                          <a:pt x="10299" y="32383"/>
                        </a:lnTo>
                        <a:cubicBezTo>
                          <a:pt x="10801" y="24540"/>
                          <a:pt x="13169" y="18565"/>
                          <a:pt x="17403" y="14459"/>
                        </a:cubicBezTo>
                        <a:cubicBezTo>
                          <a:pt x="21636" y="10352"/>
                          <a:pt x="27536" y="8299"/>
                          <a:pt x="35103" y="8299"/>
                        </a:cubicBezTo>
                        <a:cubicBezTo>
                          <a:pt x="39482" y="8299"/>
                          <a:pt x="43729" y="8834"/>
                          <a:pt x="47843" y="9904"/>
                        </a:cubicBezTo>
                        <a:cubicBezTo>
                          <a:pt x="51957" y="10973"/>
                          <a:pt x="56045" y="12584"/>
                          <a:pt x="60106" y="14736"/>
                        </a:cubicBezTo>
                        <a:lnTo>
                          <a:pt x="60106" y="3962"/>
                        </a:lnTo>
                        <a:cubicBezTo>
                          <a:pt x="56005" y="2232"/>
                          <a:pt x="51805" y="912"/>
                          <a:pt x="47506" y="1"/>
                        </a:cubicBezTo>
                        <a:cubicBezTo>
                          <a:pt x="43206" y="-910"/>
                          <a:pt x="38847" y="-1366"/>
                          <a:pt x="34429" y="-1366"/>
                        </a:cubicBezTo>
                        <a:cubicBezTo>
                          <a:pt x="23343" y="-1366"/>
                          <a:pt x="14565" y="1849"/>
                          <a:pt x="8096" y="8279"/>
                        </a:cubicBezTo>
                        <a:cubicBezTo>
                          <a:pt x="1627" y="14723"/>
                          <a:pt x="-1608" y="23438"/>
                          <a:pt x="-1608" y="34423"/>
                        </a:cubicBezTo>
                        <a:cubicBezTo>
                          <a:pt x="-1608" y="45765"/>
                          <a:pt x="1462" y="54764"/>
                          <a:pt x="7600" y="61419"/>
                        </a:cubicBezTo>
                        <a:cubicBezTo>
                          <a:pt x="13738" y="68087"/>
                          <a:pt x="22020" y="71421"/>
                          <a:pt x="32444" y="71421"/>
                        </a:cubicBezTo>
                        <a:cubicBezTo>
                          <a:pt x="41784" y="71421"/>
                          <a:pt x="49173" y="68417"/>
                          <a:pt x="54610" y="62409"/>
                        </a:cubicBezTo>
                        <a:cubicBezTo>
                          <a:pt x="60047" y="56414"/>
                          <a:pt x="62765" y="48261"/>
                          <a:pt x="62765" y="37949"/>
                        </a:cubicBezTo>
                        <a:close/>
                        <a:moveTo>
                          <a:pt x="51355" y="41296"/>
                        </a:moveTo>
                        <a:cubicBezTo>
                          <a:pt x="51276" y="47515"/>
                          <a:pt x="49530" y="52480"/>
                          <a:pt x="46117" y="56190"/>
                        </a:cubicBezTo>
                        <a:cubicBezTo>
                          <a:pt x="42703" y="59913"/>
                          <a:pt x="38186" y="61775"/>
                          <a:pt x="32563" y="61775"/>
                        </a:cubicBezTo>
                        <a:cubicBezTo>
                          <a:pt x="26200" y="61775"/>
                          <a:pt x="21107" y="59979"/>
                          <a:pt x="17284" y="56388"/>
                        </a:cubicBezTo>
                        <a:cubicBezTo>
                          <a:pt x="13460" y="52797"/>
                          <a:pt x="11258" y="47739"/>
                          <a:pt x="10676" y="41217"/>
                        </a:cubicBezTo>
                        <a:lnTo>
                          <a:pt x="51355" y="412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34" name="Figura a mano libera: forma 3833">
                    <a:extLst>
                      <a:ext uri="{FF2B5EF4-FFF2-40B4-BE49-F238E27FC236}">
                        <a16:creationId xmlns:a16="http://schemas.microsoft.com/office/drawing/2014/main" id="{5CB2C8FB-F52D-70ED-BB9C-555AB1682334}"/>
                      </a:ext>
                    </a:extLst>
                  </p:cNvPr>
                  <p:cNvSpPr/>
                  <p:nvPr/>
                </p:nvSpPr>
                <p:spPr>
                  <a:xfrm flipV="1">
                    <a:off x="5397252" y="4867773"/>
                    <a:ext cx="53082" cy="72786"/>
                  </a:xfrm>
                  <a:custGeom>
                    <a:avLst/>
                    <a:gdLst>
                      <a:gd name="connsiteX0" fmla="*/ 48040 w 53082"/>
                      <a:gd name="connsiteY0" fmla="*/ 67717 h 72786"/>
                      <a:gd name="connsiteX1" fmla="*/ 48040 w 53082"/>
                      <a:gd name="connsiteY1" fmla="*/ 56943 h 72786"/>
                      <a:gd name="connsiteX2" fmla="*/ 37999 w 53082"/>
                      <a:gd name="connsiteY2" fmla="*/ 60646 h 72786"/>
                      <a:gd name="connsiteX3" fmla="*/ 27204 w 53082"/>
                      <a:gd name="connsiteY3" fmla="*/ 61894 h 72786"/>
                      <a:gd name="connsiteX4" fmla="*/ 14464 w 53082"/>
                      <a:gd name="connsiteY4" fmla="*/ 59299 h 72786"/>
                      <a:gd name="connsiteX5" fmla="*/ 10218 w 53082"/>
                      <a:gd name="connsiteY5" fmla="*/ 51496 h 72786"/>
                      <a:gd name="connsiteX6" fmla="*/ 13254 w 53082"/>
                      <a:gd name="connsiteY6" fmla="*/ 45277 h 72786"/>
                      <a:gd name="connsiteX7" fmla="*/ 25478 w 53082"/>
                      <a:gd name="connsiteY7" fmla="*/ 40979 h 72786"/>
                      <a:gd name="connsiteX8" fmla="*/ 29387 w 53082"/>
                      <a:gd name="connsiteY8" fmla="*/ 40108 h 72786"/>
                      <a:gd name="connsiteX9" fmla="*/ 46651 w 53082"/>
                      <a:gd name="connsiteY9" fmla="*/ 32779 h 72786"/>
                      <a:gd name="connsiteX10" fmla="*/ 51771 w 53082"/>
                      <a:gd name="connsiteY10" fmla="*/ 19569 h 72786"/>
                      <a:gd name="connsiteX11" fmla="*/ 44111 w 53082"/>
                      <a:gd name="connsiteY11" fmla="*/ 4259 h 72786"/>
                      <a:gd name="connsiteX12" fmla="*/ 23057 w 53082"/>
                      <a:gd name="connsiteY12" fmla="*/ -1366 h 72786"/>
                      <a:gd name="connsiteX13" fmla="*/ 11428 w 53082"/>
                      <a:gd name="connsiteY13" fmla="*/ -277 h 72786"/>
                      <a:gd name="connsiteX14" fmla="*/ -1311 w 53082"/>
                      <a:gd name="connsiteY14" fmla="*/ 2971 h 72786"/>
                      <a:gd name="connsiteX15" fmla="*/ -1311 w 53082"/>
                      <a:gd name="connsiteY15" fmla="*/ 14736 h 72786"/>
                      <a:gd name="connsiteX16" fmla="*/ 11150 w 53082"/>
                      <a:gd name="connsiteY16" fmla="*/ 9805 h 72786"/>
                      <a:gd name="connsiteX17" fmla="*/ 23315 w 53082"/>
                      <a:gd name="connsiteY17" fmla="*/ 8180 h 72786"/>
                      <a:gd name="connsiteX18" fmla="*/ 35697 w 53082"/>
                      <a:gd name="connsiteY18" fmla="*/ 10933 h 72786"/>
                      <a:gd name="connsiteX19" fmla="*/ 40043 w 53082"/>
                      <a:gd name="connsiteY19" fmla="*/ 18697 h 72786"/>
                      <a:gd name="connsiteX20" fmla="*/ 36908 w 53082"/>
                      <a:gd name="connsiteY20" fmla="*/ 25808 h 72786"/>
                      <a:gd name="connsiteX21" fmla="*/ 23176 w 53082"/>
                      <a:gd name="connsiteY21" fmla="*/ 30581 h 72786"/>
                      <a:gd name="connsiteX22" fmla="*/ 19207 w 53082"/>
                      <a:gd name="connsiteY22" fmla="*/ 31512 h 72786"/>
                      <a:gd name="connsiteX23" fmla="*/ 3888 w 53082"/>
                      <a:gd name="connsiteY23" fmla="*/ 38345 h 72786"/>
                      <a:gd name="connsiteX24" fmla="*/ -815 w 53082"/>
                      <a:gd name="connsiteY24" fmla="*/ 51001 h 72786"/>
                      <a:gd name="connsiteX25" fmla="*/ 6130 w 53082"/>
                      <a:gd name="connsiteY25" fmla="*/ 66093 h 72786"/>
                      <a:gd name="connsiteX26" fmla="*/ 25855 w 53082"/>
                      <a:gd name="connsiteY26" fmla="*/ 71421 h 72786"/>
                      <a:gd name="connsiteX27" fmla="*/ 37741 w 53082"/>
                      <a:gd name="connsiteY27" fmla="*/ 70490 h 72786"/>
                      <a:gd name="connsiteX28" fmla="*/ 48040 w 53082"/>
                      <a:gd name="connsiteY28" fmla="*/ 67717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082" h="72786">
                        <a:moveTo>
                          <a:pt x="48040" y="67717"/>
                        </a:moveTo>
                        <a:lnTo>
                          <a:pt x="48040" y="56943"/>
                        </a:lnTo>
                        <a:cubicBezTo>
                          <a:pt x="44825" y="58593"/>
                          <a:pt x="41478" y="59828"/>
                          <a:pt x="37999" y="60646"/>
                        </a:cubicBezTo>
                        <a:cubicBezTo>
                          <a:pt x="34533" y="61478"/>
                          <a:pt x="30935" y="61894"/>
                          <a:pt x="27204" y="61894"/>
                        </a:cubicBezTo>
                        <a:cubicBezTo>
                          <a:pt x="21542" y="61894"/>
                          <a:pt x="17295" y="61029"/>
                          <a:pt x="14464" y="59299"/>
                        </a:cubicBezTo>
                        <a:cubicBezTo>
                          <a:pt x="11633" y="57570"/>
                          <a:pt x="10218" y="54968"/>
                          <a:pt x="10218" y="51496"/>
                        </a:cubicBezTo>
                        <a:cubicBezTo>
                          <a:pt x="10218" y="48855"/>
                          <a:pt x="11230" y="46782"/>
                          <a:pt x="13254" y="45277"/>
                        </a:cubicBezTo>
                        <a:cubicBezTo>
                          <a:pt x="15278" y="43772"/>
                          <a:pt x="19352" y="42339"/>
                          <a:pt x="25478" y="40979"/>
                        </a:cubicBezTo>
                        <a:lnTo>
                          <a:pt x="29387" y="40108"/>
                        </a:lnTo>
                        <a:cubicBezTo>
                          <a:pt x="37483" y="38378"/>
                          <a:pt x="43238" y="35935"/>
                          <a:pt x="46651" y="32779"/>
                        </a:cubicBezTo>
                        <a:cubicBezTo>
                          <a:pt x="50064" y="29624"/>
                          <a:pt x="51771" y="25220"/>
                          <a:pt x="51771" y="19569"/>
                        </a:cubicBezTo>
                        <a:cubicBezTo>
                          <a:pt x="51771" y="13125"/>
                          <a:pt x="49217" y="8022"/>
                          <a:pt x="44111" y="4259"/>
                        </a:cubicBezTo>
                        <a:cubicBezTo>
                          <a:pt x="39005" y="509"/>
                          <a:pt x="31986" y="-1366"/>
                          <a:pt x="23057" y="-1366"/>
                        </a:cubicBezTo>
                        <a:cubicBezTo>
                          <a:pt x="19339" y="-1366"/>
                          <a:pt x="15463" y="-1003"/>
                          <a:pt x="11428" y="-277"/>
                        </a:cubicBezTo>
                        <a:cubicBezTo>
                          <a:pt x="7393" y="450"/>
                          <a:pt x="3147" y="1532"/>
                          <a:pt x="-1311" y="2971"/>
                        </a:cubicBezTo>
                        <a:lnTo>
                          <a:pt x="-1311" y="14736"/>
                        </a:lnTo>
                        <a:cubicBezTo>
                          <a:pt x="2909" y="12544"/>
                          <a:pt x="7063" y="10900"/>
                          <a:pt x="11150" y="9805"/>
                        </a:cubicBezTo>
                        <a:cubicBezTo>
                          <a:pt x="15238" y="8722"/>
                          <a:pt x="19293" y="8180"/>
                          <a:pt x="23315" y="8180"/>
                        </a:cubicBezTo>
                        <a:cubicBezTo>
                          <a:pt x="28686" y="8180"/>
                          <a:pt x="32813" y="9098"/>
                          <a:pt x="35697" y="10933"/>
                        </a:cubicBezTo>
                        <a:cubicBezTo>
                          <a:pt x="38594" y="12769"/>
                          <a:pt x="40043" y="15357"/>
                          <a:pt x="40043" y="18697"/>
                        </a:cubicBezTo>
                        <a:cubicBezTo>
                          <a:pt x="40043" y="21787"/>
                          <a:pt x="38998" y="24157"/>
                          <a:pt x="36908" y="25808"/>
                        </a:cubicBezTo>
                        <a:cubicBezTo>
                          <a:pt x="34831" y="27458"/>
                          <a:pt x="30253" y="29049"/>
                          <a:pt x="23176" y="30581"/>
                        </a:cubicBezTo>
                        <a:lnTo>
                          <a:pt x="19207" y="31512"/>
                        </a:lnTo>
                        <a:cubicBezTo>
                          <a:pt x="12143" y="32991"/>
                          <a:pt x="7036" y="35268"/>
                          <a:pt x="3888" y="38345"/>
                        </a:cubicBezTo>
                        <a:cubicBezTo>
                          <a:pt x="752" y="41421"/>
                          <a:pt x="-815" y="45640"/>
                          <a:pt x="-815" y="51001"/>
                        </a:cubicBezTo>
                        <a:cubicBezTo>
                          <a:pt x="-815" y="57523"/>
                          <a:pt x="1500" y="62554"/>
                          <a:pt x="6130" y="66093"/>
                        </a:cubicBezTo>
                        <a:cubicBezTo>
                          <a:pt x="10760" y="69645"/>
                          <a:pt x="17335" y="71421"/>
                          <a:pt x="25855" y="71421"/>
                        </a:cubicBezTo>
                        <a:cubicBezTo>
                          <a:pt x="30062" y="71421"/>
                          <a:pt x="34024" y="71110"/>
                          <a:pt x="37741" y="70490"/>
                        </a:cubicBezTo>
                        <a:cubicBezTo>
                          <a:pt x="41472" y="69882"/>
                          <a:pt x="44905" y="68958"/>
                          <a:pt x="48040" y="677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835" name="Elemento grafico 2">
                <a:extLst>
                  <a:ext uri="{FF2B5EF4-FFF2-40B4-BE49-F238E27FC236}">
                    <a16:creationId xmlns:a16="http://schemas.microsoft.com/office/drawing/2014/main" id="{BEC841EE-ABC9-5A32-8702-EBBD9CB434B2}"/>
                  </a:ext>
                </a:extLst>
              </p:cNvPr>
              <p:cNvGrpSpPr/>
              <p:nvPr/>
            </p:nvGrpSpPr>
            <p:grpSpPr>
              <a:xfrm>
                <a:off x="777239" y="463623"/>
                <a:ext cx="505023" cy="3981099"/>
                <a:chOff x="777239" y="463623"/>
                <a:chExt cx="505023" cy="3981099"/>
              </a:xfrm>
              <a:solidFill>
                <a:srgbClr val="000000"/>
              </a:solidFill>
            </p:grpSpPr>
            <p:grpSp>
              <p:nvGrpSpPr>
                <p:cNvPr id="3836" name="Elemento grafico 2">
                  <a:extLst>
                    <a:ext uri="{FF2B5EF4-FFF2-40B4-BE49-F238E27FC236}">
                      <a16:creationId xmlns:a16="http://schemas.microsoft.com/office/drawing/2014/main" id="{BE65F30A-1ECE-955C-4984-5BD3ADE05BE1}"/>
                    </a:ext>
                  </a:extLst>
                </p:cNvPr>
                <p:cNvGrpSpPr/>
                <p:nvPr/>
              </p:nvGrpSpPr>
              <p:grpSpPr>
                <a:xfrm>
                  <a:off x="1120933" y="4348842"/>
                  <a:ext cx="161329" cy="95880"/>
                  <a:chOff x="1120933" y="4348842"/>
                  <a:chExt cx="161329" cy="95880"/>
                </a:xfrm>
                <a:solidFill>
                  <a:srgbClr val="000000"/>
                </a:solidFill>
              </p:grpSpPr>
              <p:sp>
                <p:nvSpPr>
                  <p:cNvPr id="3837" name="Figura a mano libera: forma 3836">
                    <a:extLst>
                      <a:ext uri="{FF2B5EF4-FFF2-40B4-BE49-F238E27FC236}">
                        <a16:creationId xmlns:a16="http://schemas.microsoft.com/office/drawing/2014/main" id="{9489B8CD-A931-1F04-0691-05D25F6238A7}"/>
                      </a:ext>
                    </a:extLst>
                  </p:cNvPr>
                  <p:cNvSpPr/>
                  <p:nvPr/>
                </p:nvSpPr>
                <p:spPr>
                  <a:xfrm>
                    <a:off x="1237813" y="4394752"/>
                    <a:ext cx="44450" cy="12675"/>
                  </a:xfrm>
                  <a:custGeom>
                    <a:avLst/>
                    <a:gdLst>
                      <a:gd name="connsiteX0" fmla="*/ 44497 w 44450"/>
                      <a:gd name="connsiteY0" fmla="*/ 340 h 12675"/>
                      <a:gd name="connsiteX1" fmla="*/ 47 w 44450"/>
                      <a:gd name="connsiteY1" fmla="*/ 340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675">
                        <a:moveTo>
                          <a:pt x="44497" y="340"/>
                        </a:moveTo>
                        <a:lnTo>
                          <a:pt x="47" y="340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38" name="Figura a mano libera: forma 3837">
                    <a:extLst>
                      <a:ext uri="{FF2B5EF4-FFF2-40B4-BE49-F238E27FC236}">
                        <a16:creationId xmlns:a16="http://schemas.microsoft.com/office/drawing/2014/main" id="{3613F542-A70A-C617-9933-C7BD6C8AFE2F}"/>
                      </a:ext>
                    </a:extLst>
                  </p:cNvPr>
                  <p:cNvSpPr/>
                  <p:nvPr/>
                </p:nvSpPr>
                <p:spPr>
                  <a:xfrm flipV="1">
                    <a:off x="1120933" y="4348842"/>
                    <a:ext cx="63996" cy="95880"/>
                  </a:xfrm>
                  <a:custGeom>
                    <a:avLst/>
                    <a:gdLst>
                      <a:gd name="connsiteX0" fmla="*/ 29990 w 63996"/>
                      <a:gd name="connsiteY0" fmla="*/ 83988 h 95880"/>
                      <a:gd name="connsiteX1" fmla="*/ 15445 w 63996"/>
                      <a:gd name="connsiteY1" fmla="*/ 74481 h 95880"/>
                      <a:gd name="connsiteX2" fmla="*/ 10583 w 63996"/>
                      <a:gd name="connsiteY2" fmla="*/ 45921 h 95880"/>
                      <a:gd name="connsiteX3" fmla="*/ 15445 w 63996"/>
                      <a:gd name="connsiteY3" fmla="*/ 17421 h 95880"/>
                      <a:gd name="connsiteX4" fmla="*/ 29990 w 63996"/>
                      <a:gd name="connsiteY4" fmla="*/ 7914 h 95880"/>
                      <a:gd name="connsiteX5" fmla="*/ 44595 w 63996"/>
                      <a:gd name="connsiteY5" fmla="*/ 17421 h 95880"/>
                      <a:gd name="connsiteX6" fmla="*/ 49477 w 63996"/>
                      <a:gd name="connsiteY6" fmla="*/ 45921 h 95880"/>
                      <a:gd name="connsiteX7" fmla="*/ 44595 w 63996"/>
                      <a:gd name="connsiteY7" fmla="*/ 74481 h 95880"/>
                      <a:gd name="connsiteX8" fmla="*/ 29990 w 63996"/>
                      <a:gd name="connsiteY8" fmla="*/ 83988 h 95880"/>
                      <a:gd name="connsiteX9" fmla="*/ 29990 w 63996"/>
                      <a:gd name="connsiteY9" fmla="*/ 93891 h 95880"/>
                      <a:gd name="connsiteX10" fmla="*/ 53783 w 63996"/>
                      <a:gd name="connsiteY10" fmla="*/ 81592 h 95880"/>
                      <a:gd name="connsiteX11" fmla="*/ 61998 w 63996"/>
                      <a:gd name="connsiteY11" fmla="*/ 45921 h 95880"/>
                      <a:gd name="connsiteX12" fmla="*/ 53783 w 63996"/>
                      <a:gd name="connsiteY12" fmla="*/ 10291 h 95880"/>
                      <a:gd name="connsiteX13" fmla="*/ 29990 w 63996"/>
                      <a:gd name="connsiteY13" fmla="*/ -1989 h 95880"/>
                      <a:gd name="connsiteX14" fmla="*/ 6218 w 63996"/>
                      <a:gd name="connsiteY14" fmla="*/ 10291 h 95880"/>
                      <a:gd name="connsiteX15" fmla="*/ -1998 w 63996"/>
                      <a:gd name="connsiteY15" fmla="*/ 45921 h 95880"/>
                      <a:gd name="connsiteX16" fmla="*/ 6218 w 63996"/>
                      <a:gd name="connsiteY16" fmla="*/ 81592 h 95880"/>
                      <a:gd name="connsiteX17" fmla="*/ 29990 w 63996"/>
                      <a:gd name="connsiteY17" fmla="*/ 93891 h 95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5880">
                        <a:moveTo>
                          <a:pt x="29990" y="83988"/>
                        </a:moveTo>
                        <a:cubicBezTo>
                          <a:pt x="23548" y="83988"/>
                          <a:pt x="18699" y="80819"/>
                          <a:pt x="15445" y="74481"/>
                        </a:cubicBezTo>
                        <a:cubicBezTo>
                          <a:pt x="12204" y="68157"/>
                          <a:pt x="10583" y="58637"/>
                          <a:pt x="10583" y="45921"/>
                        </a:cubicBezTo>
                        <a:cubicBezTo>
                          <a:pt x="10583" y="33259"/>
                          <a:pt x="12204" y="23759"/>
                          <a:pt x="15445" y="17421"/>
                        </a:cubicBezTo>
                        <a:cubicBezTo>
                          <a:pt x="18699" y="11083"/>
                          <a:pt x="23548" y="7914"/>
                          <a:pt x="29990" y="7914"/>
                        </a:cubicBezTo>
                        <a:cubicBezTo>
                          <a:pt x="36486" y="7914"/>
                          <a:pt x="41354" y="11083"/>
                          <a:pt x="44595" y="17421"/>
                        </a:cubicBezTo>
                        <a:cubicBezTo>
                          <a:pt x="47850" y="23759"/>
                          <a:pt x="49477" y="33259"/>
                          <a:pt x="49477" y="45921"/>
                        </a:cubicBezTo>
                        <a:cubicBezTo>
                          <a:pt x="49477" y="58637"/>
                          <a:pt x="47850" y="68157"/>
                          <a:pt x="44595" y="74481"/>
                        </a:cubicBezTo>
                        <a:cubicBezTo>
                          <a:pt x="41354" y="80819"/>
                          <a:pt x="36486" y="83988"/>
                          <a:pt x="29990" y="83988"/>
                        </a:cubicBezTo>
                        <a:close/>
                        <a:moveTo>
                          <a:pt x="29990" y="93891"/>
                        </a:moveTo>
                        <a:cubicBezTo>
                          <a:pt x="40375" y="93891"/>
                          <a:pt x="48306" y="89791"/>
                          <a:pt x="53783" y="81592"/>
                        </a:cubicBezTo>
                        <a:cubicBezTo>
                          <a:pt x="59260" y="73405"/>
                          <a:pt x="61998" y="61515"/>
                          <a:pt x="61998" y="45921"/>
                        </a:cubicBezTo>
                        <a:cubicBezTo>
                          <a:pt x="61998" y="30367"/>
                          <a:pt x="59260" y="18490"/>
                          <a:pt x="53783" y="10291"/>
                        </a:cubicBezTo>
                        <a:cubicBezTo>
                          <a:pt x="48306" y="2104"/>
                          <a:pt x="40375" y="-1989"/>
                          <a:pt x="29990" y="-1989"/>
                        </a:cubicBezTo>
                        <a:cubicBezTo>
                          <a:pt x="19619" y="-1989"/>
                          <a:pt x="11694" y="2104"/>
                          <a:pt x="6218" y="10291"/>
                        </a:cubicBezTo>
                        <a:cubicBezTo>
                          <a:pt x="741" y="18490"/>
                          <a:pt x="-1998" y="30367"/>
                          <a:pt x="-1998" y="45921"/>
                        </a:cubicBezTo>
                        <a:cubicBezTo>
                          <a:pt x="-1998" y="61515"/>
                          <a:pt x="741" y="73405"/>
                          <a:pt x="6218" y="81592"/>
                        </a:cubicBezTo>
                        <a:cubicBezTo>
                          <a:pt x="11694" y="89791"/>
                          <a:pt x="19619" y="93891"/>
                          <a:pt x="29990" y="9389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839" name="Elemento grafico 2">
                  <a:extLst>
                    <a:ext uri="{FF2B5EF4-FFF2-40B4-BE49-F238E27FC236}">
                      <a16:creationId xmlns:a16="http://schemas.microsoft.com/office/drawing/2014/main" id="{B302537E-7F0D-E2DE-0B55-E2EE8DAA79AF}"/>
                    </a:ext>
                  </a:extLst>
                </p:cNvPr>
                <p:cNvGrpSpPr/>
                <p:nvPr/>
              </p:nvGrpSpPr>
              <p:grpSpPr>
                <a:xfrm>
                  <a:off x="1041558" y="3701301"/>
                  <a:ext cx="240704" cy="95880"/>
                  <a:chOff x="1041558" y="3701301"/>
                  <a:chExt cx="240704" cy="95880"/>
                </a:xfrm>
                <a:solidFill>
                  <a:srgbClr val="000000"/>
                </a:solidFill>
              </p:grpSpPr>
              <p:sp>
                <p:nvSpPr>
                  <p:cNvPr id="3840" name="Figura a mano libera: forma 3839">
                    <a:extLst>
                      <a:ext uri="{FF2B5EF4-FFF2-40B4-BE49-F238E27FC236}">
                        <a16:creationId xmlns:a16="http://schemas.microsoft.com/office/drawing/2014/main" id="{C90A3042-F63C-FB72-F4A9-01D15869CF79}"/>
                      </a:ext>
                    </a:extLst>
                  </p:cNvPr>
                  <p:cNvSpPr/>
                  <p:nvPr/>
                </p:nvSpPr>
                <p:spPr>
                  <a:xfrm>
                    <a:off x="1237813" y="3747223"/>
                    <a:ext cx="44450" cy="12675"/>
                  </a:xfrm>
                  <a:custGeom>
                    <a:avLst/>
                    <a:gdLst>
                      <a:gd name="connsiteX0" fmla="*/ 44497 w 44450"/>
                      <a:gd name="connsiteY0" fmla="*/ 289 h 12675"/>
                      <a:gd name="connsiteX1" fmla="*/ 47 w 44450"/>
                      <a:gd name="connsiteY1" fmla="*/ 289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675">
                        <a:moveTo>
                          <a:pt x="44497" y="289"/>
                        </a:moveTo>
                        <a:lnTo>
                          <a:pt x="47" y="289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841" name="Elemento grafico 2">
                    <a:extLst>
                      <a:ext uri="{FF2B5EF4-FFF2-40B4-BE49-F238E27FC236}">
                        <a16:creationId xmlns:a16="http://schemas.microsoft.com/office/drawing/2014/main" id="{1EA40D81-24CA-C72C-560E-15B6EBCAFE4A}"/>
                      </a:ext>
                    </a:extLst>
                  </p:cNvPr>
                  <p:cNvGrpSpPr/>
                  <p:nvPr/>
                </p:nvGrpSpPr>
                <p:grpSpPr>
                  <a:xfrm>
                    <a:off x="1041558" y="3701301"/>
                    <a:ext cx="143368" cy="95880"/>
                    <a:chOff x="1041558" y="3701301"/>
                    <a:chExt cx="143368" cy="95880"/>
                  </a:xfrm>
                  <a:solidFill>
                    <a:srgbClr val="000000"/>
                  </a:solidFill>
                </p:grpSpPr>
                <p:sp>
                  <p:nvSpPr>
                    <p:cNvPr id="3842" name="Figura a mano libera: forma 3841">
                      <a:extLst>
                        <a:ext uri="{FF2B5EF4-FFF2-40B4-BE49-F238E27FC236}">
                          <a16:creationId xmlns:a16="http://schemas.microsoft.com/office/drawing/2014/main" id="{F1B73028-66C7-5B29-5EDC-099C1B243A8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41558" y="3702964"/>
                      <a:ext cx="59908" cy="94216"/>
                    </a:xfrm>
                    <a:custGeom>
                      <a:avLst/>
                      <a:gdLst>
                        <a:gd name="connsiteX0" fmla="*/ 1936 w 59908"/>
                        <a:gd name="connsiteY0" fmla="*/ 92219 h 94216"/>
                        <a:gd name="connsiteX1" fmla="*/ 51109 w 59908"/>
                        <a:gd name="connsiteY1" fmla="*/ 92219 h 94216"/>
                        <a:gd name="connsiteX2" fmla="*/ 51109 w 59908"/>
                        <a:gd name="connsiteY2" fmla="*/ 81682 h 94216"/>
                        <a:gd name="connsiteX3" fmla="*/ 13406 w 59908"/>
                        <a:gd name="connsiteY3" fmla="*/ 81682 h 94216"/>
                        <a:gd name="connsiteX4" fmla="*/ 13406 w 59908"/>
                        <a:gd name="connsiteY4" fmla="*/ 59044 h 94216"/>
                        <a:gd name="connsiteX5" fmla="*/ 18843 w 59908"/>
                        <a:gd name="connsiteY5" fmla="*/ 60430 h 94216"/>
                        <a:gd name="connsiteX6" fmla="*/ 24320 w 59908"/>
                        <a:gd name="connsiteY6" fmla="*/ 60886 h 94216"/>
                        <a:gd name="connsiteX7" fmla="*/ 48867 w 59908"/>
                        <a:gd name="connsiteY7" fmla="*/ 52409 h 94216"/>
                        <a:gd name="connsiteX8" fmla="*/ 57935 w 59908"/>
                        <a:gd name="connsiteY8" fmla="*/ 29454 h 94216"/>
                        <a:gd name="connsiteX9" fmla="*/ 48628 w 59908"/>
                        <a:gd name="connsiteY9" fmla="*/ 6261 h 94216"/>
                        <a:gd name="connsiteX10" fmla="*/ 22395 w 59908"/>
                        <a:gd name="connsiteY10" fmla="*/ -1998 h 94216"/>
                        <a:gd name="connsiteX11" fmla="*/ 10509 w 59908"/>
                        <a:gd name="connsiteY11" fmla="*/ -1008 h 94216"/>
                        <a:gd name="connsiteX12" fmla="*/ -1973 w 59908"/>
                        <a:gd name="connsiteY12" fmla="*/ 1963 h 94216"/>
                        <a:gd name="connsiteX13" fmla="*/ -1973 w 59908"/>
                        <a:gd name="connsiteY13" fmla="*/ 14540 h 94216"/>
                        <a:gd name="connsiteX14" fmla="*/ 9556 w 59908"/>
                        <a:gd name="connsiteY14" fmla="*/ 10024 h 94216"/>
                        <a:gd name="connsiteX15" fmla="*/ 22137 w 59908"/>
                        <a:gd name="connsiteY15" fmla="*/ 8539 h 94216"/>
                        <a:gd name="connsiteX16" fmla="*/ 39123 w 59908"/>
                        <a:gd name="connsiteY16" fmla="*/ 14164 h 94216"/>
                        <a:gd name="connsiteX17" fmla="*/ 45394 w 59908"/>
                        <a:gd name="connsiteY17" fmla="*/ 29454 h 94216"/>
                        <a:gd name="connsiteX18" fmla="*/ 39123 w 59908"/>
                        <a:gd name="connsiteY18" fmla="*/ 44724 h 94216"/>
                        <a:gd name="connsiteX19" fmla="*/ 22137 w 59908"/>
                        <a:gd name="connsiteY19" fmla="*/ 50369 h 94216"/>
                        <a:gd name="connsiteX20" fmla="*/ 12116 w 59908"/>
                        <a:gd name="connsiteY20" fmla="*/ 49260 h 94216"/>
                        <a:gd name="connsiteX21" fmla="*/ 1936 w 59908"/>
                        <a:gd name="connsiteY21" fmla="*/ 45794 h 94216"/>
                        <a:gd name="connsiteX22" fmla="*/ 1936 w 59908"/>
                        <a:gd name="connsiteY22" fmla="*/ 92219 h 94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59908" h="94216">
                          <a:moveTo>
                            <a:pt x="1936" y="92219"/>
                          </a:moveTo>
                          <a:lnTo>
                            <a:pt x="51109" y="92219"/>
                          </a:lnTo>
                          <a:lnTo>
                            <a:pt x="51109" y="81682"/>
                          </a:lnTo>
                          <a:lnTo>
                            <a:pt x="13406" y="81682"/>
                          </a:lnTo>
                          <a:lnTo>
                            <a:pt x="13406" y="59044"/>
                          </a:lnTo>
                          <a:cubicBezTo>
                            <a:pt x="15218" y="59664"/>
                            <a:pt x="17031" y="60126"/>
                            <a:pt x="18843" y="60430"/>
                          </a:cubicBezTo>
                          <a:cubicBezTo>
                            <a:pt x="20669" y="60734"/>
                            <a:pt x="22494" y="60886"/>
                            <a:pt x="24320" y="60886"/>
                          </a:cubicBezTo>
                          <a:cubicBezTo>
                            <a:pt x="34652" y="60886"/>
                            <a:pt x="42834" y="58060"/>
                            <a:pt x="48867" y="52409"/>
                          </a:cubicBezTo>
                          <a:cubicBezTo>
                            <a:pt x="54912" y="46758"/>
                            <a:pt x="57935" y="39106"/>
                            <a:pt x="57935" y="29454"/>
                          </a:cubicBezTo>
                          <a:cubicBezTo>
                            <a:pt x="57935" y="19511"/>
                            <a:pt x="54833" y="11780"/>
                            <a:pt x="48628" y="6261"/>
                          </a:cubicBezTo>
                          <a:cubicBezTo>
                            <a:pt x="42424" y="755"/>
                            <a:pt x="33680" y="-1998"/>
                            <a:pt x="22395" y="-1998"/>
                          </a:cubicBezTo>
                          <a:cubicBezTo>
                            <a:pt x="18506" y="-1998"/>
                            <a:pt x="14543" y="-1668"/>
                            <a:pt x="10509" y="-1008"/>
                          </a:cubicBezTo>
                          <a:cubicBezTo>
                            <a:pt x="6487" y="-348"/>
                            <a:pt x="2326" y="643"/>
                            <a:pt x="-1973" y="1963"/>
                          </a:cubicBezTo>
                          <a:lnTo>
                            <a:pt x="-1973" y="14540"/>
                          </a:lnTo>
                          <a:cubicBezTo>
                            <a:pt x="1744" y="12520"/>
                            <a:pt x="5587" y="11014"/>
                            <a:pt x="9556" y="10024"/>
                          </a:cubicBezTo>
                          <a:cubicBezTo>
                            <a:pt x="13525" y="9034"/>
                            <a:pt x="17718" y="8539"/>
                            <a:pt x="22137" y="8539"/>
                          </a:cubicBezTo>
                          <a:cubicBezTo>
                            <a:pt x="29294" y="8539"/>
                            <a:pt x="34956" y="10414"/>
                            <a:pt x="39123" y="14164"/>
                          </a:cubicBezTo>
                          <a:cubicBezTo>
                            <a:pt x="43304" y="17913"/>
                            <a:pt x="45394" y="23010"/>
                            <a:pt x="45394" y="29454"/>
                          </a:cubicBezTo>
                          <a:cubicBezTo>
                            <a:pt x="45394" y="35884"/>
                            <a:pt x="43304" y="40974"/>
                            <a:pt x="39123" y="44724"/>
                          </a:cubicBezTo>
                          <a:cubicBezTo>
                            <a:pt x="34956" y="48487"/>
                            <a:pt x="29294" y="50369"/>
                            <a:pt x="22137" y="50369"/>
                          </a:cubicBezTo>
                          <a:cubicBezTo>
                            <a:pt x="18790" y="50369"/>
                            <a:pt x="15450" y="49999"/>
                            <a:pt x="12116" y="49260"/>
                          </a:cubicBezTo>
                          <a:cubicBezTo>
                            <a:pt x="8795" y="48520"/>
                            <a:pt x="5402" y="47365"/>
                            <a:pt x="1936" y="45794"/>
                          </a:cubicBezTo>
                          <a:lnTo>
                            <a:pt x="1936" y="9221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3" name="Figura a mano libera: forma 3842">
                      <a:extLst>
                        <a:ext uri="{FF2B5EF4-FFF2-40B4-BE49-F238E27FC236}">
                          <a16:creationId xmlns:a16="http://schemas.microsoft.com/office/drawing/2014/main" id="{A2BE3F37-B55C-0076-9E93-333B9D2026F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20930" y="3701301"/>
                      <a:ext cx="63996" cy="95880"/>
                    </a:xfrm>
                    <a:custGeom>
                      <a:avLst/>
                      <a:gdLst>
                        <a:gd name="connsiteX0" fmla="*/ 29990 w 63996"/>
                        <a:gd name="connsiteY0" fmla="*/ 83937 h 95880"/>
                        <a:gd name="connsiteX1" fmla="*/ 15445 w 63996"/>
                        <a:gd name="connsiteY1" fmla="*/ 74430 h 95880"/>
                        <a:gd name="connsiteX2" fmla="*/ 10583 w 63996"/>
                        <a:gd name="connsiteY2" fmla="*/ 45870 h 95880"/>
                        <a:gd name="connsiteX3" fmla="*/ 15445 w 63996"/>
                        <a:gd name="connsiteY3" fmla="*/ 17370 h 95880"/>
                        <a:gd name="connsiteX4" fmla="*/ 29990 w 63996"/>
                        <a:gd name="connsiteY4" fmla="*/ 7863 h 95880"/>
                        <a:gd name="connsiteX5" fmla="*/ 44595 w 63996"/>
                        <a:gd name="connsiteY5" fmla="*/ 17370 h 95880"/>
                        <a:gd name="connsiteX6" fmla="*/ 49477 w 63996"/>
                        <a:gd name="connsiteY6" fmla="*/ 45870 h 95880"/>
                        <a:gd name="connsiteX7" fmla="*/ 44595 w 63996"/>
                        <a:gd name="connsiteY7" fmla="*/ 74430 h 95880"/>
                        <a:gd name="connsiteX8" fmla="*/ 29990 w 63996"/>
                        <a:gd name="connsiteY8" fmla="*/ 83937 h 95880"/>
                        <a:gd name="connsiteX9" fmla="*/ 29990 w 63996"/>
                        <a:gd name="connsiteY9" fmla="*/ 93840 h 95880"/>
                        <a:gd name="connsiteX10" fmla="*/ 53783 w 63996"/>
                        <a:gd name="connsiteY10" fmla="*/ 81541 h 95880"/>
                        <a:gd name="connsiteX11" fmla="*/ 61998 w 63996"/>
                        <a:gd name="connsiteY11" fmla="*/ 45870 h 95880"/>
                        <a:gd name="connsiteX12" fmla="*/ 53783 w 63996"/>
                        <a:gd name="connsiteY12" fmla="*/ 10240 h 95880"/>
                        <a:gd name="connsiteX13" fmla="*/ 29990 w 63996"/>
                        <a:gd name="connsiteY13" fmla="*/ -2040 h 95880"/>
                        <a:gd name="connsiteX14" fmla="*/ 6218 w 63996"/>
                        <a:gd name="connsiteY14" fmla="*/ 10240 h 95880"/>
                        <a:gd name="connsiteX15" fmla="*/ -1998 w 63996"/>
                        <a:gd name="connsiteY15" fmla="*/ 45870 h 95880"/>
                        <a:gd name="connsiteX16" fmla="*/ 6218 w 63996"/>
                        <a:gd name="connsiteY16" fmla="*/ 81541 h 95880"/>
                        <a:gd name="connsiteX17" fmla="*/ 29990 w 63996"/>
                        <a:gd name="connsiteY17" fmla="*/ 93840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29990" y="83937"/>
                          </a:moveTo>
                          <a:cubicBezTo>
                            <a:pt x="23548" y="83937"/>
                            <a:pt x="18699" y="80768"/>
                            <a:pt x="15445" y="74430"/>
                          </a:cubicBezTo>
                          <a:cubicBezTo>
                            <a:pt x="12204" y="68106"/>
                            <a:pt x="10583" y="58586"/>
                            <a:pt x="10583" y="45870"/>
                          </a:cubicBezTo>
                          <a:cubicBezTo>
                            <a:pt x="10583" y="33208"/>
                            <a:pt x="12204" y="23708"/>
                            <a:pt x="15445" y="17370"/>
                          </a:cubicBezTo>
                          <a:cubicBezTo>
                            <a:pt x="18699" y="11032"/>
                            <a:pt x="23548" y="7863"/>
                            <a:pt x="29990" y="7863"/>
                          </a:cubicBezTo>
                          <a:cubicBezTo>
                            <a:pt x="36486" y="7863"/>
                            <a:pt x="41354" y="11032"/>
                            <a:pt x="44595" y="17370"/>
                          </a:cubicBezTo>
                          <a:cubicBezTo>
                            <a:pt x="47850" y="23708"/>
                            <a:pt x="49477" y="33208"/>
                            <a:pt x="49477" y="45870"/>
                          </a:cubicBezTo>
                          <a:cubicBezTo>
                            <a:pt x="49477" y="58586"/>
                            <a:pt x="47850" y="68106"/>
                            <a:pt x="44595" y="74430"/>
                          </a:cubicBezTo>
                          <a:cubicBezTo>
                            <a:pt x="41354" y="80768"/>
                            <a:pt x="36486" y="83937"/>
                            <a:pt x="29990" y="83937"/>
                          </a:cubicBezTo>
                          <a:close/>
                          <a:moveTo>
                            <a:pt x="29990" y="93840"/>
                          </a:moveTo>
                          <a:cubicBezTo>
                            <a:pt x="40375" y="93840"/>
                            <a:pt x="48306" y="89740"/>
                            <a:pt x="53783" y="81541"/>
                          </a:cubicBezTo>
                          <a:cubicBezTo>
                            <a:pt x="59260" y="73354"/>
                            <a:pt x="61998" y="61464"/>
                            <a:pt x="61998" y="45870"/>
                          </a:cubicBezTo>
                          <a:cubicBezTo>
                            <a:pt x="61998" y="30316"/>
                            <a:pt x="59260" y="18439"/>
                            <a:pt x="53783" y="10240"/>
                          </a:cubicBezTo>
                          <a:cubicBezTo>
                            <a:pt x="48306" y="2053"/>
                            <a:pt x="40375" y="-2040"/>
                            <a:pt x="29990" y="-2040"/>
                          </a:cubicBezTo>
                          <a:cubicBezTo>
                            <a:pt x="19619" y="-2040"/>
                            <a:pt x="11694" y="2053"/>
                            <a:pt x="6218" y="10240"/>
                          </a:cubicBezTo>
                          <a:cubicBezTo>
                            <a:pt x="741" y="18439"/>
                            <a:pt x="-1998" y="30316"/>
                            <a:pt x="-1998" y="45870"/>
                          </a:cubicBezTo>
                          <a:cubicBezTo>
                            <a:pt x="-1998" y="61464"/>
                            <a:pt x="741" y="73354"/>
                            <a:pt x="6218" y="81541"/>
                          </a:cubicBezTo>
                          <a:cubicBezTo>
                            <a:pt x="11694" y="89740"/>
                            <a:pt x="19619" y="93840"/>
                            <a:pt x="29990" y="9384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44" name="Elemento grafico 2">
                  <a:extLst>
                    <a:ext uri="{FF2B5EF4-FFF2-40B4-BE49-F238E27FC236}">
                      <a16:creationId xmlns:a16="http://schemas.microsoft.com/office/drawing/2014/main" id="{2A7FED0E-CE7A-48C1-CFC1-78FA7B67DF4A}"/>
                    </a:ext>
                  </a:extLst>
                </p:cNvPr>
                <p:cNvGrpSpPr/>
                <p:nvPr/>
              </p:nvGrpSpPr>
              <p:grpSpPr>
                <a:xfrm>
                  <a:off x="964902" y="3053759"/>
                  <a:ext cx="317361" cy="95880"/>
                  <a:chOff x="964902" y="3053759"/>
                  <a:chExt cx="317361" cy="95880"/>
                </a:xfrm>
                <a:solidFill>
                  <a:srgbClr val="000000"/>
                </a:solidFill>
              </p:grpSpPr>
              <p:sp>
                <p:nvSpPr>
                  <p:cNvPr id="3845" name="Figura a mano libera: forma 3844">
                    <a:extLst>
                      <a:ext uri="{FF2B5EF4-FFF2-40B4-BE49-F238E27FC236}">
                        <a16:creationId xmlns:a16="http://schemas.microsoft.com/office/drawing/2014/main" id="{FAB041FF-8E50-B48F-B0D7-C5DBBF2F269C}"/>
                      </a:ext>
                    </a:extLst>
                  </p:cNvPr>
                  <p:cNvSpPr/>
                  <p:nvPr/>
                </p:nvSpPr>
                <p:spPr>
                  <a:xfrm>
                    <a:off x="1237813" y="3099682"/>
                    <a:ext cx="44450" cy="12675"/>
                  </a:xfrm>
                  <a:custGeom>
                    <a:avLst/>
                    <a:gdLst>
                      <a:gd name="connsiteX0" fmla="*/ 44497 w 44450"/>
                      <a:gd name="connsiteY0" fmla="*/ 238 h 12675"/>
                      <a:gd name="connsiteX1" fmla="*/ 47 w 44450"/>
                      <a:gd name="connsiteY1" fmla="*/ 238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675">
                        <a:moveTo>
                          <a:pt x="44497" y="238"/>
                        </a:moveTo>
                        <a:lnTo>
                          <a:pt x="47" y="238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846" name="Elemento grafico 2">
                    <a:extLst>
                      <a:ext uri="{FF2B5EF4-FFF2-40B4-BE49-F238E27FC236}">
                        <a16:creationId xmlns:a16="http://schemas.microsoft.com/office/drawing/2014/main" id="{6AE0C6EC-B406-52B3-AAAA-9F216174D576}"/>
                      </a:ext>
                    </a:extLst>
                  </p:cNvPr>
                  <p:cNvGrpSpPr/>
                  <p:nvPr/>
                </p:nvGrpSpPr>
                <p:grpSpPr>
                  <a:xfrm>
                    <a:off x="964902" y="3053759"/>
                    <a:ext cx="220022" cy="95880"/>
                    <a:chOff x="964902" y="3053759"/>
                    <a:chExt cx="220022" cy="95880"/>
                  </a:xfrm>
                  <a:solidFill>
                    <a:srgbClr val="000000"/>
                  </a:solidFill>
                </p:grpSpPr>
                <p:sp>
                  <p:nvSpPr>
                    <p:cNvPr id="3847" name="Figura a mano libera: forma 3846">
                      <a:extLst>
                        <a:ext uri="{FF2B5EF4-FFF2-40B4-BE49-F238E27FC236}">
                          <a16:creationId xmlns:a16="http://schemas.microsoft.com/office/drawing/2014/main" id="{BFE408B3-3DB5-9BFC-2D92-5ABC73646C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64902" y="3055423"/>
                      <a:ext cx="55125" cy="92414"/>
                    </a:xfrm>
                    <a:custGeom>
                      <a:avLst/>
                      <a:gdLst>
                        <a:gd name="connsiteX0" fmla="*/ -262 w 55125"/>
                        <a:gd name="connsiteY0" fmla="*/ 8422 h 92414"/>
                        <a:gd name="connsiteX1" fmla="*/ 20197 w 55125"/>
                        <a:gd name="connsiteY1" fmla="*/ 8422 h 92414"/>
                        <a:gd name="connsiteX2" fmla="*/ 20197 w 55125"/>
                        <a:gd name="connsiteY2" fmla="*/ 78931 h 92414"/>
                        <a:gd name="connsiteX3" fmla="*/ -2068 w 55125"/>
                        <a:gd name="connsiteY3" fmla="*/ 74475 h 92414"/>
                        <a:gd name="connsiteX4" fmla="*/ -2068 w 55125"/>
                        <a:gd name="connsiteY4" fmla="*/ 85863 h 92414"/>
                        <a:gd name="connsiteX5" fmla="*/ 20078 w 55125"/>
                        <a:gd name="connsiteY5" fmla="*/ 90320 h 92414"/>
                        <a:gd name="connsiteX6" fmla="*/ 32599 w 55125"/>
                        <a:gd name="connsiteY6" fmla="*/ 90320 h 92414"/>
                        <a:gd name="connsiteX7" fmla="*/ 32599 w 55125"/>
                        <a:gd name="connsiteY7" fmla="*/ 8422 h 92414"/>
                        <a:gd name="connsiteX8" fmla="*/ 53058 w 55125"/>
                        <a:gd name="connsiteY8" fmla="*/ 8422 h 92414"/>
                        <a:gd name="connsiteX9" fmla="*/ 53058 w 55125"/>
                        <a:gd name="connsiteY9" fmla="*/ -2095 h 92414"/>
                        <a:gd name="connsiteX10" fmla="*/ -262 w 55125"/>
                        <a:gd name="connsiteY10" fmla="*/ -2095 h 92414"/>
                        <a:gd name="connsiteX11" fmla="*/ -262 w 55125"/>
                        <a:gd name="connsiteY11" fmla="*/ 8422 h 924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5125" h="92414">
                          <a:moveTo>
                            <a:pt x="-262" y="8422"/>
                          </a:moveTo>
                          <a:lnTo>
                            <a:pt x="20197" y="8422"/>
                          </a:lnTo>
                          <a:lnTo>
                            <a:pt x="20197" y="78931"/>
                          </a:lnTo>
                          <a:lnTo>
                            <a:pt x="-2068" y="74475"/>
                          </a:lnTo>
                          <a:lnTo>
                            <a:pt x="-2068" y="85863"/>
                          </a:lnTo>
                          <a:lnTo>
                            <a:pt x="20078" y="90320"/>
                          </a:lnTo>
                          <a:lnTo>
                            <a:pt x="32599" y="90320"/>
                          </a:lnTo>
                          <a:lnTo>
                            <a:pt x="32599" y="8422"/>
                          </a:lnTo>
                          <a:lnTo>
                            <a:pt x="53058" y="8422"/>
                          </a:lnTo>
                          <a:lnTo>
                            <a:pt x="53058" y="-2095"/>
                          </a:lnTo>
                          <a:lnTo>
                            <a:pt x="-262" y="-2095"/>
                          </a:lnTo>
                          <a:lnTo>
                            <a:pt x="-262" y="842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8" name="Figura a mano libera: forma 3847">
                      <a:extLst>
                        <a:ext uri="{FF2B5EF4-FFF2-40B4-BE49-F238E27FC236}">
                          <a16:creationId xmlns:a16="http://schemas.microsoft.com/office/drawing/2014/main" id="{FBA1C7D9-D516-806D-87ED-5B6D123A64B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40127" y="3053759"/>
                      <a:ext cx="63996" cy="95880"/>
                    </a:xfrm>
                    <a:custGeom>
                      <a:avLst/>
                      <a:gdLst>
                        <a:gd name="connsiteX0" fmla="*/ 29984 w 63996"/>
                        <a:gd name="connsiteY0" fmla="*/ 83886 h 95880"/>
                        <a:gd name="connsiteX1" fmla="*/ 15439 w 63996"/>
                        <a:gd name="connsiteY1" fmla="*/ 74379 h 95880"/>
                        <a:gd name="connsiteX2" fmla="*/ 10577 w 63996"/>
                        <a:gd name="connsiteY2" fmla="*/ 45819 h 95880"/>
                        <a:gd name="connsiteX3" fmla="*/ 15439 w 63996"/>
                        <a:gd name="connsiteY3" fmla="*/ 17319 h 95880"/>
                        <a:gd name="connsiteX4" fmla="*/ 29984 w 63996"/>
                        <a:gd name="connsiteY4" fmla="*/ 7812 h 95880"/>
                        <a:gd name="connsiteX5" fmla="*/ 44589 w 63996"/>
                        <a:gd name="connsiteY5" fmla="*/ 17319 h 95880"/>
                        <a:gd name="connsiteX6" fmla="*/ 49471 w 63996"/>
                        <a:gd name="connsiteY6" fmla="*/ 45819 h 95880"/>
                        <a:gd name="connsiteX7" fmla="*/ 44589 w 63996"/>
                        <a:gd name="connsiteY7" fmla="*/ 74379 h 95880"/>
                        <a:gd name="connsiteX8" fmla="*/ 29984 w 63996"/>
                        <a:gd name="connsiteY8" fmla="*/ 83886 h 95880"/>
                        <a:gd name="connsiteX9" fmla="*/ 29984 w 63996"/>
                        <a:gd name="connsiteY9" fmla="*/ 93789 h 95880"/>
                        <a:gd name="connsiteX10" fmla="*/ 53777 w 63996"/>
                        <a:gd name="connsiteY10" fmla="*/ 81490 h 95880"/>
                        <a:gd name="connsiteX11" fmla="*/ 61992 w 63996"/>
                        <a:gd name="connsiteY11" fmla="*/ 45819 h 95880"/>
                        <a:gd name="connsiteX12" fmla="*/ 53777 w 63996"/>
                        <a:gd name="connsiteY12" fmla="*/ 10188 h 95880"/>
                        <a:gd name="connsiteX13" fmla="*/ 29984 w 63996"/>
                        <a:gd name="connsiteY13" fmla="*/ -2091 h 95880"/>
                        <a:gd name="connsiteX14" fmla="*/ 6211 w 63996"/>
                        <a:gd name="connsiteY14" fmla="*/ 10188 h 95880"/>
                        <a:gd name="connsiteX15" fmla="*/ -2004 w 63996"/>
                        <a:gd name="connsiteY15" fmla="*/ 45819 h 95880"/>
                        <a:gd name="connsiteX16" fmla="*/ 6211 w 63996"/>
                        <a:gd name="connsiteY16" fmla="*/ 81490 h 95880"/>
                        <a:gd name="connsiteX17" fmla="*/ 29984 w 63996"/>
                        <a:gd name="connsiteY17" fmla="*/ 93789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29984" y="83886"/>
                          </a:moveTo>
                          <a:cubicBezTo>
                            <a:pt x="23541" y="83886"/>
                            <a:pt x="18693" y="80717"/>
                            <a:pt x="15439" y="74379"/>
                          </a:cubicBezTo>
                          <a:cubicBezTo>
                            <a:pt x="12197" y="68055"/>
                            <a:pt x="10577" y="58535"/>
                            <a:pt x="10577" y="45819"/>
                          </a:cubicBezTo>
                          <a:cubicBezTo>
                            <a:pt x="10577" y="33157"/>
                            <a:pt x="12197" y="23656"/>
                            <a:pt x="15439" y="17319"/>
                          </a:cubicBezTo>
                          <a:cubicBezTo>
                            <a:pt x="18693" y="10981"/>
                            <a:pt x="23541" y="7812"/>
                            <a:pt x="29984" y="7812"/>
                          </a:cubicBezTo>
                          <a:cubicBezTo>
                            <a:pt x="36480" y="7812"/>
                            <a:pt x="41348" y="10981"/>
                            <a:pt x="44589" y="17319"/>
                          </a:cubicBezTo>
                          <a:cubicBezTo>
                            <a:pt x="47843" y="23656"/>
                            <a:pt x="49471" y="33157"/>
                            <a:pt x="49471" y="45819"/>
                          </a:cubicBezTo>
                          <a:cubicBezTo>
                            <a:pt x="49471" y="58535"/>
                            <a:pt x="47843" y="68055"/>
                            <a:pt x="44589" y="74379"/>
                          </a:cubicBezTo>
                          <a:cubicBezTo>
                            <a:pt x="41348" y="80717"/>
                            <a:pt x="36480" y="83886"/>
                            <a:pt x="29984" y="83886"/>
                          </a:cubicBezTo>
                          <a:close/>
                          <a:moveTo>
                            <a:pt x="29984" y="93789"/>
                          </a:moveTo>
                          <a:cubicBezTo>
                            <a:pt x="40369" y="93789"/>
                            <a:pt x="48300" y="89689"/>
                            <a:pt x="53777" y="81490"/>
                          </a:cubicBezTo>
                          <a:cubicBezTo>
                            <a:pt x="59254" y="73303"/>
                            <a:pt x="61992" y="61413"/>
                            <a:pt x="61992" y="45819"/>
                          </a:cubicBezTo>
                          <a:cubicBezTo>
                            <a:pt x="61992" y="30265"/>
                            <a:pt x="59254" y="18388"/>
                            <a:pt x="53777" y="10188"/>
                          </a:cubicBezTo>
                          <a:cubicBezTo>
                            <a:pt x="48300" y="2002"/>
                            <a:pt x="40369" y="-2091"/>
                            <a:pt x="29984" y="-2091"/>
                          </a:cubicBezTo>
                          <a:cubicBezTo>
                            <a:pt x="19612" y="-2091"/>
                            <a:pt x="11688" y="2002"/>
                            <a:pt x="6211" y="10188"/>
                          </a:cubicBezTo>
                          <a:cubicBezTo>
                            <a:pt x="734" y="18388"/>
                            <a:pt x="-2004" y="30265"/>
                            <a:pt x="-2004" y="45819"/>
                          </a:cubicBezTo>
                          <a:cubicBezTo>
                            <a:pt x="-2004" y="61413"/>
                            <a:pt x="734" y="73303"/>
                            <a:pt x="6211" y="81490"/>
                          </a:cubicBezTo>
                          <a:cubicBezTo>
                            <a:pt x="11688" y="89689"/>
                            <a:pt x="19612" y="93789"/>
                            <a:pt x="29984" y="937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9" name="Figura a mano libera: forma 3848">
                      <a:extLst>
                        <a:ext uri="{FF2B5EF4-FFF2-40B4-BE49-F238E27FC236}">
                          <a16:creationId xmlns:a16="http://schemas.microsoft.com/office/drawing/2014/main" id="{EE0F2DAB-80F8-C498-3F0E-95E065506CA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20928" y="3053759"/>
                      <a:ext cx="63996" cy="95880"/>
                    </a:xfrm>
                    <a:custGeom>
                      <a:avLst/>
                      <a:gdLst>
                        <a:gd name="connsiteX0" fmla="*/ 29990 w 63996"/>
                        <a:gd name="connsiteY0" fmla="*/ 83886 h 95880"/>
                        <a:gd name="connsiteX1" fmla="*/ 15445 w 63996"/>
                        <a:gd name="connsiteY1" fmla="*/ 74379 h 95880"/>
                        <a:gd name="connsiteX2" fmla="*/ 10583 w 63996"/>
                        <a:gd name="connsiteY2" fmla="*/ 45819 h 95880"/>
                        <a:gd name="connsiteX3" fmla="*/ 15445 w 63996"/>
                        <a:gd name="connsiteY3" fmla="*/ 17319 h 95880"/>
                        <a:gd name="connsiteX4" fmla="*/ 29990 w 63996"/>
                        <a:gd name="connsiteY4" fmla="*/ 7812 h 95880"/>
                        <a:gd name="connsiteX5" fmla="*/ 44595 w 63996"/>
                        <a:gd name="connsiteY5" fmla="*/ 17319 h 95880"/>
                        <a:gd name="connsiteX6" fmla="*/ 49477 w 63996"/>
                        <a:gd name="connsiteY6" fmla="*/ 45819 h 95880"/>
                        <a:gd name="connsiteX7" fmla="*/ 44595 w 63996"/>
                        <a:gd name="connsiteY7" fmla="*/ 74379 h 95880"/>
                        <a:gd name="connsiteX8" fmla="*/ 29990 w 63996"/>
                        <a:gd name="connsiteY8" fmla="*/ 83886 h 95880"/>
                        <a:gd name="connsiteX9" fmla="*/ 29990 w 63996"/>
                        <a:gd name="connsiteY9" fmla="*/ 93789 h 95880"/>
                        <a:gd name="connsiteX10" fmla="*/ 53783 w 63996"/>
                        <a:gd name="connsiteY10" fmla="*/ 81490 h 95880"/>
                        <a:gd name="connsiteX11" fmla="*/ 61998 w 63996"/>
                        <a:gd name="connsiteY11" fmla="*/ 45819 h 95880"/>
                        <a:gd name="connsiteX12" fmla="*/ 53783 w 63996"/>
                        <a:gd name="connsiteY12" fmla="*/ 10188 h 95880"/>
                        <a:gd name="connsiteX13" fmla="*/ 29990 w 63996"/>
                        <a:gd name="connsiteY13" fmla="*/ -2091 h 95880"/>
                        <a:gd name="connsiteX14" fmla="*/ 6218 w 63996"/>
                        <a:gd name="connsiteY14" fmla="*/ 10188 h 95880"/>
                        <a:gd name="connsiteX15" fmla="*/ -1998 w 63996"/>
                        <a:gd name="connsiteY15" fmla="*/ 45819 h 95880"/>
                        <a:gd name="connsiteX16" fmla="*/ 6218 w 63996"/>
                        <a:gd name="connsiteY16" fmla="*/ 81490 h 95880"/>
                        <a:gd name="connsiteX17" fmla="*/ 29990 w 63996"/>
                        <a:gd name="connsiteY17" fmla="*/ 93789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29990" y="83886"/>
                          </a:moveTo>
                          <a:cubicBezTo>
                            <a:pt x="23548" y="83886"/>
                            <a:pt x="18699" y="80717"/>
                            <a:pt x="15445" y="74379"/>
                          </a:cubicBezTo>
                          <a:cubicBezTo>
                            <a:pt x="12204" y="68055"/>
                            <a:pt x="10583" y="58535"/>
                            <a:pt x="10583" y="45819"/>
                          </a:cubicBezTo>
                          <a:cubicBezTo>
                            <a:pt x="10583" y="33157"/>
                            <a:pt x="12204" y="23656"/>
                            <a:pt x="15445" y="17319"/>
                          </a:cubicBezTo>
                          <a:cubicBezTo>
                            <a:pt x="18699" y="10981"/>
                            <a:pt x="23548" y="7812"/>
                            <a:pt x="29990" y="7812"/>
                          </a:cubicBezTo>
                          <a:cubicBezTo>
                            <a:pt x="36486" y="7812"/>
                            <a:pt x="41354" y="10981"/>
                            <a:pt x="44595" y="17319"/>
                          </a:cubicBezTo>
                          <a:cubicBezTo>
                            <a:pt x="47850" y="23656"/>
                            <a:pt x="49477" y="33157"/>
                            <a:pt x="49477" y="45819"/>
                          </a:cubicBezTo>
                          <a:cubicBezTo>
                            <a:pt x="49477" y="58535"/>
                            <a:pt x="47850" y="68055"/>
                            <a:pt x="44595" y="74379"/>
                          </a:cubicBezTo>
                          <a:cubicBezTo>
                            <a:pt x="41354" y="80717"/>
                            <a:pt x="36486" y="83886"/>
                            <a:pt x="29990" y="83886"/>
                          </a:cubicBezTo>
                          <a:close/>
                          <a:moveTo>
                            <a:pt x="29990" y="93789"/>
                          </a:moveTo>
                          <a:cubicBezTo>
                            <a:pt x="40375" y="93789"/>
                            <a:pt x="48306" y="89689"/>
                            <a:pt x="53783" y="81490"/>
                          </a:cubicBezTo>
                          <a:cubicBezTo>
                            <a:pt x="59260" y="73303"/>
                            <a:pt x="61998" y="61413"/>
                            <a:pt x="61998" y="45819"/>
                          </a:cubicBezTo>
                          <a:cubicBezTo>
                            <a:pt x="61998" y="30265"/>
                            <a:pt x="59260" y="18388"/>
                            <a:pt x="53783" y="10188"/>
                          </a:cubicBezTo>
                          <a:cubicBezTo>
                            <a:pt x="48306" y="2002"/>
                            <a:pt x="40375" y="-2091"/>
                            <a:pt x="29990" y="-2091"/>
                          </a:cubicBezTo>
                          <a:cubicBezTo>
                            <a:pt x="19619" y="-2091"/>
                            <a:pt x="11694" y="2002"/>
                            <a:pt x="6218" y="10188"/>
                          </a:cubicBezTo>
                          <a:cubicBezTo>
                            <a:pt x="741" y="18388"/>
                            <a:pt x="-1998" y="30265"/>
                            <a:pt x="-1998" y="45819"/>
                          </a:cubicBezTo>
                          <a:cubicBezTo>
                            <a:pt x="-1998" y="61413"/>
                            <a:pt x="741" y="73303"/>
                            <a:pt x="6218" y="81490"/>
                          </a:cubicBezTo>
                          <a:cubicBezTo>
                            <a:pt x="11694" y="89689"/>
                            <a:pt x="19619" y="93789"/>
                            <a:pt x="29990" y="937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50" name="Elemento grafico 2">
                  <a:extLst>
                    <a:ext uri="{FF2B5EF4-FFF2-40B4-BE49-F238E27FC236}">
                      <a16:creationId xmlns:a16="http://schemas.microsoft.com/office/drawing/2014/main" id="{3E346DDC-48F1-D67F-CB46-01573D6786C7}"/>
                    </a:ext>
                  </a:extLst>
                </p:cNvPr>
                <p:cNvGrpSpPr/>
                <p:nvPr/>
              </p:nvGrpSpPr>
              <p:grpSpPr>
                <a:xfrm>
                  <a:off x="964902" y="2406230"/>
                  <a:ext cx="317361" cy="95880"/>
                  <a:chOff x="964902" y="2406230"/>
                  <a:chExt cx="317361" cy="95880"/>
                </a:xfrm>
                <a:solidFill>
                  <a:srgbClr val="000000"/>
                </a:solidFill>
              </p:grpSpPr>
              <p:sp>
                <p:nvSpPr>
                  <p:cNvPr id="3851" name="Figura a mano libera: forma 3850">
                    <a:extLst>
                      <a:ext uri="{FF2B5EF4-FFF2-40B4-BE49-F238E27FC236}">
                        <a16:creationId xmlns:a16="http://schemas.microsoft.com/office/drawing/2014/main" id="{BC62CB5B-AF27-4D7F-913B-E169C479DCE9}"/>
                      </a:ext>
                    </a:extLst>
                  </p:cNvPr>
                  <p:cNvSpPr/>
                  <p:nvPr/>
                </p:nvSpPr>
                <p:spPr>
                  <a:xfrm>
                    <a:off x="1237813" y="2452153"/>
                    <a:ext cx="44450" cy="12675"/>
                  </a:xfrm>
                  <a:custGeom>
                    <a:avLst/>
                    <a:gdLst>
                      <a:gd name="connsiteX0" fmla="*/ 44497 w 44450"/>
                      <a:gd name="connsiteY0" fmla="*/ 187 h 12675"/>
                      <a:gd name="connsiteX1" fmla="*/ 47 w 44450"/>
                      <a:gd name="connsiteY1" fmla="*/ 187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675">
                        <a:moveTo>
                          <a:pt x="44497" y="187"/>
                        </a:moveTo>
                        <a:lnTo>
                          <a:pt x="47" y="187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852" name="Elemento grafico 2">
                    <a:extLst>
                      <a:ext uri="{FF2B5EF4-FFF2-40B4-BE49-F238E27FC236}">
                        <a16:creationId xmlns:a16="http://schemas.microsoft.com/office/drawing/2014/main" id="{0E0BAA6F-61FA-00CD-FD27-44DDECE2BAA4}"/>
                      </a:ext>
                    </a:extLst>
                  </p:cNvPr>
                  <p:cNvGrpSpPr/>
                  <p:nvPr/>
                </p:nvGrpSpPr>
                <p:grpSpPr>
                  <a:xfrm>
                    <a:off x="964902" y="2406230"/>
                    <a:ext cx="220022" cy="95880"/>
                    <a:chOff x="964902" y="2406230"/>
                    <a:chExt cx="220022" cy="95880"/>
                  </a:xfrm>
                  <a:solidFill>
                    <a:srgbClr val="000000"/>
                  </a:solidFill>
                </p:grpSpPr>
                <p:sp>
                  <p:nvSpPr>
                    <p:cNvPr id="3853" name="Figura a mano libera: forma 3852">
                      <a:extLst>
                        <a:ext uri="{FF2B5EF4-FFF2-40B4-BE49-F238E27FC236}">
                          <a16:creationId xmlns:a16="http://schemas.microsoft.com/office/drawing/2014/main" id="{1E01C156-CF61-1E7A-3188-9F6940EAA6A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64902" y="2407894"/>
                      <a:ext cx="55125" cy="92414"/>
                    </a:xfrm>
                    <a:custGeom>
                      <a:avLst/>
                      <a:gdLst>
                        <a:gd name="connsiteX0" fmla="*/ -262 w 55125"/>
                        <a:gd name="connsiteY0" fmla="*/ 8371 h 92414"/>
                        <a:gd name="connsiteX1" fmla="*/ 20197 w 55125"/>
                        <a:gd name="connsiteY1" fmla="*/ 8371 h 92414"/>
                        <a:gd name="connsiteX2" fmla="*/ 20197 w 55125"/>
                        <a:gd name="connsiteY2" fmla="*/ 78880 h 92414"/>
                        <a:gd name="connsiteX3" fmla="*/ -2068 w 55125"/>
                        <a:gd name="connsiteY3" fmla="*/ 74424 h 92414"/>
                        <a:gd name="connsiteX4" fmla="*/ -2068 w 55125"/>
                        <a:gd name="connsiteY4" fmla="*/ 85812 h 92414"/>
                        <a:gd name="connsiteX5" fmla="*/ 20078 w 55125"/>
                        <a:gd name="connsiteY5" fmla="*/ 90268 h 92414"/>
                        <a:gd name="connsiteX6" fmla="*/ 32599 w 55125"/>
                        <a:gd name="connsiteY6" fmla="*/ 90268 h 92414"/>
                        <a:gd name="connsiteX7" fmla="*/ 32599 w 55125"/>
                        <a:gd name="connsiteY7" fmla="*/ 8371 h 92414"/>
                        <a:gd name="connsiteX8" fmla="*/ 53058 w 55125"/>
                        <a:gd name="connsiteY8" fmla="*/ 8371 h 92414"/>
                        <a:gd name="connsiteX9" fmla="*/ 53058 w 55125"/>
                        <a:gd name="connsiteY9" fmla="*/ -2146 h 92414"/>
                        <a:gd name="connsiteX10" fmla="*/ -262 w 55125"/>
                        <a:gd name="connsiteY10" fmla="*/ -2146 h 92414"/>
                        <a:gd name="connsiteX11" fmla="*/ -262 w 55125"/>
                        <a:gd name="connsiteY11" fmla="*/ 8371 h 924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5125" h="92414">
                          <a:moveTo>
                            <a:pt x="-262" y="8371"/>
                          </a:moveTo>
                          <a:lnTo>
                            <a:pt x="20197" y="8371"/>
                          </a:lnTo>
                          <a:lnTo>
                            <a:pt x="20197" y="78880"/>
                          </a:lnTo>
                          <a:lnTo>
                            <a:pt x="-2068" y="74424"/>
                          </a:lnTo>
                          <a:lnTo>
                            <a:pt x="-2068" y="85812"/>
                          </a:lnTo>
                          <a:lnTo>
                            <a:pt x="20078" y="90268"/>
                          </a:lnTo>
                          <a:lnTo>
                            <a:pt x="32599" y="90268"/>
                          </a:lnTo>
                          <a:lnTo>
                            <a:pt x="32599" y="8371"/>
                          </a:lnTo>
                          <a:lnTo>
                            <a:pt x="53058" y="8371"/>
                          </a:lnTo>
                          <a:lnTo>
                            <a:pt x="53058" y="-2146"/>
                          </a:lnTo>
                          <a:lnTo>
                            <a:pt x="-262" y="-2146"/>
                          </a:lnTo>
                          <a:lnTo>
                            <a:pt x="-262" y="837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4" name="Figura a mano libera: forma 3853">
                      <a:extLst>
                        <a:ext uri="{FF2B5EF4-FFF2-40B4-BE49-F238E27FC236}">
                          <a16:creationId xmlns:a16="http://schemas.microsoft.com/office/drawing/2014/main" id="{E1006CEF-5D51-8745-1F51-43D38D67C3A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41555" y="2407894"/>
                      <a:ext cx="59908" cy="94216"/>
                    </a:xfrm>
                    <a:custGeom>
                      <a:avLst/>
                      <a:gdLst>
                        <a:gd name="connsiteX0" fmla="*/ 1936 w 59908"/>
                        <a:gd name="connsiteY0" fmla="*/ 92116 h 94216"/>
                        <a:gd name="connsiteX1" fmla="*/ 51109 w 59908"/>
                        <a:gd name="connsiteY1" fmla="*/ 92116 h 94216"/>
                        <a:gd name="connsiteX2" fmla="*/ 51109 w 59908"/>
                        <a:gd name="connsiteY2" fmla="*/ 81580 h 94216"/>
                        <a:gd name="connsiteX3" fmla="*/ 13406 w 59908"/>
                        <a:gd name="connsiteY3" fmla="*/ 81580 h 94216"/>
                        <a:gd name="connsiteX4" fmla="*/ 13406 w 59908"/>
                        <a:gd name="connsiteY4" fmla="*/ 58942 h 94216"/>
                        <a:gd name="connsiteX5" fmla="*/ 18843 w 59908"/>
                        <a:gd name="connsiteY5" fmla="*/ 60328 h 94216"/>
                        <a:gd name="connsiteX6" fmla="*/ 24320 w 59908"/>
                        <a:gd name="connsiteY6" fmla="*/ 60783 h 94216"/>
                        <a:gd name="connsiteX7" fmla="*/ 48867 w 59908"/>
                        <a:gd name="connsiteY7" fmla="*/ 52307 h 94216"/>
                        <a:gd name="connsiteX8" fmla="*/ 57935 w 59908"/>
                        <a:gd name="connsiteY8" fmla="*/ 29352 h 94216"/>
                        <a:gd name="connsiteX9" fmla="*/ 48628 w 59908"/>
                        <a:gd name="connsiteY9" fmla="*/ 6159 h 94216"/>
                        <a:gd name="connsiteX10" fmla="*/ 22395 w 59908"/>
                        <a:gd name="connsiteY10" fmla="*/ -2100 h 94216"/>
                        <a:gd name="connsiteX11" fmla="*/ 10509 w 59908"/>
                        <a:gd name="connsiteY11" fmla="*/ -1110 h 94216"/>
                        <a:gd name="connsiteX12" fmla="*/ -1973 w 59908"/>
                        <a:gd name="connsiteY12" fmla="*/ 1861 h 94216"/>
                        <a:gd name="connsiteX13" fmla="*/ -1973 w 59908"/>
                        <a:gd name="connsiteY13" fmla="*/ 14438 h 94216"/>
                        <a:gd name="connsiteX14" fmla="*/ 9556 w 59908"/>
                        <a:gd name="connsiteY14" fmla="*/ 9922 h 94216"/>
                        <a:gd name="connsiteX15" fmla="*/ 22137 w 59908"/>
                        <a:gd name="connsiteY15" fmla="*/ 8437 h 94216"/>
                        <a:gd name="connsiteX16" fmla="*/ 39123 w 59908"/>
                        <a:gd name="connsiteY16" fmla="*/ 14061 h 94216"/>
                        <a:gd name="connsiteX17" fmla="*/ 45394 w 59908"/>
                        <a:gd name="connsiteY17" fmla="*/ 29352 h 94216"/>
                        <a:gd name="connsiteX18" fmla="*/ 39123 w 59908"/>
                        <a:gd name="connsiteY18" fmla="*/ 44622 h 94216"/>
                        <a:gd name="connsiteX19" fmla="*/ 22137 w 59908"/>
                        <a:gd name="connsiteY19" fmla="*/ 50267 h 94216"/>
                        <a:gd name="connsiteX20" fmla="*/ 12116 w 59908"/>
                        <a:gd name="connsiteY20" fmla="*/ 49157 h 94216"/>
                        <a:gd name="connsiteX21" fmla="*/ 1936 w 59908"/>
                        <a:gd name="connsiteY21" fmla="*/ 45691 h 94216"/>
                        <a:gd name="connsiteX22" fmla="*/ 1936 w 59908"/>
                        <a:gd name="connsiteY22" fmla="*/ 92116 h 94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59908" h="94216">
                          <a:moveTo>
                            <a:pt x="1936" y="92116"/>
                          </a:moveTo>
                          <a:lnTo>
                            <a:pt x="51109" y="92116"/>
                          </a:lnTo>
                          <a:lnTo>
                            <a:pt x="51109" y="81580"/>
                          </a:lnTo>
                          <a:lnTo>
                            <a:pt x="13406" y="81580"/>
                          </a:lnTo>
                          <a:lnTo>
                            <a:pt x="13406" y="58942"/>
                          </a:lnTo>
                          <a:cubicBezTo>
                            <a:pt x="15218" y="59562"/>
                            <a:pt x="17031" y="60024"/>
                            <a:pt x="18843" y="60328"/>
                          </a:cubicBezTo>
                          <a:cubicBezTo>
                            <a:pt x="20669" y="60632"/>
                            <a:pt x="22494" y="60783"/>
                            <a:pt x="24320" y="60783"/>
                          </a:cubicBezTo>
                          <a:cubicBezTo>
                            <a:pt x="34652" y="60783"/>
                            <a:pt x="42834" y="57958"/>
                            <a:pt x="48867" y="52307"/>
                          </a:cubicBezTo>
                          <a:cubicBezTo>
                            <a:pt x="54912" y="46655"/>
                            <a:pt x="57935" y="39004"/>
                            <a:pt x="57935" y="29352"/>
                          </a:cubicBezTo>
                          <a:cubicBezTo>
                            <a:pt x="57935" y="19409"/>
                            <a:pt x="54833" y="11678"/>
                            <a:pt x="48628" y="6159"/>
                          </a:cubicBezTo>
                          <a:cubicBezTo>
                            <a:pt x="42424" y="653"/>
                            <a:pt x="33680" y="-2100"/>
                            <a:pt x="22395" y="-2100"/>
                          </a:cubicBezTo>
                          <a:cubicBezTo>
                            <a:pt x="18506" y="-2100"/>
                            <a:pt x="14543" y="-1770"/>
                            <a:pt x="10509" y="-1110"/>
                          </a:cubicBezTo>
                          <a:cubicBezTo>
                            <a:pt x="6487" y="-450"/>
                            <a:pt x="2326" y="541"/>
                            <a:pt x="-1973" y="1861"/>
                          </a:cubicBezTo>
                          <a:lnTo>
                            <a:pt x="-1973" y="14438"/>
                          </a:lnTo>
                          <a:cubicBezTo>
                            <a:pt x="1744" y="12418"/>
                            <a:pt x="5587" y="10912"/>
                            <a:pt x="9556" y="9922"/>
                          </a:cubicBezTo>
                          <a:cubicBezTo>
                            <a:pt x="13525" y="8932"/>
                            <a:pt x="17718" y="8437"/>
                            <a:pt x="22137" y="8437"/>
                          </a:cubicBezTo>
                          <a:cubicBezTo>
                            <a:pt x="29294" y="8437"/>
                            <a:pt x="34956" y="10311"/>
                            <a:pt x="39123" y="14061"/>
                          </a:cubicBezTo>
                          <a:cubicBezTo>
                            <a:pt x="43304" y="17811"/>
                            <a:pt x="45394" y="22908"/>
                            <a:pt x="45394" y="29352"/>
                          </a:cubicBezTo>
                          <a:cubicBezTo>
                            <a:pt x="45394" y="35782"/>
                            <a:pt x="43304" y="40872"/>
                            <a:pt x="39123" y="44622"/>
                          </a:cubicBezTo>
                          <a:cubicBezTo>
                            <a:pt x="34956" y="48385"/>
                            <a:pt x="29294" y="50267"/>
                            <a:pt x="22137" y="50267"/>
                          </a:cubicBezTo>
                          <a:cubicBezTo>
                            <a:pt x="18790" y="50267"/>
                            <a:pt x="15450" y="49897"/>
                            <a:pt x="12116" y="49157"/>
                          </a:cubicBezTo>
                          <a:cubicBezTo>
                            <a:pt x="8795" y="48418"/>
                            <a:pt x="5402" y="47263"/>
                            <a:pt x="1936" y="45691"/>
                          </a:cubicBezTo>
                          <a:lnTo>
                            <a:pt x="1936" y="921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5" name="Figura a mano libera: forma 3854">
                      <a:extLst>
                        <a:ext uri="{FF2B5EF4-FFF2-40B4-BE49-F238E27FC236}">
                          <a16:creationId xmlns:a16="http://schemas.microsoft.com/office/drawing/2014/main" id="{6D87AE7C-6841-5166-48DD-8D87DCA17E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20928" y="2406230"/>
                      <a:ext cx="63996" cy="95880"/>
                    </a:xfrm>
                    <a:custGeom>
                      <a:avLst/>
                      <a:gdLst>
                        <a:gd name="connsiteX0" fmla="*/ 29990 w 63996"/>
                        <a:gd name="connsiteY0" fmla="*/ 83835 h 95880"/>
                        <a:gd name="connsiteX1" fmla="*/ 15445 w 63996"/>
                        <a:gd name="connsiteY1" fmla="*/ 74328 h 95880"/>
                        <a:gd name="connsiteX2" fmla="*/ 10583 w 63996"/>
                        <a:gd name="connsiteY2" fmla="*/ 45768 h 95880"/>
                        <a:gd name="connsiteX3" fmla="*/ 15445 w 63996"/>
                        <a:gd name="connsiteY3" fmla="*/ 17267 h 95880"/>
                        <a:gd name="connsiteX4" fmla="*/ 29990 w 63996"/>
                        <a:gd name="connsiteY4" fmla="*/ 7761 h 95880"/>
                        <a:gd name="connsiteX5" fmla="*/ 44595 w 63996"/>
                        <a:gd name="connsiteY5" fmla="*/ 17267 h 95880"/>
                        <a:gd name="connsiteX6" fmla="*/ 49477 w 63996"/>
                        <a:gd name="connsiteY6" fmla="*/ 45768 h 95880"/>
                        <a:gd name="connsiteX7" fmla="*/ 44595 w 63996"/>
                        <a:gd name="connsiteY7" fmla="*/ 74328 h 95880"/>
                        <a:gd name="connsiteX8" fmla="*/ 29990 w 63996"/>
                        <a:gd name="connsiteY8" fmla="*/ 83835 h 95880"/>
                        <a:gd name="connsiteX9" fmla="*/ 29990 w 63996"/>
                        <a:gd name="connsiteY9" fmla="*/ 93738 h 95880"/>
                        <a:gd name="connsiteX10" fmla="*/ 53783 w 63996"/>
                        <a:gd name="connsiteY10" fmla="*/ 81439 h 95880"/>
                        <a:gd name="connsiteX11" fmla="*/ 61998 w 63996"/>
                        <a:gd name="connsiteY11" fmla="*/ 45768 h 95880"/>
                        <a:gd name="connsiteX12" fmla="*/ 53783 w 63996"/>
                        <a:gd name="connsiteY12" fmla="*/ 10137 h 95880"/>
                        <a:gd name="connsiteX13" fmla="*/ 29990 w 63996"/>
                        <a:gd name="connsiteY13" fmla="*/ -2142 h 95880"/>
                        <a:gd name="connsiteX14" fmla="*/ 6218 w 63996"/>
                        <a:gd name="connsiteY14" fmla="*/ 10137 h 95880"/>
                        <a:gd name="connsiteX15" fmla="*/ -1998 w 63996"/>
                        <a:gd name="connsiteY15" fmla="*/ 45768 h 95880"/>
                        <a:gd name="connsiteX16" fmla="*/ 6218 w 63996"/>
                        <a:gd name="connsiteY16" fmla="*/ 81439 h 95880"/>
                        <a:gd name="connsiteX17" fmla="*/ 29990 w 63996"/>
                        <a:gd name="connsiteY17" fmla="*/ 93738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29990" y="83835"/>
                          </a:moveTo>
                          <a:cubicBezTo>
                            <a:pt x="23548" y="83835"/>
                            <a:pt x="18699" y="80666"/>
                            <a:pt x="15445" y="74328"/>
                          </a:cubicBezTo>
                          <a:cubicBezTo>
                            <a:pt x="12204" y="68004"/>
                            <a:pt x="10583" y="58484"/>
                            <a:pt x="10583" y="45768"/>
                          </a:cubicBezTo>
                          <a:cubicBezTo>
                            <a:pt x="10583" y="33106"/>
                            <a:pt x="12204" y="23605"/>
                            <a:pt x="15445" y="17267"/>
                          </a:cubicBezTo>
                          <a:cubicBezTo>
                            <a:pt x="18699" y="10930"/>
                            <a:pt x="23548" y="7761"/>
                            <a:pt x="29990" y="7761"/>
                          </a:cubicBezTo>
                          <a:cubicBezTo>
                            <a:pt x="36486" y="7761"/>
                            <a:pt x="41354" y="10930"/>
                            <a:pt x="44595" y="17267"/>
                          </a:cubicBezTo>
                          <a:cubicBezTo>
                            <a:pt x="47850" y="23605"/>
                            <a:pt x="49477" y="33106"/>
                            <a:pt x="49477" y="45768"/>
                          </a:cubicBezTo>
                          <a:cubicBezTo>
                            <a:pt x="49477" y="58484"/>
                            <a:pt x="47850" y="68004"/>
                            <a:pt x="44595" y="74328"/>
                          </a:cubicBezTo>
                          <a:cubicBezTo>
                            <a:pt x="41354" y="80666"/>
                            <a:pt x="36486" y="83835"/>
                            <a:pt x="29990" y="83835"/>
                          </a:cubicBezTo>
                          <a:close/>
                          <a:moveTo>
                            <a:pt x="29990" y="93738"/>
                          </a:moveTo>
                          <a:cubicBezTo>
                            <a:pt x="40375" y="93738"/>
                            <a:pt x="48306" y="89638"/>
                            <a:pt x="53783" y="81439"/>
                          </a:cubicBezTo>
                          <a:cubicBezTo>
                            <a:pt x="59260" y="73252"/>
                            <a:pt x="61998" y="61362"/>
                            <a:pt x="61998" y="45768"/>
                          </a:cubicBezTo>
                          <a:cubicBezTo>
                            <a:pt x="61998" y="30214"/>
                            <a:pt x="59260" y="18337"/>
                            <a:pt x="53783" y="10137"/>
                          </a:cubicBezTo>
                          <a:cubicBezTo>
                            <a:pt x="48306" y="1951"/>
                            <a:pt x="40375" y="-2142"/>
                            <a:pt x="29990" y="-2142"/>
                          </a:cubicBezTo>
                          <a:cubicBezTo>
                            <a:pt x="19619" y="-2142"/>
                            <a:pt x="11694" y="1951"/>
                            <a:pt x="6218" y="10137"/>
                          </a:cubicBezTo>
                          <a:cubicBezTo>
                            <a:pt x="741" y="18337"/>
                            <a:pt x="-1998" y="30214"/>
                            <a:pt x="-1998" y="45768"/>
                          </a:cubicBezTo>
                          <a:cubicBezTo>
                            <a:pt x="-1998" y="61362"/>
                            <a:pt x="741" y="73252"/>
                            <a:pt x="6218" y="81439"/>
                          </a:cubicBezTo>
                          <a:cubicBezTo>
                            <a:pt x="11694" y="89638"/>
                            <a:pt x="19619" y="93738"/>
                            <a:pt x="29990" y="9373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56" name="Elemento grafico 2">
                  <a:extLst>
                    <a:ext uri="{FF2B5EF4-FFF2-40B4-BE49-F238E27FC236}">
                      <a16:creationId xmlns:a16="http://schemas.microsoft.com/office/drawing/2014/main" id="{BD7E2D77-02F6-8EE1-27C9-4D9D9CCBC5E3}"/>
                    </a:ext>
                  </a:extLst>
                </p:cNvPr>
                <p:cNvGrpSpPr/>
                <p:nvPr/>
              </p:nvGrpSpPr>
              <p:grpSpPr>
                <a:xfrm>
                  <a:off x="960258" y="1758689"/>
                  <a:ext cx="322004" cy="95880"/>
                  <a:chOff x="960258" y="1758689"/>
                  <a:chExt cx="322004" cy="95880"/>
                </a:xfrm>
                <a:solidFill>
                  <a:srgbClr val="000000"/>
                </a:solidFill>
              </p:grpSpPr>
              <p:sp>
                <p:nvSpPr>
                  <p:cNvPr id="3857" name="Figura a mano libera: forma 3856">
                    <a:extLst>
                      <a:ext uri="{FF2B5EF4-FFF2-40B4-BE49-F238E27FC236}">
                        <a16:creationId xmlns:a16="http://schemas.microsoft.com/office/drawing/2014/main" id="{154C579C-C02B-EE57-61C1-447F49DDF725}"/>
                      </a:ext>
                    </a:extLst>
                  </p:cNvPr>
                  <p:cNvSpPr/>
                  <p:nvPr/>
                </p:nvSpPr>
                <p:spPr>
                  <a:xfrm>
                    <a:off x="1237813" y="1804612"/>
                    <a:ext cx="44450" cy="12675"/>
                  </a:xfrm>
                  <a:custGeom>
                    <a:avLst/>
                    <a:gdLst>
                      <a:gd name="connsiteX0" fmla="*/ 44497 w 44450"/>
                      <a:gd name="connsiteY0" fmla="*/ 136 h 12675"/>
                      <a:gd name="connsiteX1" fmla="*/ 47 w 44450"/>
                      <a:gd name="connsiteY1" fmla="*/ 136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675">
                        <a:moveTo>
                          <a:pt x="44497" y="136"/>
                        </a:moveTo>
                        <a:lnTo>
                          <a:pt x="47" y="136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858" name="Elemento grafico 2">
                    <a:extLst>
                      <a:ext uri="{FF2B5EF4-FFF2-40B4-BE49-F238E27FC236}">
                        <a16:creationId xmlns:a16="http://schemas.microsoft.com/office/drawing/2014/main" id="{260355A4-BB2A-13F5-1888-FE794D70017E}"/>
                      </a:ext>
                    </a:extLst>
                  </p:cNvPr>
                  <p:cNvGrpSpPr/>
                  <p:nvPr/>
                </p:nvGrpSpPr>
                <p:grpSpPr>
                  <a:xfrm>
                    <a:off x="960258" y="1758689"/>
                    <a:ext cx="224665" cy="95880"/>
                    <a:chOff x="960258" y="1758689"/>
                    <a:chExt cx="224665" cy="95880"/>
                  </a:xfrm>
                  <a:solidFill>
                    <a:srgbClr val="000000"/>
                  </a:solidFill>
                </p:grpSpPr>
                <p:sp>
                  <p:nvSpPr>
                    <p:cNvPr id="3859" name="Figura a mano libera: forma 3858">
                      <a:extLst>
                        <a:ext uri="{FF2B5EF4-FFF2-40B4-BE49-F238E27FC236}">
                          <a16:creationId xmlns:a16="http://schemas.microsoft.com/office/drawing/2014/main" id="{12FA248E-A888-F99A-C597-98B282695A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60258" y="1758689"/>
                      <a:ext cx="58777" cy="94077"/>
                    </a:xfrm>
                    <a:custGeom>
                      <a:avLst/>
                      <a:gdLst>
                        <a:gd name="connsiteX0" fmla="*/ 13135 w 58777"/>
                        <a:gd name="connsiteY0" fmla="*/ 8278 h 94077"/>
                        <a:gd name="connsiteX1" fmla="*/ 56851 w 58777"/>
                        <a:gd name="connsiteY1" fmla="*/ 8278 h 94077"/>
                        <a:gd name="connsiteX2" fmla="*/ 56851 w 58777"/>
                        <a:gd name="connsiteY2" fmla="*/ -2239 h 94077"/>
                        <a:gd name="connsiteX3" fmla="*/ -1926 w 58777"/>
                        <a:gd name="connsiteY3" fmla="*/ -2239 h 94077"/>
                        <a:gd name="connsiteX4" fmla="*/ -1926 w 58777"/>
                        <a:gd name="connsiteY4" fmla="*/ 8278 h 94077"/>
                        <a:gd name="connsiteX5" fmla="*/ 17501 w 58777"/>
                        <a:gd name="connsiteY5" fmla="*/ 28044 h 94077"/>
                        <a:gd name="connsiteX6" fmla="*/ 32979 w 58777"/>
                        <a:gd name="connsiteY6" fmla="*/ 44067 h 94077"/>
                        <a:gd name="connsiteX7" fmla="*/ 41373 w 58777"/>
                        <a:gd name="connsiteY7" fmla="*/ 55475 h 94077"/>
                        <a:gd name="connsiteX8" fmla="*/ 43774 w 58777"/>
                        <a:gd name="connsiteY8" fmla="*/ 64665 h 94077"/>
                        <a:gd name="connsiteX9" fmla="*/ 38595 w 58777"/>
                        <a:gd name="connsiteY9" fmla="*/ 76668 h 94077"/>
                        <a:gd name="connsiteX10" fmla="*/ 25101 w 58777"/>
                        <a:gd name="connsiteY10" fmla="*/ 81322 h 94077"/>
                        <a:gd name="connsiteX11" fmla="*/ 12659 w 58777"/>
                        <a:gd name="connsiteY11" fmla="*/ 79282 h 94077"/>
                        <a:gd name="connsiteX12" fmla="*/ -1311 w 58777"/>
                        <a:gd name="connsiteY12" fmla="*/ 73083 h 94077"/>
                        <a:gd name="connsiteX13" fmla="*/ -1311 w 58777"/>
                        <a:gd name="connsiteY13" fmla="*/ 85719 h 94077"/>
                        <a:gd name="connsiteX14" fmla="*/ 12818 w 58777"/>
                        <a:gd name="connsiteY14" fmla="*/ 90294 h 94077"/>
                        <a:gd name="connsiteX15" fmla="*/ 24863 w 58777"/>
                        <a:gd name="connsiteY15" fmla="*/ 91839 h 94077"/>
                        <a:gd name="connsiteX16" fmla="*/ 47802 w 58777"/>
                        <a:gd name="connsiteY16" fmla="*/ 84649 h 94077"/>
                        <a:gd name="connsiteX17" fmla="*/ 56355 w 58777"/>
                        <a:gd name="connsiteY17" fmla="*/ 65477 h 94077"/>
                        <a:gd name="connsiteX18" fmla="*/ 54212 w 58777"/>
                        <a:gd name="connsiteY18" fmla="*/ 54663 h 94077"/>
                        <a:gd name="connsiteX19" fmla="*/ 46433 w 58777"/>
                        <a:gd name="connsiteY19" fmla="*/ 42641 h 94077"/>
                        <a:gd name="connsiteX20" fmla="*/ 36571 w 58777"/>
                        <a:gd name="connsiteY20" fmla="*/ 32263 h 94077"/>
                        <a:gd name="connsiteX21" fmla="*/ 13135 w 58777"/>
                        <a:gd name="connsiteY21" fmla="*/ 8278 h 940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58777" h="94077">
                          <a:moveTo>
                            <a:pt x="13135" y="8278"/>
                          </a:moveTo>
                          <a:lnTo>
                            <a:pt x="56851" y="8278"/>
                          </a:lnTo>
                          <a:lnTo>
                            <a:pt x="56851" y="-2239"/>
                          </a:lnTo>
                          <a:lnTo>
                            <a:pt x="-1926" y="-2239"/>
                          </a:lnTo>
                          <a:lnTo>
                            <a:pt x="-1926" y="8278"/>
                          </a:lnTo>
                          <a:cubicBezTo>
                            <a:pt x="2823" y="13190"/>
                            <a:pt x="9299" y="19779"/>
                            <a:pt x="17501" y="28044"/>
                          </a:cubicBezTo>
                          <a:cubicBezTo>
                            <a:pt x="25716" y="36323"/>
                            <a:pt x="30876" y="41664"/>
                            <a:pt x="32979" y="44067"/>
                          </a:cubicBezTo>
                          <a:cubicBezTo>
                            <a:pt x="36988" y="48557"/>
                            <a:pt x="39785" y="52359"/>
                            <a:pt x="41373" y="55475"/>
                          </a:cubicBezTo>
                          <a:cubicBezTo>
                            <a:pt x="42974" y="58591"/>
                            <a:pt x="43774" y="61655"/>
                            <a:pt x="43774" y="64665"/>
                          </a:cubicBezTo>
                          <a:cubicBezTo>
                            <a:pt x="43774" y="69577"/>
                            <a:pt x="42048" y="73578"/>
                            <a:pt x="38595" y="76668"/>
                          </a:cubicBezTo>
                          <a:cubicBezTo>
                            <a:pt x="35142" y="79771"/>
                            <a:pt x="30644" y="81322"/>
                            <a:pt x="25101" y="81322"/>
                          </a:cubicBezTo>
                          <a:cubicBezTo>
                            <a:pt x="21172" y="81322"/>
                            <a:pt x="17025" y="80642"/>
                            <a:pt x="12659" y="79282"/>
                          </a:cubicBezTo>
                          <a:cubicBezTo>
                            <a:pt x="8307" y="77922"/>
                            <a:pt x="3650" y="75856"/>
                            <a:pt x="-1311" y="73083"/>
                          </a:cubicBezTo>
                          <a:lnTo>
                            <a:pt x="-1311" y="85719"/>
                          </a:lnTo>
                          <a:cubicBezTo>
                            <a:pt x="3729" y="87739"/>
                            <a:pt x="8439" y="89264"/>
                            <a:pt x="12818" y="90294"/>
                          </a:cubicBezTo>
                          <a:cubicBezTo>
                            <a:pt x="17210" y="91324"/>
                            <a:pt x="21225" y="91839"/>
                            <a:pt x="24863" y="91839"/>
                          </a:cubicBezTo>
                          <a:cubicBezTo>
                            <a:pt x="34454" y="91839"/>
                            <a:pt x="42101" y="89442"/>
                            <a:pt x="47802" y="84649"/>
                          </a:cubicBezTo>
                          <a:cubicBezTo>
                            <a:pt x="53504" y="79870"/>
                            <a:pt x="56355" y="73479"/>
                            <a:pt x="56355" y="65477"/>
                          </a:cubicBezTo>
                          <a:cubicBezTo>
                            <a:pt x="56355" y="61675"/>
                            <a:pt x="55641" y="58070"/>
                            <a:pt x="54212" y="54663"/>
                          </a:cubicBezTo>
                          <a:cubicBezTo>
                            <a:pt x="52796" y="51270"/>
                            <a:pt x="50203" y="47263"/>
                            <a:pt x="46433" y="42641"/>
                          </a:cubicBezTo>
                          <a:cubicBezTo>
                            <a:pt x="45401" y="41440"/>
                            <a:pt x="42114" y="37980"/>
                            <a:pt x="36571" y="32263"/>
                          </a:cubicBezTo>
                          <a:cubicBezTo>
                            <a:pt x="31041" y="26546"/>
                            <a:pt x="23229" y="18551"/>
                            <a:pt x="13135" y="827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60" name="Figura a mano libera: forma 3859">
                      <a:extLst>
                        <a:ext uri="{FF2B5EF4-FFF2-40B4-BE49-F238E27FC236}">
                          <a16:creationId xmlns:a16="http://schemas.microsoft.com/office/drawing/2014/main" id="{2964128F-A1B4-F4DA-90F4-38A2673D8D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40127" y="1758689"/>
                      <a:ext cx="63996" cy="95880"/>
                    </a:xfrm>
                    <a:custGeom>
                      <a:avLst/>
                      <a:gdLst>
                        <a:gd name="connsiteX0" fmla="*/ 29984 w 63996"/>
                        <a:gd name="connsiteY0" fmla="*/ 83784 h 95880"/>
                        <a:gd name="connsiteX1" fmla="*/ 15439 w 63996"/>
                        <a:gd name="connsiteY1" fmla="*/ 74277 h 95880"/>
                        <a:gd name="connsiteX2" fmla="*/ 10577 w 63996"/>
                        <a:gd name="connsiteY2" fmla="*/ 45717 h 95880"/>
                        <a:gd name="connsiteX3" fmla="*/ 15439 w 63996"/>
                        <a:gd name="connsiteY3" fmla="*/ 17216 h 95880"/>
                        <a:gd name="connsiteX4" fmla="*/ 29984 w 63996"/>
                        <a:gd name="connsiteY4" fmla="*/ 7710 h 95880"/>
                        <a:gd name="connsiteX5" fmla="*/ 44589 w 63996"/>
                        <a:gd name="connsiteY5" fmla="*/ 17216 h 95880"/>
                        <a:gd name="connsiteX6" fmla="*/ 49471 w 63996"/>
                        <a:gd name="connsiteY6" fmla="*/ 45717 h 95880"/>
                        <a:gd name="connsiteX7" fmla="*/ 44589 w 63996"/>
                        <a:gd name="connsiteY7" fmla="*/ 74277 h 95880"/>
                        <a:gd name="connsiteX8" fmla="*/ 29984 w 63996"/>
                        <a:gd name="connsiteY8" fmla="*/ 83784 h 95880"/>
                        <a:gd name="connsiteX9" fmla="*/ 29984 w 63996"/>
                        <a:gd name="connsiteY9" fmla="*/ 93687 h 95880"/>
                        <a:gd name="connsiteX10" fmla="*/ 53777 w 63996"/>
                        <a:gd name="connsiteY10" fmla="*/ 81387 h 95880"/>
                        <a:gd name="connsiteX11" fmla="*/ 61992 w 63996"/>
                        <a:gd name="connsiteY11" fmla="*/ 45717 h 95880"/>
                        <a:gd name="connsiteX12" fmla="*/ 53777 w 63996"/>
                        <a:gd name="connsiteY12" fmla="*/ 10086 h 95880"/>
                        <a:gd name="connsiteX13" fmla="*/ 29984 w 63996"/>
                        <a:gd name="connsiteY13" fmla="*/ -2193 h 95880"/>
                        <a:gd name="connsiteX14" fmla="*/ 6211 w 63996"/>
                        <a:gd name="connsiteY14" fmla="*/ 10086 h 95880"/>
                        <a:gd name="connsiteX15" fmla="*/ -2004 w 63996"/>
                        <a:gd name="connsiteY15" fmla="*/ 45717 h 95880"/>
                        <a:gd name="connsiteX16" fmla="*/ 6211 w 63996"/>
                        <a:gd name="connsiteY16" fmla="*/ 81387 h 95880"/>
                        <a:gd name="connsiteX17" fmla="*/ 29984 w 63996"/>
                        <a:gd name="connsiteY17" fmla="*/ 93687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29984" y="83784"/>
                          </a:moveTo>
                          <a:cubicBezTo>
                            <a:pt x="23541" y="83784"/>
                            <a:pt x="18693" y="80615"/>
                            <a:pt x="15439" y="74277"/>
                          </a:cubicBezTo>
                          <a:cubicBezTo>
                            <a:pt x="12197" y="67953"/>
                            <a:pt x="10577" y="58432"/>
                            <a:pt x="10577" y="45717"/>
                          </a:cubicBezTo>
                          <a:cubicBezTo>
                            <a:pt x="10577" y="33055"/>
                            <a:pt x="12197" y="23554"/>
                            <a:pt x="15439" y="17216"/>
                          </a:cubicBezTo>
                          <a:cubicBezTo>
                            <a:pt x="18693" y="10879"/>
                            <a:pt x="23541" y="7710"/>
                            <a:pt x="29984" y="7710"/>
                          </a:cubicBezTo>
                          <a:cubicBezTo>
                            <a:pt x="36480" y="7710"/>
                            <a:pt x="41348" y="10879"/>
                            <a:pt x="44589" y="17216"/>
                          </a:cubicBezTo>
                          <a:cubicBezTo>
                            <a:pt x="47843" y="23554"/>
                            <a:pt x="49471" y="33055"/>
                            <a:pt x="49471" y="45717"/>
                          </a:cubicBezTo>
                          <a:cubicBezTo>
                            <a:pt x="49471" y="58432"/>
                            <a:pt x="47843" y="67953"/>
                            <a:pt x="44589" y="74277"/>
                          </a:cubicBezTo>
                          <a:cubicBezTo>
                            <a:pt x="41348" y="80615"/>
                            <a:pt x="36480" y="83784"/>
                            <a:pt x="29984" y="83784"/>
                          </a:cubicBezTo>
                          <a:close/>
                          <a:moveTo>
                            <a:pt x="29984" y="93687"/>
                          </a:moveTo>
                          <a:cubicBezTo>
                            <a:pt x="40369" y="93687"/>
                            <a:pt x="48300" y="89587"/>
                            <a:pt x="53777" y="81387"/>
                          </a:cubicBezTo>
                          <a:cubicBezTo>
                            <a:pt x="59254" y="73201"/>
                            <a:pt x="61992" y="61311"/>
                            <a:pt x="61992" y="45717"/>
                          </a:cubicBezTo>
                          <a:cubicBezTo>
                            <a:pt x="61992" y="30163"/>
                            <a:pt x="59254" y="18286"/>
                            <a:pt x="53777" y="10086"/>
                          </a:cubicBezTo>
                          <a:cubicBezTo>
                            <a:pt x="48300" y="1900"/>
                            <a:pt x="40369" y="-2193"/>
                            <a:pt x="29984" y="-2193"/>
                          </a:cubicBezTo>
                          <a:cubicBezTo>
                            <a:pt x="19612" y="-2193"/>
                            <a:pt x="11688" y="1900"/>
                            <a:pt x="6211" y="10086"/>
                          </a:cubicBezTo>
                          <a:cubicBezTo>
                            <a:pt x="734" y="18286"/>
                            <a:pt x="-2004" y="30163"/>
                            <a:pt x="-2004" y="45717"/>
                          </a:cubicBezTo>
                          <a:cubicBezTo>
                            <a:pt x="-2004" y="61311"/>
                            <a:pt x="734" y="73201"/>
                            <a:pt x="6211" y="81387"/>
                          </a:cubicBezTo>
                          <a:cubicBezTo>
                            <a:pt x="11688" y="89587"/>
                            <a:pt x="19612" y="93687"/>
                            <a:pt x="29984" y="9368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61" name="Figura a mano libera: forma 3860">
                      <a:extLst>
                        <a:ext uri="{FF2B5EF4-FFF2-40B4-BE49-F238E27FC236}">
                          <a16:creationId xmlns:a16="http://schemas.microsoft.com/office/drawing/2014/main" id="{FD0D14CC-1FB4-45A6-70EA-3A01DD9C41E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20928" y="1758689"/>
                      <a:ext cx="63996" cy="95880"/>
                    </a:xfrm>
                    <a:custGeom>
                      <a:avLst/>
                      <a:gdLst>
                        <a:gd name="connsiteX0" fmla="*/ 29990 w 63996"/>
                        <a:gd name="connsiteY0" fmla="*/ 83784 h 95880"/>
                        <a:gd name="connsiteX1" fmla="*/ 15445 w 63996"/>
                        <a:gd name="connsiteY1" fmla="*/ 74277 h 95880"/>
                        <a:gd name="connsiteX2" fmla="*/ 10583 w 63996"/>
                        <a:gd name="connsiteY2" fmla="*/ 45717 h 95880"/>
                        <a:gd name="connsiteX3" fmla="*/ 15445 w 63996"/>
                        <a:gd name="connsiteY3" fmla="*/ 17216 h 95880"/>
                        <a:gd name="connsiteX4" fmla="*/ 29990 w 63996"/>
                        <a:gd name="connsiteY4" fmla="*/ 7710 h 95880"/>
                        <a:gd name="connsiteX5" fmla="*/ 44595 w 63996"/>
                        <a:gd name="connsiteY5" fmla="*/ 17216 h 95880"/>
                        <a:gd name="connsiteX6" fmla="*/ 49477 w 63996"/>
                        <a:gd name="connsiteY6" fmla="*/ 45717 h 95880"/>
                        <a:gd name="connsiteX7" fmla="*/ 44595 w 63996"/>
                        <a:gd name="connsiteY7" fmla="*/ 74277 h 95880"/>
                        <a:gd name="connsiteX8" fmla="*/ 29990 w 63996"/>
                        <a:gd name="connsiteY8" fmla="*/ 83784 h 95880"/>
                        <a:gd name="connsiteX9" fmla="*/ 29990 w 63996"/>
                        <a:gd name="connsiteY9" fmla="*/ 93687 h 95880"/>
                        <a:gd name="connsiteX10" fmla="*/ 53783 w 63996"/>
                        <a:gd name="connsiteY10" fmla="*/ 81387 h 95880"/>
                        <a:gd name="connsiteX11" fmla="*/ 61998 w 63996"/>
                        <a:gd name="connsiteY11" fmla="*/ 45717 h 95880"/>
                        <a:gd name="connsiteX12" fmla="*/ 53783 w 63996"/>
                        <a:gd name="connsiteY12" fmla="*/ 10086 h 95880"/>
                        <a:gd name="connsiteX13" fmla="*/ 29990 w 63996"/>
                        <a:gd name="connsiteY13" fmla="*/ -2193 h 95880"/>
                        <a:gd name="connsiteX14" fmla="*/ 6218 w 63996"/>
                        <a:gd name="connsiteY14" fmla="*/ 10086 h 95880"/>
                        <a:gd name="connsiteX15" fmla="*/ -1998 w 63996"/>
                        <a:gd name="connsiteY15" fmla="*/ 45717 h 95880"/>
                        <a:gd name="connsiteX16" fmla="*/ 6218 w 63996"/>
                        <a:gd name="connsiteY16" fmla="*/ 81387 h 95880"/>
                        <a:gd name="connsiteX17" fmla="*/ 29990 w 63996"/>
                        <a:gd name="connsiteY17" fmla="*/ 93687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29990" y="83784"/>
                          </a:moveTo>
                          <a:cubicBezTo>
                            <a:pt x="23548" y="83784"/>
                            <a:pt x="18699" y="80615"/>
                            <a:pt x="15445" y="74277"/>
                          </a:cubicBezTo>
                          <a:cubicBezTo>
                            <a:pt x="12204" y="67953"/>
                            <a:pt x="10583" y="58432"/>
                            <a:pt x="10583" y="45717"/>
                          </a:cubicBezTo>
                          <a:cubicBezTo>
                            <a:pt x="10583" y="33055"/>
                            <a:pt x="12204" y="23554"/>
                            <a:pt x="15445" y="17216"/>
                          </a:cubicBezTo>
                          <a:cubicBezTo>
                            <a:pt x="18699" y="10879"/>
                            <a:pt x="23548" y="7710"/>
                            <a:pt x="29990" y="7710"/>
                          </a:cubicBezTo>
                          <a:cubicBezTo>
                            <a:pt x="36486" y="7710"/>
                            <a:pt x="41354" y="10879"/>
                            <a:pt x="44595" y="17216"/>
                          </a:cubicBezTo>
                          <a:cubicBezTo>
                            <a:pt x="47850" y="23554"/>
                            <a:pt x="49477" y="33055"/>
                            <a:pt x="49477" y="45717"/>
                          </a:cubicBezTo>
                          <a:cubicBezTo>
                            <a:pt x="49477" y="58432"/>
                            <a:pt x="47850" y="67953"/>
                            <a:pt x="44595" y="74277"/>
                          </a:cubicBezTo>
                          <a:cubicBezTo>
                            <a:pt x="41354" y="80615"/>
                            <a:pt x="36486" y="83784"/>
                            <a:pt x="29990" y="83784"/>
                          </a:cubicBezTo>
                          <a:close/>
                          <a:moveTo>
                            <a:pt x="29990" y="93687"/>
                          </a:moveTo>
                          <a:cubicBezTo>
                            <a:pt x="40375" y="93687"/>
                            <a:pt x="48306" y="89587"/>
                            <a:pt x="53783" y="81387"/>
                          </a:cubicBezTo>
                          <a:cubicBezTo>
                            <a:pt x="59260" y="73201"/>
                            <a:pt x="61998" y="61311"/>
                            <a:pt x="61998" y="45717"/>
                          </a:cubicBezTo>
                          <a:cubicBezTo>
                            <a:pt x="61998" y="30163"/>
                            <a:pt x="59260" y="18286"/>
                            <a:pt x="53783" y="10086"/>
                          </a:cubicBezTo>
                          <a:cubicBezTo>
                            <a:pt x="48306" y="1900"/>
                            <a:pt x="40375" y="-2193"/>
                            <a:pt x="29990" y="-2193"/>
                          </a:cubicBezTo>
                          <a:cubicBezTo>
                            <a:pt x="19619" y="-2193"/>
                            <a:pt x="11694" y="1900"/>
                            <a:pt x="6218" y="10086"/>
                          </a:cubicBezTo>
                          <a:cubicBezTo>
                            <a:pt x="741" y="18286"/>
                            <a:pt x="-1998" y="30163"/>
                            <a:pt x="-1998" y="45717"/>
                          </a:cubicBezTo>
                          <a:cubicBezTo>
                            <a:pt x="-1998" y="61311"/>
                            <a:pt x="741" y="73201"/>
                            <a:pt x="6218" y="81387"/>
                          </a:cubicBezTo>
                          <a:cubicBezTo>
                            <a:pt x="11694" y="89587"/>
                            <a:pt x="19619" y="93687"/>
                            <a:pt x="29990" y="9368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62" name="Elemento grafico 2">
                  <a:extLst>
                    <a:ext uri="{FF2B5EF4-FFF2-40B4-BE49-F238E27FC236}">
                      <a16:creationId xmlns:a16="http://schemas.microsoft.com/office/drawing/2014/main" id="{EC9FAAF6-EB5B-6AEC-D414-93F115910FF2}"/>
                    </a:ext>
                  </a:extLst>
                </p:cNvPr>
                <p:cNvGrpSpPr/>
                <p:nvPr/>
              </p:nvGrpSpPr>
              <p:grpSpPr>
                <a:xfrm>
                  <a:off x="960258" y="1111159"/>
                  <a:ext cx="322004" cy="95880"/>
                  <a:chOff x="960258" y="1111159"/>
                  <a:chExt cx="322004" cy="95880"/>
                </a:xfrm>
                <a:solidFill>
                  <a:srgbClr val="000000"/>
                </a:solidFill>
              </p:grpSpPr>
              <p:sp>
                <p:nvSpPr>
                  <p:cNvPr id="3863" name="Figura a mano libera: forma 3862">
                    <a:extLst>
                      <a:ext uri="{FF2B5EF4-FFF2-40B4-BE49-F238E27FC236}">
                        <a16:creationId xmlns:a16="http://schemas.microsoft.com/office/drawing/2014/main" id="{EFFA8592-DC66-8322-80AF-3410590DC6DE}"/>
                      </a:ext>
                    </a:extLst>
                  </p:cNvPr>
                  <p:cNvSpPr/>
                  <p:nvPr/>
                </p:nvSpPr>
                <p:spPr>
                  <a:xfrm>
                    <a:off x="1237813" y="1157079"/>
                    <a:ext cx="44450" cy="12675"/>
                  </a:xfrm>
                  <a:custGeom>
                    <a:avLst/>
                    <a:gdLst>
                      <a:gd name="connsiteX0" fmla="*/ 44497 w 44450"/>
                      <a:gd name="connsiteY0" fmla="*/ 85 h 12675"/>
                      <a:gd name="connsiteX1" fmla="*/ 47 w 44450"/>
                      <a:gd name="connsiteY1" fmla="*/ 85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675">
                        <a:moveTo>
                          <a:pt x="44497" y="85"/>
                        </a:moveTo>
                        <a:lnTo>
                          <a:pt x="47" y="85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864" name="Elemento grafico 2">
                    <a:extLst>
                      <a:ext uri="{FF2B5EF4-FFF2-40B4-BE49-F238E27FC236}">
                        <a16:creationId xmlns:a16="http://schemas.microsoft.com/office/drawing/2014/main" id="{07E06673-FE51-E58B-873D-C01A34E5FA03}"/>
                      </a:ext>
                    </a:extLst>
                  </p:cNvPr>
                  <p:cNvGrpSpPr/>
                  <p:nvPr/>
                </p:nvGrpSpPr>
                <p:grpSpPr>
                  <a:xfrm>
                    <a:off x="960258" y="1111159"/>
                    <a:ext cx="224665" cy="95880"/>
                    <a:chOff x="960258" y="1111159"/>
                    <a:chExt cx="224665" cy="95880"/>
                  </a:xfrm>
                  <a:solidFill>
                    <a:srgbClr val="000000"/>
                  </a:solidFill>
                </p:grpSpPr>
                <p:sp>
                  <p:nvSpPr>
                    <p:cNvPr id="3865" name="Figura a mano libera: forma 3864">
                      <a:extLst>
                        <a:ext uri="{FF2B5EF4-FFF2-40B4-BE49-F238E27FC236}">
                          <a16:creationId xmlns:a16="http://schemas.microsoft.com/office/drawing/2014/main" id="{B01DDE0C-F907-2BE8-9CD1-DDB5BF2D22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60258" y="1111159"/>
                      <a:ext cx="58777" cy="94077"/>
                    </a:xfrm>
                    <a:custGeom>
                      <a:avLst/>
                      <a:gdLst>
                        <a:gd name="connsiteX0" fmla="*/ 13135 w 58777"/>
                        <a:gd name="connsiteY0" fmla="*/ 8227 h 94077"/>
                        <a:gd name="connsiteX1" fmla="*/ 56851 w 58777"/>
                        <a:gd name="connsiteY1" fmla="*/ 8227 h 94077"/>
                        <a:gd name="connsiteX2" fmla="*/ 56851 w 58777"/>
                        <a:gd name="connsiteY2" fmla="*/ -2290 h 94077"/>
                        <a:gd name="connsiteX3" fmla="*/ -1926 w 58777"/>
                        <a:gd name="connsiteY3" fmla="*/ -2290 h 94077"/>
                        <a:gd name="connsiteX4" fmla="*/ -1926 w 58777"/>
                        <a:gd name="connsiteY4" fmla="*/ 8227 h 94077"/>
                        <a:gd name="connsiteX5" fmla="*/ 17501 w 58777"/>
                        <a:gd name="connsiteY5" fmla="*/ 27993 h 94077"/>
                        <a:gd name="connsiteX6" fmla="*/ 32979 w 58777"/>
                        <a:gd name="connsiteY6" fmla="*/ 44016 h 94077"/>
                        <a:gd name="connsiteX7" fmla="*/ 41373 w 58777"/>
                        <a:gd name="connsiteY7" fmla="*/ 55424 h 94077"/>
                        <a:gd name="connsiteX8" fmla="*/ 43774 w 58777"/>
                        <a:gd name="connsiteY8" fmla="*/ 64614 h 94077"/>
                        <a:gd name="connsiteX9" fmla="*/ 38595 w 58777"/>
                        <a:gd name="connsiteY9" fmla="*/ 76617 h 94077"/>
                        <a:gd name="connsiteX10" fmla="*/ 25101 w 58777"/>
                        <a:gd name="connsiteY10" fmla="*/ 81271 h 94077"/>
                        <a:gd name="connsiteX11" fmla="*/ 12659 w 58777"/>
                        <a:gd name="connsiteY11" fmla="*/ 79231 h 94077"/>
                        <a:gd name="connsiteX12" fmla="*/ -1311 w 58777"/>
                        <a:gd name="connsiteY12" fmla="*/ 73032 h 94077"/>
                        <a:gd name="connsiteX13" fmla="*/ -1311 w 58777"/>
                        <a:gd name="connsiteY13" fmla="*/ 85668 h 94077"/>
                        <a:gd name="connsiteX14" fmla="*/ 12818 w 58777"/>
                        <a:gd name="connsiteY14" fmla="*/ 90243 h 94077"/>
                        <a:gd name="connsiteX15" fmla="*/ 24863 w 58777"/>
                        <a:gd name="connsiteY15" fmla="*/ 91788 h 94077"/>
                        <a:gd name="connsiteX16" fmla="*/ 47802 w 58777"/>
                        <a:gd name="connsiteY16" fmla="*/ 84598 h 94077"/>
                        <a:gd name="connsiteX17" fmla="*/ 56355 w 58777"/>
                        <a:gd name="connsiteY17" fmla="*/ 65426 h 94077"/>
                        <a:gd name="connsiteX18" fmla="*/ 54212 w 58777"/>
                        <a:gd name="connsiteY18" fmla="*/ 54612 h 94077"/>
                        <a:gd name="connsiteX19" fmla="*/ 46433 w 58777"/>
                        <a:gd name="connsiteY19" fmla="*/ 42590 h 94077"/>
                        <a:gd name="connsiteX20" fmla="*/ 36571 w 58777"/>
                        <a:gd name="connsiteY20" fmla="*/ 32212 h 94077"/>
                        <a:gd name="connsiteX21" fmla="*/ 13135 w 58777"/>
                        <a:gd name="connsiteY21" fmla="*/ 8227 h 940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58777" h="94077">
                          <a:moveTo>
                            <a:pt x="13135" y="8227"/>
                          </a:moveTo>
                          <a:lnTo>
                            <a:pt x="56851" y="8227"/>
                          </a:lnTo>
                          <a:lnTo>
                            <a:pt x="56851" y="-2290"/>
                          </a:lnTo>
                          <a:lnTo>
                            <a:pt x="-1926" y="-2290"/>
                          </a:lnTo>
                          <a:lnTo>
                            <a:pt x="-1926" y="8227"/>
                          </a:lnTo>
                          <a:cubicBezTo>
                            <a:pt x="2823" y="13139"/>
                            <a:pt x="9299" y="19728"/>
                            <a:pt x="17501" y="27993"/>
                          </a:cubicBezTo>
                          <a:cubicBezTo>
                            <a:pt x="25716" y="36272"/>
                            <a:pt x="30876" y="41613"/>
                            <a:pt x="32979" y="44016"/>
                          </a:cubicBezTo>
                          <a:cubicBezTo>
                            <a:pt x="36988" y="48506"/>
                            <a:pt x="39785" y="52308"/>
                            <a:pt x="41373" y="55424"/>
                          </a:cubicBezTo>
                          <a:cubicBezTo>
                            <a:pt x="42974" y="58540"/>
                            <a:pt x="43774" y="61604"/>
                            <a:pt x="43774" y="64614"/>
                          </a:cubicBezTo>
                          <a:cubicBezTo>
                            <a:pt x="43774" y="69526"/>
                            <a:pt x="42048" y="73527"/>
                            <a:pt x="38595" y="76617"/>
                          </a:cubicBezTo>
                          <a:cubicBezTo>
                            <a:pt x="35142" y="79720"/>
                            <a:pt x="30644" y="81271"/>
                            <a:pt x="25101" y="81271"/>
                          </a:cubicBezTo>
                          <a:cubicBezTo>
                            <a:pt x="21172" y="81271"/>
                            <a:pt x="17025" y="80591"/>
                            <a:pt x="12659" y="79231"/>
                          </a:cubicBezTo>
                          <a:cubicBezTo>
                            <a:pt x="8307" y="77871"/>
                            <a:pt x="3650" y="75805"/>
                            <a:pt x="-1311" y="73032"/>
                          </a:cubicBezTo>
                          <a:lnTo>
                            <a:pt x="-1311" y="85668"/>
                          </a:lnTo>
                          <a:cubicBezTo>
                            <a:pt x="3729" y="87688"/>
                            <a:pt x="8439" y="89213"/>
                            <a:pt x="12818" y="90243"/>
                          </a:cubicBezTo>
                          <a:cubicBezTo>
                            <a:pt x="17210" y="91273"/>
                            <a:pt x="21225" y="91788"/>
                            <a:pt x="24863" y="91788"/>
                          </a:cubicBezTo>
                          <a:cubicBezTo>
                            <a:pt x="34454" y="91788"/>
                            <a:pt x="42101" y="89391"/>
                            <a:pt x="47802" y="84598"/>
                          </a:cubicBezTo>
                          <a:cubicBezTo>
                            <a:pt x="53504" y="79819"/>
                            <a:pt x="56355" y="73428"/>
                            <a:pt x="56355" y="65426"/>
                          </a:cubicBezTo>
                          <a:cubicBezTo>
                            <a:pt x="56355" y="61624"/>
                            <a:pt x="55641" y="58019"/>
                            <a:pt x="54212" y="54612"/>
                          </a:cubicBezTo>
                          <a:cubicBezTo>
                            <a:pt x="52796" y="51219"/>
                            <a:pt x="50203" y="47211"/>
                            <a:pt x="46433" y="42590"/>
                          </a:cubicBezTo>
                          <a:cubicBezTo>
                            <a:pt x="45401" y="41388"/>
                            <a:pt x="42114" y="37929"/>
                            <a:pt x="36571" y="32212"/>
                          </a:cubicBezTo>
                          <a:cubicBezTo>
                            <a:pt x="31041" y="26494"/>
                            <a:pt x="23229" y="18500"/>
                            <a:pt x="13135" y="82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66" name="Figura a mano libera: forma 3865">
                      <a:extLst>
                        <a:ext uri="{FF2B5EF4-FFF2-40B4-BE49-F238E27FC236}">
                          <a16:creationId xmlns:a16="http://schemas.microsoft.com/office/drawing/2014/main" id="{F90A707D-D2A4-ACDB-07EE-AF79DC83B07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41555" y="1112823"/>
                      <a:ext cx="59908" cy="94216"/>
                    </a:xfrm>
                    <a:custGeom>
                      <a:avLst/>
                      <a:gdLst>
                        <a:gd name="connsiteX0" fmla="*/ 1936 w 59908"/>
                        <a:gd name="connsiteY0" fmla="*/ 92014 h 94216"/>
                        <a:gd name="connsiteX1" fmla="*/ 51109 w 59908"/>
                        <a:gd name="connsiteY1" fmla="*/ 92014 h 94216"/>
                        <a:gd name="connsiteX2" fmla="*/ 51109 w 59908"/>
                        <a:gd name="connsiteY2" fmla="*/ 81477 h 94216"/>
                        <a:gd name="connsiteX3" fmla="*/ 13406 w 59908"/>
                        <a:gd name="connsiteY3" fmla="*/ 81477 h 94216"/>
                        <a:gd name="connsiteX4" fmla="*/ 13406 w 59908"/>
                        <a:gd name="connsiteY4" fmla="*/ 58839 h 94216"/>
                        <a:gd name="connsiteX5" fmla="*/ 18843 w 59908"/>
                        <a:gd name="connsiteY5" fmla="*/ 60226 h 94216"/>
                        <a:gd name="connsiteX6" fmla="*/ 24320 w 59908"/>
                        <a:gd name="connsiteY6" fmla="*/ 60681 h 94216"/>
                        <a:gd name="connsiteX7" fmla="*/ 48867 w 59908"/>
                        <a:gd name="connsiteY7" fmla="*/ 52204 h 94216"/>
                        <a:gd name="connsiteX8" fmla="*/ 57935 w 59908"/>
                        <a:gd name="connsiteY8" fmla="*/ 29249 h 94216"/>
                        <a:gd name="connsiteX9" fmla="*/ 48628 w 59908"/>
                        <a:gd name="connsiteY9" fmla="*/ 6057 h 94216"/>
                        <a:gd name="connsiteX10" fmla="*/ 22395 w 59908"/>
                        <a:gd name="connsiteY10" fmla="*/ -2202 h 94216"/>
                        <a:gd name="connsiteX11" fmla="*/ 10509 w 59908"/>
                        <a:gd name="connsiteY11" fmla="*/ -1212 h 94216"/>
                        <a:gd name="connsiteX12" fmla="*/ -1973 w 59908"/>
                        <a:gd name="connsiteY12" fmla="*/ 1759 h 94216"/>
                        <a:gd name="connsiteX13" fmla="*/ -1973 w 59908"/>
                        <a:gd name="connsiteY13" fmla="*/ 14336 h 94216"/>
                        <a:gd name="connsiteX14" fmla="*/ 9556 w 59908"/>
                        <a:gd name="connsiteY14" fmla="*/ 9820 h 94216"/>
                        <a:gd name="connsiteX15" fmla="*/ 22137 w 59908"/>
                        <a:gd name="connsiteY15" fmla="*/ 8334 h 94216"/>
                        <a:gd name="connsiteX16" fmla="*/ 39123 w 59908"/>
                        <a:gd name="connsiteY16" fmla="*/ 13959 h 94216"/>
                        <a:gd name="connsiteX17" fmla="*/ 45394 w 59908"/>
                        <a:gd name="connsiteY17" fmla="*/ 29249 h 94216"/>
                        <a:gd name="connsiteX18" fmla="*/ 39123 w 59908"/>
                        <a:gd name="connsiteY18" fmla="*/ 44520 h 94216"/>
                        <a:gd name="connsiteX19" fmla="*/ 22137 w 59908"/>
                        <a:gd name="connsiteY19" fmla="*/ 50164 h 94216"/>
                        <a:gd name="connsiteX20" fmla="*/ 12116 w 59908"/>
                        <a:gd name="connsiteY20" fmla="*/ 49055 h 94216"/>
                        <a:gd name="connsiteX21" fmla="*/ 1936 w 59908"/>
                        <a:gd name="connsiteY21" fmla="*/ 45589 h 94216"/>
                        <a:gd name="connsiteX22" fmla="*/ 1936 w 59908"/>
                        <a:gd name="connsiteY22" fmla="*/ 92014 h 94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59908" h="94216">
                          <a:moveTo>
                            <a:pt x="1936" y="92014"/>
                          </a:moveTo>
                          <a:lnTo>
                            <a:pt x="51109" y="92014"/>
                          </a:lnTo>
                          <a:lnTo>
                            <a:pt x="51109" y="81477"/>
                          </a:lnTo>
                          <a:lnTo>
                            <a:pt x="13406" y="81477"/>
                          </a:lnTo>
                          <a:lnTo>
                            <a:pt x="13406" y="58839"/>
                          </a:lnTo>
                          <a:cubicBezTo>
                            <a:pt x="15218" y="59460"/>
                            <a:pt x="17031" y="59922"/>
                            <a:pt x="18843" y="60226"/>
                          </a:cubicBezTo>
                          <a:cubicBezTo>
                            <a:pt x="20669" y="60529"/>
                            <a:pt x="22494" y="60681"/>
                            <a:pt x="24320" y="60681"/>
                          </a:cubicBezTo>
                          <a:cubicBezTo>
                            <a:pt x="34652" y="60681"/>
                            <a:pt x="42834" y="57856"/>
                            <a:pt x="48867" y="52204"/>
                          </a:cubicBezTo>
                          <a:cubicBezTo>
                            <a:pt x="54912" y="46553"/>
                            <a:pt x="57935" y="38901"/>
                            <a:pt x="57935" y="29249"/>
                          </a:cubicBezTo>
                          <a:cubicBezTo>
                            <a:pt x="57935" y="19307"/>
                            <a:pt x="54833" y="11576"/>
                            <a:pt x="48628" y="6057"/>
                          </a:cubicBezTo>
                          <a:cubicBezTo>
                            <a:pt x="42424" y="551"/>
                            <a:pt x="33680" y="-2202"/>
                            <a:pt x="22395" y="-2202"/>
                          </a:cubicBezTo>
                          <a:cubicBezTo>
                            <a:pt x="18506" y="-2202"/>
                            <a:pt x="14543" y="-1872"/>
                            <a:pt x="10509" y="-1212"/>
                          </a:cubicBezTo>
                          <a:cubicBezTo>
                            <a:pt x="6487" y="-552"/>
                            <a:pt x="2326" y="438"/>
                            <a:pt x="-1973" y="1759"/>
                          </a:cubicBezTo>
                          <a:lnTo>
                            <a:pt x="-1973" y="14336"/>
                          </a:lnTo>
                          <a:cubicBezTo>
                            <a:pt x="1744" y="12315"/>
                            <a:pt x="5587" y="10810"/>
                            <a:pt x="9556" y="9820"/>
                          </a:cubicBezTo>
                          <a:cubicBezTo>
                            <a:pt x="13525" y="8829"/>
                            <a:pt x="17718" y="8334"/>
                            <a:pt x="22137" y="8334"/>
                          </a:cubicBezTo>
                          <a:cubicBezTo>
                            <a:pt x="29294" y="8334"/>
                            <a:pt x="34956" y="10209"/>
                            <a:pt x="39123" y="13959"/>
                          </a:cubicBezTo>
                          <a:cubicBezTo>
                            <a:pt x="43304" y="17709"/>
                            <a:pt x="45394" y="22806"/>
                            <a:pt x="45394" y="29249"/>
                          </a:cubicBezTo>
                          <a:cubicBezTo>
                            <a:pt x="45394" y="35680"/>
                            <a:pt x="43304" y="40770"/>
                            <a:pt x="39123" y="44520"/>
                          </a:cubicBezTo>
                          <a:cubicBezTo>
                            <a:pt x="34956" y="48283"/>
                            <a:pt x="29294" y="50164"/>
                            <a:pt x="22137" y="50164"/>
                          </a:cubicBezTo>
                          <a:cubicBezTo>
                            <a:pt x="18790" y="50164"/>
                            <a:pt x="15450" y="49795"/>
                            <a:pt x="12116" y="49055"/>
                          </a:cubicBezTo>
                          <a:cubicBezTo>
                            <a:pt x="8795" y="48316"/>
                            <a:pt x="5402" y="47160"/>
                            <a:pt x="1936" y="45589"/>
                          </a:cubicBezTo>
                          <a:lnTo>
                            <a:pt x="1936" y="920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67" name="Figura a mano libera: forma 3866">
                      <a:extLst>
                        <a:ext uri="{FF2B5EF4-FFF2-40B4-BE49-F238E27FC236}">
                          <a16:creationId xmlns:a16="http://schemas.microsoft.com/office/drawing/2014/main" id="{28A7D0D7-E673-EAF1-708D-8F38DC12E30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20928" y="1111159"/>
                      <a:ext cx="63996" cy="95880"/>
                    </a:xfrm>
                    <a:custGeom>
                      <a:avLst/>
                      <a:gdLst>
                        <a:gd name="connsiteX0" fmla="*/ 29990 w 63996"/>
                        <a:gd name="connsiteY0" fmla="*/ 83733 h 95880"/>
                        <a:gd name="connsiteX1" fmla="*/ 15445 w 63996"/>
                        <a:gd name="connsiteY1" fmla="*/ 74226 h 95880"/>
                        <a:gd name="connsiteX2" fmla="*/ 10583 w 63996"/>
                        <a:gd name="connsiteY2" fmla="*/ 45666 h 95880"/>
                        <a:gd name="connsiteX3" fmla="*/ 15445 w 63996"/>
                        <a:gd name="connsiteY3" fmla="*/ 17165 h 95880"/>
                        <a:gd name="connsiteX4" fmla="*/ 29990 w 63996"/>
                        <a:gd name="connsiteY4" fmla="*/ 7658 h 95880"/>
                        <a:gd name="connsiteX5" fmla="*/ 44595 w 63996"/>
                        <a:gd name="connsiteY5" fmla="*/ 17165 h 95880"/>
                        <a:gd name="connsiteX6" fmla="*/ 49477 w 63996"/>
                        <a:gd name="connsiteY6" fmla="*/ 45666 h 95880"/>
                        <a:gd name="connsiteX7" fmla="*/ 44595 w 63996"/>
                        <a:gd name="connsiteY7" fmla="*/ 74226 h 95880"/>
                        <a:gd name="connsiteX8" fmla="*/ 29990 w 63996"/>
                        <a:gd name="connsiteY8" fmla="*/ 83733 h 95880"/>
                        <a:gd name="connsiteX9" fmla="*/ 29990 w 63996"/>
                        <a:gd name="connsiteY9" fmla="*/ 93636 h 95880"/>
                        <a:gd name="connsiteX10" fmla="*/ 53783 w 63996"/>
                        <a:gd name="connsiteY10" fmla="*/ 81336 h 95880"/>
                        <a:gd name="connsiteX11" fmla="*/ 61998 w 63996"/>
                        <a:gd name="connsiteY11" fmla="*/ 45666 h 95880"/>
                        <a:gd name="connsiteX12" fmla="*/ 53783 w 63996"/>
                        <a:gd name="connsiteY12" fmla="*/ 10035 h 95880"/>
                        <a:gd name="connsiteX13" fmla="*/ 29990 w 63996"/>
                        <a:gd name="connsiteY13" fmla="*/ -2244 h 95880"/>
                        <a:gd name="connsiteX14" fmla="*/ 6218 w 63996"/>
                        <a:gd name="connsiteY14" fmla="*/ 10035 h 95880"/>
                        <a:gd name="connsiteX15" fmla="*/ -1998 w 63996"/>
                        <a:gd name="connsiteY15" fmla="*/ 45666 h 95880"/>
                        <a:gd name="connsiteX16" fmla="*/ 6218 w 63996"/>
                        <a:gd name="connsiteY16" fmla="*/ 81336 h 95880"/>
                        <a:gd name="connsiteX17" fmla="*/ 29990 w 63996"/>
                        <a:gd name="connsiteY17" fmla="*/ 93636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29990" y="83733"/>
                          </a:moveTo>
                          <a:cubicBezTo>
                            <a:pt x="23548" y="83733"/>
                            <a:pt x="18699" y="80564"/>
                            <a:pt x="15445" y="74226"/>
                          </a:cubicBezTo>
                          <a:cubicBezTo>
                            <a:pt x="12204" y="67901"/>
                            <a:pt x="10583" y="58381"/>
                            <a:pt x="10583" y="45666"/>
                          </a:cubicBezTo>
                          <a:cubicBezTo>
                            <a:pt x="10583" y="33003"/>
                            <a:pt x="12204" y="23503"/>
                            <a:pt x="15445" y="17165"/>
                          </a:cubicBezTo>
                          <a:cubicBezTo>
                            <a:pt x="18699" y="10827"/>
                            <a:pt x="23548" y="7658"/>
                            <a:pt x="29990" y="7658"/>
                          </a:cubicBezTo>
                          <a:cubicBezTo>
                            <a:pt x="36486" y="7658"/>
                            <a:pt x="41354" y="10827"/>
                            <a:pt x="44595" y="17165"/>
                          </a:cubicBezTo>
                          <a:cubicBezTo>
                            <a:pt x="47850" y="23503"/>
                            <a:pt x="49477" y="33003"/>
                            <a:pt x="49477" y="45666"/>
                          </a:cubicBezTo>
                          <a:cubicBezTo>
                            <a:pt x="49477" y="58381"/>
                            <a:pt x="47850" y="67901"/>
                            <a:pt x="44595" y="74226"/>
                          </a:cubicBezTo>
                          <a:cubicBezTo>
                            <a:pt x="41354" y="80564"/>
                            <a:pt x="36486" y="83733"/>
                            <a:pt x="29990" y="83733"/>
                          </a:cubicBezTo>
                          <a:close/>
                          <a:moveTo>
                            <a:pt x="29990" y="93636"/>
                          </a:moveTo>
                          <a:cubicBezTo>
                            <a:pt x="40375" y="93636"/>
                            <a:pt x="48306" y="89536"/>
                            <a:pt x="53783" y="81336"/>
                          </a:cubicBezTo>
                          <a:cubicBezTo>
                            <a:pt x="59260" y="73150"/>
                            <a:pt x="61998" y="61260"/>
                            <a:pt x="61998" y="45666"/>
                          </a:cubicBezTo>
                          <a:cubicBezTo>
                            <a:pt x="61998" y="30112"/>
                            <a:pt x="59260" y="18235"/>
                            <a:pt x="53783" y="10035"/>
                          </a:cubicBezTo>
                          <a:cubicBezTo>
                            <a:pt x="48306" y="1849"/>
                            <a:pt x="40375" y="-2244"/>
                            <a:pt x="29990" y="-2244"/>
                          </a:cubicBezTo>
                          <a:cubicBezTo>
                            <a:pt x="19619" y="-2244"/>
                            <a:pt x="11694" y="1849"/>
                            <a:pt x="6218" y="10035"/>
                          </a:cubicBezTo>
                          <a:cubicBezTo>
                            <a:pt x="741" y="18235"/>
                            <a:pt x="-1998" y="30112"/>
                            <a:pt x="-1998" y="45666"/>
                          </a:cubicBezTo>
                          <a:cubicBezTo>
                            <a:pt x="-1998" y="61260"/>
                            <a:pt x="741" y="73150"/>
                            <a:pt x="6218" y="81336"/>
                          </a:cubicBezTo>
                          <a:cubicBezTo>
                            <a:pt x="11694" y="89536"/>
                            <a:pt x="19619" y="93636"/>
                            <a:pt x="29990" y="9363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68" name="Elemento grafico 2">
                  <a:extLst>
                    <a:ext uri="{FF2B5EF4-FFF2-40B4-BE49-F238E27FC236}">
                      <a16:creationId xmlns:a16="http://schemas.microsoft.com/office/drawing/2014/main" id="{B1D3EAA9-775E-9C88-3355-A479337AD960}"/>
                    </a:ext>
                  </a:extLst>
                </p:cNvPr>
                <p:cNvGrpSpPr/>
                <p:nvPr/>
              </p:nvGrpSpPr>
              <p:grpSpPr>
                <a:xfrm>
                  <a:off x="960635" y="463623"/>
                  <a:ext cx="321627" cy="95880"/>
                  <a:chOff x="960635" y="463623"/>
                  <a:chExt cx="321627" cy="95880"/>
                </a:xfrm>
                <a:solidFill>
                  <a:srgbClr val="000000"/>
                </a:solidFill>
              </p:grpSpPr>
              <p:sp>
                <p:nvSpPr>
                  <p:cNvPr id="3869" name="Figura a mano libera: forma 3868">
                    <a:extLst>
                      <a:ext uri="{FF2B5EF4-FFF2-40B4-BE49-F238E27FC236}">
                        <a16:creationId xmlns:a16="http://schemas.microsoft.com/office/drawing/2014/main" id="{C47643A1-E82A-6606-CA72-786208C20AE1}"/>
                      </a:ext>
                    </a:extLst>
                  </p:cNvPr>
                  <p:cNvSpPr/>
                  <p:nvPr/>
                </p:nvSpPr>
                <p:spPr>
                  <a:xfrm>
                    <a:off x="1237813" y="509543"/>
                    <a:ext cx="44450" cy="12675"/>
                  </a:xfrm>
                  <a:custGeom>
                    <a:avLst/>
                    <a:gdLst>
                      <a:gd name="connsiteX0" fmla="*/ 44497 w 44450"/>
                      <a:gd name="connsiteY0" fmla="*/ 34 h 12675"/>
                      <a:gd name="connsiteX1" fmla="*/ 47 w 44450"/>
                      <a:gd name="connsiteY1" fmla="*/ 34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675">
                        <a:moveTo>
                          <a:pt x="44497" y="34"/>
                        </a:moveTo>
                        <a:lnTo>
                          <a:pt x="47" y="34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870" name="Elemento grafico 2">
                    <a:extLst>
                      <a:ext uri="{FF2B5EF4-FFF2-40B4-BE49-F238E27FC236}">
                        <a16:creationId xmlns:a16="http://schemas.microsoft.com/office/drawing/2014/main" id="{25823A9E-7C91-C63B-5AB0-46901811196E}"/>
                      </a:ext>
                    </a:extLst>
                  </p:cNvPr>
                  <p:cNvGrpSpPr/>
                  <p:nvPr/>
                </p:nvGrpSpPr>
                <p:grpSpPr>
                  <a:xfrm>
                    <a:off x="960635" y="463623"/>
                    <a:ext cx="224288" cy="95880"/>
                    <a:chOff x="960635" y="463623"/>
                    <a:chExt cx="224288" cy="95880"/>
                  </a:xfrm>
                  <a:solidFill>
                    <a:srgbClr val="000000"/>
                  </a:solidFill>
                </p:grpSpPr>
                <p:sp>
                  <p:nvSpPr>
                    <p:cNvPr id="3871" name="Figura a mano libera: forma 3870">
                      <a:extLst>
                        <a:ext uri="{FF2B5EF4-FFF2-40B4-BE49-F238E27FC236}">
                          <a16:creationId xmlns:a16="http://schemas.microsoft.com/office/drawing/2014/main" id="{D4CBE1D7-8966-BA9B-7051-26B80D78EA1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60635" y="463623"/>
                      <a:ext cx="60940" cy="95880"/>
                    </a:xfrm>
                    <a:custGeom>
                      <a:avLst/>
                      <a:gdLst>
                        <a:gd name="connsiteX0" fmla="*/ 39851 w 60940"/>
                        <a:gd name="connsiteY0" fmla="*/ 49338 h 95880"/>
                        <a:gd name="connsiteX1" fmla="*/ 53881 w 60940"/>
                        <a:gd name="connsiteY1" fmla="*/ 41337 h 95880"/>
                        <a:gd name="connsiteX2" fmla="*/ 58941 w 60940"/>
                        <a:gd name="connsiteY2" fmla="*/ 26364 h 95880"/>
                        <a:gd name="connsiteX3" fmla="*/ 49515 w 60940"/>
                        <a:gd name="connsiteY3" fmla="*/ 5191 h 95880"/>
                        <a:gd name="connsiteX4" fmla="*/ 22726 w 60940"/>
                        <a:gd name="connsiteY4" fmla="*/ -2296 h 95880"/>
                        <a:gd name="connsiteX5" fmla="*/ 10740 w 60940"/>
                        <a:gd name="connsiteY5" fmla="*/ -1147 h 95880"/>
                        <a:gd name="connsiteX6" fmla="*/ -1999 w 60940"/>
                        <a:gd name="connsiteY6" fmla="*/ 2299 h 95880"/>
                        <a:gd name="connsiteX7" fmla="*/ -1999 w 60940"/>
                        <a:gd name="connsiteY7" fmla="*/ 14361 h 95880"/>
                        <a:gd name="connsiteX8" fmla="*/ 9391 w 60940"/>
                        <a:gd name="connsiteY8" fmla="*/ 9786 h 95880"/>
                        <a:gd name="connsiteX9" fmla="*/ 22369 w 60940"/>
                        <a:gd name="connsiteY9" fmla="*/ 8241 h 95880"/>
                        <a:gd name="connsiteX10" fmla="*/ 40307 w 60940"/>
                        <a:gd name="connsiteY10" fmla="*/ 12876 h 95880"/>
                        <a:gd name="connsiteX11" fmla="*/ 46479 w 60940"/>
                        <a:gd name="connsiteY11" fmla="*/ 26364 h 95880"/>
                        <a:gd name="connsiteX12" fmla="*/ 40744 w 60940"/>
                        <a:gd name="connsiteY12" fmla="*/ 39138 h 95880"/>
                        <a:gd name="connsiteX13" fmla="*/ 24790 w 60940"/>
                        <a:gd name="connsiteY13" fmla="*/ 43753 h 95880"/>
                        <a:gd name="connsiteX14" fmla="*/ 13995 w 60940"/>
                        <a:gd name="connsiteY14" fmla="*/ 43753 h 95880"/>
                        <a:gd name="connsiteX15" fmla="*/ 13995 w 60940"/>
                        <a:gd name="connsiteY15" fmla="*/ 54032 h 95880"/>
                        <a:gd name="connsiteX16" fmla="*/ 25286 w 60940"/>
                        <a:gd name="connsiteY16" fmla="*/ 54032 h 95880"/>
                        <a:gd name="connsiteX17" fmla="*/ 39414 w 60940"/>
                        <a:gd name="connsiteY17" fmla="*/ 57716 h 95880"/>
                        <a:gd name="connsiteX18" fmla="*/ 44316 w 60940"/>
                        <a:gd name="connsiteY18" fmla="*/ 68332 h 95880"/>
                        <a:gd name="connsiteX19" fmla="*/ 39256 w 60940"/>
                        <a:gd name="connsiteY19" fmla="*/ 79245 h 95880"/>
                        <a:gd name="connsiteX20" fmla="*/ 24790 w 60940"/>
                        <a:gd name="connsiteY20" fmla="*/ 83068 h 95880"/>
                        <a:gd name="connsiteX21" fmla="*/ 13737 w 60940"/>
                        <a:gd name="connsiteY21" fmla="*/ 81939 h 95880"/>
                        <a:gd name="connsiteX22" fmla="*/ 779 w 60940"/>
                        <a:gd name="connsiteY22" fmla="*/ 78493 h 95880"/>
                        <a:gd name="connsiteX23" fmla="*/ 779 w 60940"/>
                        <a:gd name="connsiteY23" fmla="*/ 89624 h 95880"/>
                        <a:gd name="connsiteX24" fmla="*/ 14153 w 60940"/>
                        <a:gd name="connsiteY24" fmla="*/ 92594 h 95880"/>
                        <a:gd name="connsiteX25" fmla="*/ 25901 w 60940"/>
                        <a:gd name="connsiteY25" fmla="*/ 93585 h 95880"/>
                        <a:gd name="connsiteX26" fmla="*/ 48463 w 60940"/>
                        <a:gd name="connsiteY26" fmla="*/ 87108 h 95880"/>
                        <a:gd name="connsiteX27" fmla="*/ 56778 w 60940"/>
                        <a:gd name="connsiteY27" fmla="*/ 69639 h 95880"/>
                        <a:gd name="connsiteX28" fmla="*/ 52372 w 60940"/>
                        <a:gd name="connsiteY28" fmla="*/ 56667 h 95880"/>
                        <a:gd name="connsiteX29" fmla="*/ 39851 w 60940"/>
                        <a:gd name="connsiteY29" fmla="*/ 49338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60940" h="95880">
                          <a:moveTo>
                            <a:pt x="39851" y="49338"/>
                          </a:moveTo>
                          <a:cubicBezTo>
                            <a:pt x="45844" y="48058"/>
                            <a:pt x="50520" y="45390"/>
                            <a:pt x="53881" y="41337"/>
                          </a:cubicBezTo>
                          <a:cubicBezTo>
                            <a:pt x="57254" y="37296"/>
                            <a:pt x="58941" y="32305"/>
                            <a:pt x="58941" y="26364"/>
                          </a:cubicBezTo>
                          <a:cubicBezTo>
                            <a:pt x="58941" y="17253"/>
                            <a:pt x="55799" y="10195"/>
                            <a:pt x="49515" y="5191"/>
                          </a:cubicBezTo>
                          <a:cubicBezTo>
                            <a:pt x="43231" y="200"/>
                            <a:pt x="34301" y="-2296"/>
                            <a:pt x="22726" y="-2296"/>
                          </a:cubicBezTo>
                          <a:cubicBezTo>
                            <a:pt x="18850" y="-2296"/>
                            <a:pt x="14854" y="-1913"/>
                            <a:pt x="10740" y="-1147"/>
                          </a:cubicBezTo>
                          <a:cubicBezTo>
                            <a:pt x="6626" y="-381"/>
                            <a:pt x="2379" y="768"/>
                            <a:pt x="-1999" y="2299"/>
                          </a:cubicBezTo>
                          <a:lnTo>
                            <a:pt x="-1999" y="14361"/>
                          </a:lnTo>
                          <a:cubicBezTo>
                            <a:pt x="1467" y="12341"/>
                            <a:pt x="5263" y="10816"/>
                            <a:pt x="9391" y="9786"/>
                          </a:cubicBezTo>
                          <a:cubicBezTo>
                            <a:pt x="13532" y="8756"/>
                            <a:pt x="17858" y="8241"/>
                            <a:pt x="22369" y="8241"/>
                          </a:cubicBezTo>
                          <a:cubicBezTo>
                            <a:pt x="30213" y="8241"/>
                            <a:pt x="36193" y="9786"/>
                            <a:pt x="40307" y="12876"/>
                          </a:cubicBezTo>
                          <a:cubicBezTo>
                            <a:pt x="44422" y="15965"/>
                            <a:pt x="46479" y="20461"/>
                            <a:pt x="46479" y="26364"/>
                          </a:cubicBezTo>
                          <a:cubicBezTo>
                            <a:pt x="46479" y="31817"/>
                            <a:pt x="44567" y="36075"/>
                            <a:pt x="40744" y="39138"/>
                          </a:cubicBezTo>
                          <a:cubicBezTo>
                            <a:pt x="36921" y="42215"/>
                            <a:pt x="31603" y="43753"/>
                            <a:pt x="24790" y="43753"/>
                          </a:cubicBezTo>
                          <a:lnTo>
                            <a:pt x="13995" y="43753"/>
                          </a:lnTo>
                          <a:lnTo>
                            <a:pt x="13995" y="54032"/>
                          </a:lnTo>
                          <a:lnTo>
                            <a:pt x="25286" y="54032"/>
                          </a:lnTo>
                          <a:cubicBezTo>
                            <a:pt x="31437" y="54032"/>
                            <a:pt x="36147" y="55260"/>
                            <a:pt x="39414" y="57716"/>
                          </a:cubicBezTo>
                          <a:cubicBezTo>
                            <a:pt x="42682" y="60172"/>
                            <a:pt x="44316" y="63711"/>
                            <a:pt x="44316" y="68332"/>
                          </a:cubicBezTo>
                          <a:cubicBezTo>
                            <a:pt x="44316" y="73072"/>
                            <a:pt x="42629" y="76710"/>
                            <a:pt x="39256" y="79245"/>
                          </a:cubicBezTo>
                          <a:cubicBezTo>
                            <a:pt x="35896" y="81794"/>
                            <a:pt x="31074" y="83068"/>
                            <a:pt x="24790" y="83068"/>
                          </a:cubicBezTo>
                          <a:cubicBezTo>
                            <a:pt x="21350" y="83068"/>
                            <a:pt x="17666" y="82692"/>
                            <a:pt x="13737" y="81939"/>
                          </a:cubicBezTo>
                          <a:cubicBezTo>
                            <a:pt x="9808" y="81200"/>
                            <a:pt x="5488" y="80051"/>
                            <a:pt x="779" y="78493"/>
                          </a:cubicBezTo>
                          <a:lnTo>
                            <a:pt x="779" y="89624"/>
                          </a:lnTo>
                          <a:cubicBezTo>
                            <a:pt x="5541" y="90944"/>
                            <a:pt x="9999" y="91934"/>
                            <a:pt x="14153" y="92594"/>
                          </a:cubicBezTo>
                          <a:cubicBezTo>
                            <a:pt x="18307" y="93255"/>
                            <a:pt x="22223" y="93585"/>
                            <a:pt x="25901" y="93585"/>
                          </a:cubicBezTo>
                          <a:cubicBezTo>
                            <a:pt x="35413" y="93585"/>
                            <a:pt x="42933" y="91426"/>
                            <a:pt x="48463" y="87108"/>
                          </a:cubicBezTo>
                          <a:cubicBezTo>
                            <a:pt x="54006" y="82804"/>
                            <a:pt x="56778" y="76981"/>
                            <a:pt x="56778" y="69639"/>
                          </a:cubicBezTo>
                          <a:cubicBezTo>
                            <a:pt x="56778" y="64516"/>
                            <a:pt x="55309" y="60192"/>
                            <a:pt x="52372" y="56667"/>
                          </a:cubicBezTo>
                          <a:cubicBezTo>
                            <a:pt x="49436" y="53141"/>
                            <a:pt x="45262" y="50698"/>
                            <a:pt x="39851" y="4933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2" name="Figura a mano libera: forma 3871">
                      <a:extLst>
                        <a:ext uri="{FF2B5EF4-FFF2-40B4-BE49-F238E27FC236}">
                          <a16:creationId xmlns:a16="http://schemas.microsoft.com/office/drawing/2014/main" id="{ADF467BB-8ECD-A86F-522D-8D716754B40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40127" y="463623"/>
                      <a:ext cx="63996" cy="95880"/>
                    </a:xfrm>
                    <a:custGeom>
                      <a:avLst/>
                      <a:gdLst>
                        <a:gd name="connsiteX0" fmla="*/ 29984 w 63996"/>
                        <a:gd name="connsiteY0" fmla="*/ 83682 h 95880"/>
                        <a:gd name="connsiteX1" fmla="*/ 15439 w 63996"/>
                        <a:gd name="connsiteY1" fmla="*/ 74175 h 95880"/>
                        <a:gd name="connsiteX2" fmla="*/ 10577 w 63996"/>
                        <a:gd name="connsiteY2" fmla="*/ 45615 h 95880"/>
                        <a:gd name="connsiteX3" fmla="*/ 15439 w 63996"/>
                        <a:gd name="connsiteY3" fmla="*/ 17114 h 95880"/>
                        <a:gd name="connsiteX4" fmla="*/ 29984 w 63996"/>
                        <a:gd name="connsiteY4" fmla="*/ 7607 h 95880"/>
                        <a:gd name="connsiteX5" fmla="*/ 44589 w 63996"/>
                        <a:gd name="connsiteY5" fmla="*/ 17114 h 95880"/>
                        <a:gd name="connsiteX6" fmla="*/ 49471 w 63996"/>
                        <a:gd name="connsiteY6" fmla="*/ 45615 h 95880"/>
                        <a:gd name="connsiteX7" fmla="*/ 44589 w 63996"/>
                        <a:gd name="connsiteY7" fmla="*/ 74175 h 95880"/>
                        <a:gd name="connsiteX8" fmla="*/ 29984 w 63996"/>
                        <a:gd name="connsiteY8" fmla="*/ 83682 h 95880"/>
                        <a:gd name="connsiteX9" fmla="*/ 29984 w 63996"/>
                        <a:gd name="connsiteY9" fmla="*/ 93585 h 95880"/>
                        <a:gd name="connsiteX10" fmla="*/ 53777 w 63996"/>
                        <a:gd name="connsiteY10" fmla="*/ 81285 h 95880"/>
                        <a:gd name="connsiteX11" fmla="*/ 61992 w 63996"/>
                        <a:gd name="connsiteY11" fmla="*/ 45615 h 95880"/>
                        <a:gd name="connsiteX12" fmla="*/ 53777 w 63996"/>
                        <a:gd name="connsiteY12" fmla="*/ 9984 h 95880"/>
                        <a:gd name="connsiteX13" fmla="*/ 29984 w 63996"/>
                        <a:gd name="connsiteY13" fmla="*/ -2296 h 95880"/>
                        <a:gd name="connsiteX14" fmla="*/ 6211 w 63996"/>
                        <a:gd name="connsiteY14" fmla="*/ 9984 h 95880"/>
                        <a:gd name="connsiteX15" fmla="*/ -2004 w 63996"/>
                        <a:gd name="connsiteY15" fmla="*/ 45615 h 95880"/>
                        <a:gd name="connsiteX16" fmla="*/ 6211 w 63996"/>
                        <a:gd name="connsiteY16" fmla="*/ 81285 h 95880"/>
                        <a:gd name="connsiteX17" fmla="*/ 29984 w 63996"/>
                        <a:gd name="connsiteY17" fmla="*/ 93585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29984" y="83682"/>
                          </a:moveTo>
                          <a:cubicBezTo>
                            <a:pt x="23541" y="83682"/>
                            <a:pt x="18693" y="80513"/>
                            <a:pt x="15439" y="74175"/>
                          </a:cubicBezTo>
                          <a:cubicBezTo>
                            <a:pt x="12197" y="67850"/>
                            <a:pt x="10577" y="58330"/>
                            <a:pt x="10577" y="45615"/>
                          </a:cubicBezTo>
                          <a:cubicBezTo>
                            <a:pt x="10577" y="32952"/>
                            <a:pt x="12197" y="23452"/>
                            <a:pt x="15439" y="17114"/>
                          </a:cubicBezTo>
                          <a:cubicBezTo>
                            <a:pt x="18693" y="10776"/>
                            <a:pt x="23541" y="7607"/>
                            <a:pt x="29984" y="7607"/>
                          </a:cubicBezTo>
                          <a:cubicBezTo>
                            <a:pt x="36480" y="7607"/>
                            <a:pt x="41348" y="10776"/>
                            <a:pt x="44589" y="17114"/>
                          </a:cubicBezTo>
                          <a:cubicBezTo>
                            <a:pt x="47843" y="23452"/>
                            <a:pt x="49471" y="32952"/>
                            <a:pt x="49471" y="45615"/>
                          </a:cubicBezTo>
                          <a:cubicBezTo>
                            <a:pt x="49471" y="58330"/>
                            <a:pt x="47843" y="67850"/>
                            <a:pt x="44589" y="74175"/>
                          </a:cubicBezTo>
                          <a:cubicBezTo>
                            <a:pt x="41348" y="80513"/>
                            <a:pt x="36480" y="83682"/>
                            <a:pt x="29984" y="83682"/>
                          </a:cubicBezTo>
                          <a:close/>
                          <a:moveTo>
                            <a:pt x="29984" y="93585"/>
                          </a:moveTo>
                          <a:cubicBezTo>
                            <a:pt x="40369" y="93585"/>
                            <a:pt x="48300" y="89485"/>
                            <a:pt x="53777" y="81285"/>
                          </a:cubicBezTo>
                          <a:cubicBezTo>
                            <a:pt x="59254" y="73099"/>
                            <a:pt x="61992" y="61209"/>
                            <a:pt x="61992" y="45615"/>
                          </a:cubicBezTo>
                          <a:cubicBezTo>
                            <a:pt x="61992" y="30061"/>
                            <a:pt x="59254" y="18184"/>
                            <a:pt x="53777" y="9984"/>
                          </a:cubicBezTo>
                          <a:cubicBezTo>
                            <a:pt x="48300" y="1798"/>
                            <a:pt x="40369" y="-2296"/>
                            <a:pt x="29984" y="-2296"/>
                          </a:cubicBezTo>
                          <a:cubicBezTo>
                            <a:pt x="19612" y="-2296"/>
                            <a:pt x="11688" y="1798"/>
                            <a:pt x="6211" y="9984"/>
                          </a:cubicBezTo>
                          <a:cubicBezTo>
                            <a:pt x="734" y="18184"/>
                            <a:pt x="-2004" y="30061"/>
                            <a:pt x="-2004" y="45615"/>
                          </a:cubicBezTo>
                          <a:cubicBezTo>
                            <a:pt x="-2004" y="61209"/>
                            <a:pt x="734" y="73099"/>
                            <a:pt x="6211" y="81285"/>
                          </a:cubicBezTo>
                          <a:cubicBezTo>
                            <a:pt x="11688" y="89485"/>
                            <a:pt x="19612" y="93585"/>
                            <a:pt x="29984" y="9358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3" name="Figura a mano libera: forma 3872">
                      <a:extLst>
                        <a:ext uri="{FF2B5EF4-FFF2-40B4-BE49-F238E27FC236}">
                          <a16:creationId xmlns:a16="http://schemas.microsoft.com/office/drawing/2014/main" id="{3CBE68CB-7FC7-8D62-B1CA-4C5FCDF3AFC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20928" y="463623"/>
                      <a:ext cx="63996" cy="95880"/>
                    </a:xfrm>
                    <a:custGeom>
                      <a:avLst/>
                      <a:gdLst>
                        <a:gd name="connsiteX0" fmla="*/ 29990 w 63996"/>
                        <a:gd name="connsiteY0" fmla="*/ 83682 h 95880"/>
                        <a:gd name="connsiteX1" fmla="*/ 15445 w 63996"/>
                        <a:gd name="connsiteY1" fmla="*/ 74175 h 95880"/>
                        <a:gd name="connsiteX2" fmla="*/ 10583 w 63996"/>
                        <a:gd name="connsiteY2" fmla="*/ 45615 h 95880"/>
                        <a:gd name="connsiteX3" fmla="*/ 15445 w 63996"/>
                        <a:gd name="connsiteY3" fmla="*/ 17114 h 95880"/>
                        <a:gd name="connsiteX4" fmla="*/ 29990 w 63996"/>
                        <a:gd name="connsiteY4" fmla="*/ 7607 h 95880"/>
                        <a:gd name="connsiteX5" fmla="*/ 44595 w 63996"/>
                        <a:gd name="connsiteY5" fmla="*/ 17114 h 95880"/>
                        <a:gd name="connsiteX6" fmla="*/ 49477 w 63996"/>
                        <a:gd name="connsiteY6" fmla="*/ 45615 h 95880"/>
                        <a:gd name="connsiteX7" fmla="*/ 44595 w 63996"/>
                        <a:gd name="connsiteY7" fmla="*/ 74175 h 95880"/>
                        <a:gd name="connsiteX8" fmla="*/ 29990 w 63996"/>
                        <a:gd name="connsiteY8" fmla="*/ 83682 h 95880"/>
                        <a:gd name="connsiteX9" fmla="*/ 29990 w 63996"/>
                        <a:gd name="connsiteY9" fmla="*/ 93585 h 95880"/>
                        <a:gd name="connsiteX10" fmla="*/ 53783 w 63996"/>
                        <a:gd name="connsiteY10" fmla="*/ 81285 h 95880"/>
                        <a:gd name="connsiteX11" fmla="*/ 61998 w 63996"/>
                        <a:gd name="connsiteY11" fmla="*/ 45615 h 95880"/>
                        <a:gd name="connsiteX12" fmla="*/ 53783 w 63996"/>
                        <a:gd name="connsiteY12" fmla="*/ 9984 h 95880"/>
                        <a:gd name="connsiteX13" fmla="*/ 29990 w 63996"/>
                        <a:gd name="connsiteY13" fmla="*/ -2296 h 95880"/>
                        <a:gd name="connsiteX14" fmla="*/ 6218 w 63996"/>
                        <a:gd name="connsiteY14" fmla="*/ 9984 h 95880"/>
                        <a:gd name="connsiteX15" fmla="*/ -1998 w 63996"/>
                        <a:gd name="connsiteY15" fmla="*/ 45615 h 95880"/>
                        <a:gd name="connsiteX16" fmla="*/ 6218 w 63996"/>
                        <a:gd name="connsiteY16" fmla="*/ 81285 h 95880"/>
                        <a:gd name="connsiteX17" fmla="*/ 29990 w 63996"/>
                        <a:gd name="connsiteY17" fmla="*/ 93585 h 95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5880">
                          <a:moveTo>
                            <a:pt x="29990" y="83682"/>
                          </a:moveTo>
                          <a:cubicBezTo>
                            <a:pt x="23548" y="83682"/>
                            <a:pt x="18699" y="80513"/>
                            <a:pt x="15445" y="74175"/>
                          </a:cubicBezTo>
                          <a:cubicBezTo>
                            <a:pt x="12204" y="67850"/>
                            <a:pt x="10583" y="58330"/>
                            <a:pt x="10583" y="45615"/>
                          </a:cubicBezTo>
                          <a:cubicBezTo>
                            <a:pt x="10583" y="32952"/>
                            <a:pt x="12204" y="23452"/>
                            <a:pt x="15445" y="17114"/>
                          </a:cubicBezTo>
                          <a:cubicBezTo>
                            <a:pt x="18699" y="10776"/>
                            <a:pt x="23548" y="7607"/>
                            <a:pt x="29990" y="7607"/>
                          </a:cubicBezTo>
                          <a:cubicBezTo>
                            <a:pt x="36486" y="7607"/>
                            <a:pt x="41354" y="10776"/>
                            <a:pt x="44595" y="17114"/>
                          </a:cubicBezTo>
                          <a:cubicBezTo>
                            <a:pt x="47850" y="23452"/>
                            <a:pt x="49477" y="32952"/>
                            <a:pt x="49477" y="45615"/>
                          </a:cubicBezTo>
                          <a:cubicBezTo>
                            <a:pt x="49477" y="58330"/>
                            <a:pt x="47850" y="67850"/>
                            <a:pt x="44595" y="74175"/>
                          </a:cubicBezTo>
                          <a:cubicBezTo>
                            <a:pt x="41354" y="80513"/>
                            <a:pt x="36486" y="83682"/>
                            <a:pt x="29990" y="83682"/>
                          </a:cubicBezTo>
                          <a:close/>
                          <a:moveTo>
                            <a:pt x="29990" y="93585"/>
                          </a:moveTo>
                          <a:cubicBezTo>
                            <a:pt x="40375" y="93585"/>
                            <a:pt x="48306" y="89485"/>
                            <a:pt x="53783" y="81285"/>
                          </a:cubicBezTo>
                          <a:cubicBezTo>
                            <a:pt x="59260" y="73099"/>
                            <a:pt x="61998" y="61209"/>
                            <a:pt x="61998" y="45615"/>
                          </a:cubicBezTo>
                          <a:cubicBezTo>
                            <a:pt x="61998" y="30061"/>
                            <a:pt x="59260" y="18184"/>
                            <a:pt x="53783" y="9984"/>
                          </a:cubicBezTo>
                          <a:cubicBezTo>
                            <a:pt x="48306" y="1798"/>
                            <a:pt x="40375" y="-2296"/>
                            <a:pt x="29990" y="-2296"/>
                          </a:cubicBezTo>
                          <a:cubicBezTo>
                            <a:pt x="19619" y="-2296"/>
                            <a:pt x="11694" y="1798"/>
                            <a:pt x="6218" y="9984"/>
                          </a:cubicBezTo>
                          <a:cubicBezTo>
                            <a:pt x="741" y="18184"/>
                            <a:pt x="-1998" y="30061"/>
                            <a:pt x="-1998" y="45615"/>
                          </a:cubicBezTo>
                          <a:cubicBezTo>
                            <a:pt x="-1998" y="61209"/>
                            <a:pt x="741" y="73099"/>
                            <a:pt x="6218" y="81285"/>
                          </a:cubicBezTo>
                          <a:cubicBezTo>
                            <a:pt x="11694" y="89485"/>
                            <a:pt x="19619" y="93585"/>
                            <a:pt x="29990" y="9358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874" name="Elemento grafico 2">
                  <a:extLst>
                    <a:ext uri="{FF2B5EF4-FFF2-40B4-BE49-F238E27FC236}">
                      <a16:creationId xmlns:a16="http://schemas.microsoft.com/office/drawing/2014/main" id="{D9A04F00-258B-49BC-A0DC-3B82669279AF}"/>
                    </a:ext>
                  </a:extLst>
                </p:cNvPr>
                <p:cNvGrpSpPr/>
                <p:nvPr/>
              </p:nvGrpSpPr>
              <p:grpSpPr>
                <a:xfrm>
                  <a:off x="777239" y="2021658"/>
                  <a:ext cx="113248" cy="899305"/>
                  <a:chOff x="777239" y="2021658"/>
                  <a:chExt cx="113248" cy="899305"/>
                </a:xfrm>
                <a:solidFill>
                  <a:srgbClr val="000000"/>
                </a:solidFill>
              </p:grpSpPr>
              <p:sp>
                <p:nvSpPr>
                  <p:cNvPr id="3875" name="Figura a mano libera: forma 3874">
                    <a:extLst>
                      <a:ext uri="{FF2B5EF4-FFF2-40B4-BE49-F238E27FC236}">
                        <a16:creationId xmlns:a16="http://schemas.microsoft.com/office/drawing/2014/main" id="{ADF717DE-D7F1-C526-CC6E-37F63A9C70A7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791378" y="2838759"/>
                    <a:ext cx="72132" cy="92414"/>
                  </a:xfrm>
                  <a:custGeom>
                    <a:avLst/>
                    <a:gdLst>
                      <a:gd name="connsiteX0" fmla="*/ 41480 w 72132"/>
                      <a:gd name="connsiteY0" fmla="*/ 41223 h 92414"/>
                      <a:gd name="connsiteX1" fmla="*/ 49318 w 72132"/>
                      <a:gd name="connsiteY1" fmla="*/ 35401 h 92414"/>
                      <a:gd name="connsiteX2" fmla="*/ 56978 w 72132"/>
                      <a:gd name="connsiteY2" fmla="*/ 23141 h 92414"/>
                      <a:gd name="connsiteX3" fmla="*/ 69698 w 72132"/>
                      <a:gd name="connsiteY3" fmla="*/ -2112 h 92414"/>
                      <a:gd name="connsiteX4" fmla="*/ 56224 w 72132"/>
                      <a:gd name="connsiteY4" fmla="*/ -2112 h 92414"/>
                      <a:gd name="connsiteX5" fmla="*/ 44397 w 72132"/>
                      <a:gd name="connsiteY5" fmla="*/ 21596 h 92414"/>
                      <a:gd name="connsiteX6" fmla="*/ 35487 w 72132"/>
                      <a:gd name="connsiteY6" fmla="*/ 33915 h 92414"/>
                      <a:gd name="connsiteX7" fmla="*/ 23740 w 72132"/>
                      <a:gd name="connsiteY7" fmla="*/ 36945 h 92414"/>
                      <a:gd name="connsiteX8" fmla="*/ 10087 w 72132"/>
                      <a:gd name="connsiteY8" fmla="*/ 36945 h 92414"/>
                      <a:gd name="connsiteX9" fmla="*/ 10087 w 72132"/>
                      <a:gd name="connsiteY9" fmla="*/ -2112 h 92414"/>
                      <a:gd name="connsiteX10" fmla="*/ -2434 w 72132"/>
                      <a:gd name="connsiteY10" fmla="*/ -2112 h 92414"/>
                      <a:gd name="connsiteX11" fmla="*/ -2434 w 72132"/>
                      <a:gd name="connsiteY11" fmla="*/ 90302 h 92414"/>
                      <a:gd name="connsiteX12" fmla="*/ 25843 w 72132"/>
                      <a:gd name="connsiteY12" fmla="*/ 90302 h 92414"/>
                      <a:gd name="connsiteX13" fmla="*/ 49536 w 72132"/>
                      <a:gd name="connsiteY13" fmla="*/ 83667 h 92414"/>
                      <a:gd name="connsiteX14" fmla="*/ 57355 w 72132"/>
                      <a:gd name="connsiteY14" fmla="*/ 63683 h 92414"/>
                      <a:gd name="connsiteX15" fmla="*/ 53287 w 72132"/>
                      <a:gd name="connsiteY15" fmla="*/ 49185 h 92414"/>
                      <a:gd name="connsiteX16" fmla="*/ 41480 w 72132"/>
                      <a:gd name="connsiteY16" fmla="*/ 41223 h 92414"/>
                      <a:gd name="connsiteX17" fmla="*/ 10087 w 72132"/>
                      <a:gd name="connsiteY17" fmla="*/ 80023 h 92414"/>
                      <a:gd name="connsiteX18" fmla="*/ 10087 w 72132"/>
                      <a:gd name="connsiteY18" fmla="*/ 47225 h 92414"/>
                      <a:gd name="connsiteX19" fmla="*/ 25843 w 72132"/>
                      <a:gd name="connsiteY19" fmla="*/ 47225 h 92414"/>
                      <a:gd name="connsiteX20" fmla="*/ 39515 w 72132"/>
                      <a:gd name="connsiteY20" fmla="*/ 51404 h 92414"/>
                      <a:gd name="connsiteX21" fmla="*/ 44139 w 72132"/>
                      <a:gd name="connsiteY21" fmla="*/ 63683 h 92414"/>
                      <a:gd name="connsiteX22" fmla="*/ 39515 w 72132"/>
                      <a:gd name="connsiteY22" fmla="*/ 75904 h 92414"/>
                      <a:gd name="connsiteX23" fmla="*/ 25843 w 72132"/>
                      <a:gd name="connsiteY23" fmla="*/ 80023 h 92414"/>
                      <a:gd name="connsiteX24" fmla="*/ 10087 w 72132"/>
                      <a:gd name="connsiteY24" fmla="*/ 80023 h 92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72132" h="92414">
                        <a:moveTo>
                          <a:pt x="41480" y="41223"/>
                        </a:moveTo>
                        <a:cubicBezTo>
                          <a:pt x="44165" y="40312"/>
                          <a:pt x="46778" y="38371"/>
                          <a:pt x="49318" y="35401"/>
                        </a:cubicBezTo>
                        <a:cubicBezTo>
                          <a:pt x="51858" y="32430"/>
                          <a:pt x="54411" y="28343"/>
                          <a:pt x="56978" y="23141"/>
                        </a:cubicBezTo>
                        <a:lnTo>
                          <a:pt x="69698" y="-2112"/>
                        </a:lnTo>
                        <a:lnTo>
                          <a:pt x="56224" y="-2112"/>
                        </a:lnTo>
                        <a:lnTo>
                          <a:pt x="44397" y="21596"/>
                        </a:lnTo>
                        <a:cubicBezTo>
                          <a:pt x="41328" y="27789"/>
                          <a:pt x="38358" y="31895"/>
                          <a:pt x="35487" y="33915"/>
                        </a:cubicBezTo>
                        <a:cubicBezTo>
                          <a:pt x="32616" y="35935"/>
                          <a:pt x="28700" y="36945"/>
                          <a:pt x="23740" y="36945"/>
                        </a:cubicBezTo>
                        <a:lnTo>
                          <a:pt x="10087" y="36945"/>
                        </a:lnTo>
                        <a:lnTo>
                          <a:pt x="10087" y="-2112"/>
                        </a:lnTo>
                        <a:lnTo>
                          <a:pt x="-2434" y="-2112"/>
                        </a:lnTo>
                        <a:lnTo>
                          <a:pt x="-2434" y="90302"/>
                        </a:lnTo>
                        <a:lnTo>
                          <a:pt x="25843" y="90302"/>
                        </a:lnTo>
                        <a:cubicBezTo>
                          <a:pt x="36426" y="90302"/>
                          <a:pt x="44324" y="88091"/>
                          <a:pt x="49536" y="83667"/>
                        </a:cubicBezTo>
                        <a:cubicBezTo>
                          <a:pt x="54749" y="79257"/>
                          <a:pt x="57355" y="72596"/>
                          <a:pt x="57355" y="63683"/>
                        </a:cubicBezTo>
                        <a:cubicBezTo>
                          <a:pt x="57355" y="57860"/>
                          <a:pt x="55999" y="53028"/>
                          <a:pt x="53287" y="49185"/>
                        </a:cubicBezTo>
                        <a:cubicBezTo>
                          <a:pt x="50575" y="45356"/>
                          <a:pt x="46639" y="42702"/>
                          <a:pt x="41480" y="41223"/>
                        </a:cubicBezTo>
                        <a:close/>
                        <a:moveTo>
                          <a:pt x="10087" y="80023"/>
                        </a:moveTo>
                        <a:lnTo>
                          <a:pt x="10087" y="47225"/>
                        </a:lnTo>
                        <a:lnTo>
                          <a:pt x="25843" y="47225"/>
                        </a:lnTo>
                        <a:cubicBezTo>
                          <a:pt x="31875" y="47225"/>
                          <a:pt x="36433" y="48618"/>
                          <a:pt x="39515" y="51404"/>
                        </a:cubicBezTo>
                        <a:cubicBezTo>
                          <a:pt x="42598" y="54190"/>
                          <a:pt x="44139" y="58283"/>
                          <a:pt x="44139" y="63683"/>
                        </a:cubicBezTo>
                        <a:cubicBezTo>
                          <a:pt x="44139" y="69084"/>
                          <a:pt x="42598" y="73157"/>
                          <a:pt x="39515" y="75904"/>
                        </a:cubicBezTo>
                        <a:cubicBezTo>
                          <a:pt x="36433" y="78650"/>
                          <a:pt x="31875" y="80023"/>
                          <a:pt x="25843" y="80023"/>
                        </a:cubicBezTo>
                        <a:lnTo>
                          <a:pt x="10087" y="800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76" name="Figura a mano libera: forma 3875">
                    <a:extLst>
                      <a:ext uri="{FF2B5EF4-FFF2-40B4-BE49-F238E27FC236}">
                        <a16:creationId xmlns:a16="http://schemas.microsoft.com/office/drawing/2014/main" id="{7C6BBFCA-D600-DA58-A0E9-A2A0C475C830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10001" y="2774838"/>
                    <a:ext cx="58162" cy="72786"/>
                  </a:xfrm>
                  <a:custGeom>
                    <a:avLst/>
                    <a:gdLst>
                      <a:gd name="connsiteX0" fmla="*/ -1997 w 58162"/>
                      <a:gd name="connsiteY0" fmla="*/ 27623 h 72786"/>
                      <a:gd name="connsiteX1" fmla="*/ -1997 w 58162"/>
                      <a:gd name="connsiteY1" fmla="*/ 69592 h 72786"/>
                      <a:gd name="connsiteX2" fmla="*/ 9413 w 58162"/>
                      <a:gd name="connsiteY2" fmla="*/ 69592 h 72786"/>
                      <a:gd name="connsiteX3" fmla="*/ 9413 w 58162"/>
                      <a:gd name="connsiteY3" fmla="*/ 28059 h 72786"/>
                      <a:gd name="connsiteX4" fmla="*/ 13243 w 58162"/>
                      <a:gd name="connsiteY4" fmla="*/ 13284 h 72786"/>
                      <a:gd name="connsiteX5" fmla="*/ 24792 w 58162"/>
                      <a:gd name="connsiteY5" fmla="*/ 8372 h 72786"/>
                      <a:gd name="connsiteX6" fmla="*/ 39377 w 58162"/>
                      <a:gd name="connsiteY6" fmla="*/ 14254 h 72786"/>
                      <a:gd name="connsiteX7" fmla="*/ 44754 w 58162"/>
                      <a:gd name="connsiteY7" fmla="*/ 30297 h 72786"/>
                      <a:gd name="connsiteX8" fmla="*/ 44754 w 58162"/>
                      <a:gd name="connsiteY8" fmla="*/ 69592 h 72786"/>
                      <a:gd name="connsiteX9" fmla="*/ 56165 w 58162"/>
                      <a:gd name="connsiteY9" fmla="*/ 69592 h 72786"/>
                      <a:gd name="connsiteX10" fmla="*/ 56165 w 58162"/>
                      <a:gd name="connsiteY10" fmla="*/ 271 h 72786"/>
                      <a:gd name="connsiteX11" fmla="*/ 44754 w 58162"/>
                      <a:gd name="connsiteY11" fmla="*/ 271 h 72786"/>
                      <a:gd name="connsiteX12" fmla="*/ 44754 w 58162"/>
                      <a:gd name="connsiteY12" fmla="*/ 10927 h 72786"/>
                      <a:gd name="connsiteX13" fmla="*/ 35110 w 58162"/>
                      <a:gd name="connsiteY13" fmla="*/ 1539 h 72786"/>
                      <a:gd name="connsiteX14" fmla="*/ 22371 w 58162"/>
                      <a:gd name="connsiteY14" fmla="*/ -1531 h 72786"/>
                      <a:gd name="connsiteX15" fmla="*/ 4194 w 58162"/>
                      <a:gd name="connsiteY15" fmla="*/ 5896 h 72786"/>
                      <a:gd name="connsiteX16" fmla="*/ -1997 w 58162"/>
                      <a:gd name="connsiteY16" fmla="*/ 27623 h 72786"/>
                      <a:gd name="connsiteX17" fmla="*/ 26716 w 58162"/>
                      <a:gd name="connsiteY17" fmla="*/ 71256 h 72786"/>
                      <a:gd name="connsiteX18" fmla="*/ 26716 w 58162"/>
                      <a:gd name="connsiteY18" fmla="*/ 71256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8162" h="72786">
                        <a:moveTo>
                          <a:pt x="-1997" y="27623"/>
                        </a:moveTo>
                        <a:lnTo>
                          <a:pt x="-1997" y="69592"/>
                        </a:lnTo>
                        <a:lnTo>
                          <a:pt x="9413" y="69592"/>
                        </a:lnTo>
                        <a:lnTo>
                          <a:pt x="9413" y="28059"/>
                        </a:lnTo>
                        <a:cubicBezTo>
                          <a:pt x="9413" y="21497"/>
                          <a:pt x="10689" y="16571"/>
                          <a:pt x="13243" y="13284"/>
                        </a:cubicBezTo>
                        <a:cubicBezTo>
                          <a:pt x="15809" y="10009"/>
                          <a:pt x="19659" y="8372"/>
                          <a:pt x="24792" y="8372"/>
                        </a:cubicBezTo>
                        <a:cubicBezTo>
                          <a:pt x="30943" y="8372"/>
                          <a:pt x="35805" y="10333"/>
                          <a:pt x="39377" y="14254"/>
                        </a:cubicBezTo>
                        <a:cubicBezTo>
                          <a:pt x="42962" y="18176"/>
                          <a:pt x="44754" y="23523"/>
                          <a:pt x="44754" y="30297"/>
                        </a:cubicBezTo>
                        <a:lnTo>
                          <a:pt x="44754" y="69592"/>
                        </a:lnTo>
                        <a:lnTo>
                          <a:pt x="56165" y="69592"/>
                        </a:lnTo>
                        <a:lnTo>
                          <a:pt x="56165" y="271"/>
                        </a:lnTo>
                        <a:lnTo>
                          <a:pt x="44754" y="271"/>
                        </a:lnTo>
                        <a:lnTo>
                          <a:pt x="44754" y="10927"/>
                        </a:lnTo>
                        <a:cubicBezTo>
                          <a:pt x="41990" y="6715"/>
                          <a:pt x="38775" y="3585"/>
                          <a:pt x="35110" y="1539"/>
                        </a:cubicBezTo>
                        <a:cubicBezTo>
                          <a:pt x="31459" y="-508"/>
                          <a:pt x="27213" y="-1531"/>
                          <a:pt x="22371" y="-1531"/>
                        </a:cubicBezTo>
                        <a:cubicBezTo>
                          <a:pt x="14394" y="-1531"/>
                          <a:pt x="8335" y="945"/>
                          <a:pt x="4194" y="5896"/>
                        </a:cubicBezTo>
                        <a:cubicBezTo>
                          <a:pt x="66" y="10848"/>
                          <a:pt x="-1997" y="18090"/>
                          <a:pt x="-1997" y="27623"/>
                        </a:cubicBezTo>
                        <a:close/>
                        <a:moveTo>
                          <a:pt x="26716" y="71256"/>
                        </a:moveTo>
                        <a:lnTo>
                          <a:pt x="26716" y="712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77" name="Figura a mano libera: forma 3876">
                    <a:extLst>
                      <a:ext uri="{FF2B5EF4-FFF2-40B4-BE49-F238E27FC236}">
                        <a16:creationId xmlns:a16="http://schemas.microsoft.com/office/drawing/2014/main" id="{FFFEB904-E2A5-F214-43FB-C81B8C3182DE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09088" y="2694659"/>
                    <a:ext cx="58181" cy="70984"/>
                  </a:xfrm>
                  <a:custGeom>
                    <a:avLst/>
                    <a:gdLst>
                      <a:gd name="connsiteX0" fmla="*/ 56147 w 58181"/>
                      <a:gd name="connsiteY0" fmla="*/ 40267 h 70984"/>
                      <a:gd name="connsiteX1" fmla="*/ 56147 w 58181"/>
                      <a:gd name="connsiteY1" fmla="*/ -1583 h 70984"/>
                      <a:gd name="connsiteX2" fmla="*/ 44737 w 58181"/>
                      <a:gd name="connsiteY2" fmla="*/ -1583 h 70984"/>
                      <a:gd name="connsiteX3" fmla="*/ 44737 w 58181"/>
                      <a:gd name="connsiteY3" fmla="*/ 39891 h 70984"/>
                      <a:gd name="connsiteX4" fmla="*/ 40887 w 58181"/>
                      <a:gd name="connsiteY4" fmla="*/ 54606 h 70984"/>
                      <a:gd name="connsiteX5" fmla="*/ 29358 w 58181"/>
                      <a:gd name="connsiteY5" fmla="*/ 59498 h 70984"/>
                      <a:gd name="connsiteX6" fmla="*/ 14773 w 58181"/>
                      <a:gd name="connsiteY6" fmla="*/ 53616 h 70984"/>
                      <a:gd name="connsiteX7" fmla="*/ 9435 w 58181"/>
                      <a:gd name="connsiteY7" fmla="*/ 37593 h 70984"/>
                      <a:gd name="connsiteX8" fmla="*/ 9435 w 58181"/>
                      <a:gd name="connsiteY8" fmla="*/ -1583 h 70984"/>
                      <a:gd name="connsiteX9" fmla="*/ -2035 w 58181"/>
                      <a:gd name="connsiteY9" fmla="*/ -1583 h 70984"/>
                      <a:gd name="connsiteX10" fmla="*/ -2035 w 58181"/>
                      <a:gd name="connsiteY10" fmla="*/ 67738 h 70984"/>
                      <a:gd name="connsiteX11" fmla="*/ 9435 w 58181"/>
                      <a:gd name="connsiteY11" fmla="*/ 67738 h 70984"/>
                      <a:gd name="connsiteX12" fmla="*/ 9435 w 58181"/>
                      <a:gd name="connsiteY12" fmla="*/ 56963 h 70984"/>
                      <a:gd name="connsiteX13" fmla="*/ 19079 w 58181"/>
                      <a:gd name="connsiteY13" fmla="*/ 66312 h 70984"/>
                      <a:gd name="connsiteX14" fmla="*/ 31898 w 58181"/>
                      <a:gd name="connsiteY14" fmla="*/ 69401 h 70984"/>
                      <a:gd name="connsiteX15" fmla="*/ 49995 w 58181"/>
                      <a:gd name="connsiteY15" fmla="*/ 62014 h 70984"/>
                      <a:gd name="connsiteX16" fmla="*/ 56147 w 58181"/>
                      <a:gd name="connsiteY16" fmla="*/ 40267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8181" h="70984">
                        <a:moveTo>
                          <a:pt x="56147" y="40267"/>
                        </a:moveTo>
                        <a:lnTo>
                          <a:pt x="56147" y="-1583"/>
                        </a:lnTo>
                        <a:lnTo>
                          <a:pt x="44737" y="-1583"/>
                        </a:lnTo>
                        <a:lnTo>
                          <a:pt x="44737" y="39891"/>
                        </a:lnTo>
                        <a:cubicBezTo>
                          <a:pt x="44737" y="46453"/>
                          <a:pt x="43453" y="51358"/>
                          <a:pt x="40887" y="54606"/>
                        </a:cubicBezTo>
                        <a:cubicBezTo>
                          <a:pt x="38321" y="57868"/>
                          <a:pt x="34478" y="59498"/>
                          <a:pt x="29358" y="59498"/>
                        </a:cubicBezTo>
                        <a:cubicBezTo>
                          <a:pt x="23193" y="59498"/>
                          <a:pt x="18331" y="57538"/>
                          <a:pt x="14773" y="53616"/>
                        </a:cubicBezTo>
                        <a:cubicBezTo>
                          <a:pt x="11214" y="49708"/>
                          <a:pt x="9435" y="44367"/>
                          <a:pt x="9435" y="37593"/>
                        </a:cubicBezTo>
                        <a:lnTo>
                          <a:pt x="9435" y="-1583"/>
                        </a:lnTo>
                        <a:lnTo>
                          <a:pt x="-2035" y="-1583"/>
                        </a:lnTo>
                        <a:lnTo>
                          <a:pt x="-2035" y="67738"/>
                        </a:lnTo>
                        <a:lnTo>
                          <a:pt x="9435" y="67738"/>
                        </a:lnTo>
                        <a:lnTo>
                          <a:pt x="9435" y="56963"/>
                        </a:lnTo>
                        <a:cubicBezTo>
                          <a:pt x="12173" y="61136"/>
                          <a:pt x="15388" y="64252"/>
                          <a:pt x="19079" y="66312"/>
                        </a:cubicBezTo>
                        <a:cubicBezTo>
                          <a:pt x="22783" y="68371"/>
                          <a:pt x="27056" y="69401"/>
                          <a:pt x="31898" y="69401"/>
                        </a:cubicBezTo>
                        <a:cubicBezTo>
                          <a:pt x="39875" y="69401"/>
                          <a:pt x="45908" y="66939"/>
                          <a:pt x="49995" y="62014"/>
                        </a:cubicBezTo>
                        <a:cubicBezTo>
                          <a:pt x="54096" y="57089"/>
                          <a:pt x="56147" y="49840"/>
                          <a:pt x="56147" y="402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78" name="Figura a mano libera: forma 3877">
                    <a:extLst>
                      <a:ext uri="{FF2B5EF4-FFF2-40B4-BE49-F238E27FC236}">
                        <a16:creationId xmlns:a16="http://schemas.microsoft.com/office/drawing/2014/main" id="{1B3177E7-E991-4B7E-4509-08578C650D00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07481" y="2620818"/>
                    <a:ext cx="43338" cy="89007"/>
                  </a:xfrm>
                  <a:custGeom>
                    <a:avLst/>
                    <a:gdLst>
                      <a:gd name="connsiteX0" fmla="*/ 18591 w 43338"/>
                      <a:gd name="connsiteY0" fmla="*/ 86965 h 89007"/>
                      <a:gd name="connsiteX1" fmla="*/ 18591 w 43338"/>
                      <a:gd name="connsiteY1" fmla="*/ 67277 h 89007"/>
                      <a:gd name="connsiteX2" fmla="*/ 42086 w 43338"/>
                      <a:gd name="connsiteY2" fmla="*/ 67277 h 89007"/>
                      <a:gd name="connsiteX3" fmla="*/ 42086 w 43338"/>
                      <a:gd name="connsiteY3" fmla="*/ 58424 h 89007"/>
                      <a:gd name="connsiteX4" fmla="*/ 18591 w 43338"/>
                      <a:gd name="connsiteY4" fmla="*/ 58424 h 89007"/>
                      <a:gd name="connsiteX5" fmla="*/ 18591 w 43338"/>
                      <a:gd name="connsiteY5" fmla="*/ 20793 h 89007"/>
                      <a:gd name="connsiteX6" fmla="*/ 20913 w 43338"/>
                      <a:gd name="connsiteY6" fmla="*/ 9900 h 89007"/>
                      <a:gd name="connsiteX7" fmla="*/ 30378 w 43338"/>
                      <a:gd name="connsiteY7" fmla="*/ 7484 h 89007"/>
                      <a:gd name="connsiteX8" fmla="*/ 42086 w 43338"/>
                      <a:gd name="connsiteY8" fmla="*/ 7484 h 89007"/>
                      <a:gd name="connsiteX9" fmla="*/ 42086 w 43338"/>
                      <a:gd name="connsiteY9" fmla="*/ -2043 h 89007"/>
                      <a:gd name="connsiteX10" fmla="*/ 30378 w 43338"/>
                      <a:gd name="connsiteY10" fmla="*/ -2043 h 89007"/>
                      <a:gd name="connsiteX11" fmla="*/ 12142 w 43338"/>
                      <a:gd name="connsiteY11" fmla="*/ 2869 h 89007"/>
                      <a:gd name="connsiteX12" fmla="*/ 7121 w 43338"/>
                      <a:gd name="connsiteY12" fmla="*/ 20793 h 89007"/>
                      <a:gd name="connsiteX13" fmla="*/ 7121 w 43338"/>
                      <a:gd name="connsiteY13" fmla="*/ 58424 h 89007"/>
                      <a:gd name="connsiteX14" fmla="*/ -1253 w 43338"/>
                      <a:gd name="connsiteY14" fmla="*/ 58424 h 89007"/>
                      <a:gd name="connsiteX15" fmla="*/ -1253 w 43338"/>
                      <a:gd name="connsiteY15" fmla="*/ 67277 h 89007"/>
                      <a:gd name="connsiteX16" fmla="*/ 7121 w 43338"/>
                      <a:gd name="connsiteY16" fmla="*/ 67277 h 89007"/>
                      <a:gd name="connsiteX17" fmla="*/ 7121 w 43338"/>
                      <a:gd name="connsiteY17" fmla="*/ 86965 h 89007"/>
                      <a:gd name="connsiteX18" fmla="*/ 18591 w 43338"/>
                      <a:gd name="connsiteY18" fmla="*/ 86965 h 89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3338" h="89007">
                        <a:moveTo>
                          <a:pt x="18591" y="86965"/>
                        </a:moveTo>
                        <a:lnTo>
                          <a:pt x="18591" y="67277"/>
                        </a:lnTo>
                        <a:lnTo>
                          <a:pt x="42086" y="67277"/>
                        </a:lnTo>
                        <a:lnTo>
                          <a:pt x="42086" y="58424"/>
                        </a:lnTo>
                        <a:lnTo>
                          <a:pt x="18591" y="58424"/>
                        </a:lnTo>
                        <a:lnTo>
                          <a:pt x="18591" y="20793"/>
                        </a:lnTo>
                        <a:cubicBezTo>
                          <a:pt x="18591" y="15142"/>
                          <a:pt x="19365" y="11511"/>
                          <a:pt x="20913" y="9900"/>
                        </a:cubicBezTo>
                        <a:cubicBezTo>
                          <a:pt x="22461" y="8289"/>
                          <a:pt x="25616" y="7484"/>
                          <a:pt x="30378" y="7484"/>
                        </a:cubicBezTo>
                        <a:lnTo>
                          <a:pt x="42086" y="7484"/>
                        </a:lnTo>
                        <a:lnTo>
                          <a:pt x="42086" y="-2043"/>
                        </a:lnTo>
                        <a:lnTo>
                          <a:pt x="30378" y="-2043"/>
                        </a:lnTo>
                        <a:cubicBezTo>
                          <a:pt x="21568" y="-2043"/>
                          <a:pt x="15489" y="-406"/>
                          <a:pt x="12142" y="2869"/>
                        </a:cubicBezTo>
                        <a:cubicBezTo>
                          <a:pt x="8795" y="6157"/>
                          <a:pt x="7121" y="12131"/>
                          <a:pt x="7121" y="20793"/>
                        </a:cubicBezTo>
                        <a:lnTo>
                          <a:pt x="7121" y="58424"/>
                        </a:lnTo>
                        <a:lnTo>
                          <a:pt x="-1253" y="58424"/>
                        </a:lnTo>
                        <a:lnTo>
                          <a:pt x="-1253" y="67277"/>
                        </a:lnTo>
                        <a:lnTo>
                          <a:pt x="7121" y="67277"/>
                        </a:lnTo>
                        <a:lnTo>
                          <a:pt x="7121" y="86965"/>
                        </a:lnTo>
                        <a:lnTo>
                          <a:pt x="18591" y="869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79" name="Figura a mano libera: forma 3878">
                    <a:extLst>
                      <a:ext uri="{FF2B5EF4-FFF2-40B4-BE49-F238E27FC236}">
                        <a16:creationId xmlns:a16="http://schemas.microsoft.com/office/drawing/2014/main" id="{4DF25F02-07CE-EDDA-26B9-16BFA834AE9B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19784" y="2574861"/>
                    <a:ext cx="11410" cy="96315"/>
                  </a:xfrm>
                  <a:custGeom>
                    <a:avLst/>
                    <a:gdLst>
                      <a:gd name="connsiteX0" fmla="*/ -880 w 11410"/>
                      <a:gd name="connsiteY0" fmla="*/ 67090 h 96315"/>
                      <a:gd name="connsiteX1" fmla="*/ 10531 w 11410"/>
                      <a:gd name="connsiteY1" fmla="*/ 67090 h 96315"/>
                      <a:gd name="connsiteX2" fmla="*/ 10531 w 11410"/>
                      <a:gd name="connsiteY2" fmla="*/ -2231 h 96315"/>
                      <a:gd name="connsiteX3" fmla="*/ -880 w 11410"/>
                      <a:gd name="connsiteY3" fmla="*/ -2231 h 96315"/>
                      <a:gd name="connsiteX4" fmla="*/ -880 w 11410"/>
                      <a:gd name="connsiteY4" fmla="*/ 67090 h 96315"/>
                      <a:gd name="connsiteX5" fmla="*/ -880 w 11410"/>
                      <a:gd name="connsiteY5" fmla="*/ 94085 h 96315"/>
                      <a:gd name="connsiteX6" fmla="*/ 10531 w 11410"/>
                      <a:gd name="connsiteY6" fmla="*/ 94085 h 96315"/>
                      <a:gd name="connsiteX7" fmla="*/ 10531 w 11410"/>
                      <a:gd name="connsiteY7" fmla="*/ 79647 h 96315"/>
                      <a:gd name="connsiteX8" fmla="*/ -880 w 11410"/>
                      <a:gd name="connsiteY8" fmla="*/ 79647 h 96315"/>
                      <a:gd name="connsiteX9" fmla="*/ -880 w 11410"/>
                      <a:gd name="connsiteY9" fmla="*/ 94085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410" h="96315">
                        <a:moveTo>
                          <a:pt x="-880" y="67090"/>
                        </a:moveTo>
                        <a:lnTo>
                          <a:pt x="10531" y="67090"/>
                        </a:lnTo>
                        <a:lnTo>
                          <a:pt x="10531" y="-2231"/>
                        </a:lnTo>
                        <a:lnTo>
                          <a:pt x="-880" y="-2231"/>
                        </a:lnTo>
                        <a:lnTo>
                          <a:pt x="-880" y="67090"/>
                        </a:lnTo>
                        <a:close/>
                        <a:moveTo>
                          <a:pt x="-880" y="94085"/>
                        </a:moveTo>
                        <a:lnTo>
                          <a:pt x="10531" y="94085"/>
                        </a:lnTo>
                        <a:lnTo>
                          <a:pt x="10531" y="79647"/>
                        </a:lnTo>
                        <a:lnTo>
                          <a:pt x="-880" y="79647"/>
                        </a:lnTo>
                        <a:lnTo>
                          <a:pt x="-880" y="940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80" name="Figura a mano libera: forma 3879">
                    <a:extLst>
                      <a:ext uri="{FF2B5EF4-FFF2-40B4-BE49-F238E27FC236}">
                        <a16:creationId xmlns:a16="http://schemas.microsoft.com/office/drawing/2014/main" id="{A571F19F-32D8-5293-E99A-72D10373BAD7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787478" y="2507835"/>
                    <a:ext cx="101401" cy="70984"/>
                  </a:xfrm>
                  <a:custGeom>
                    <a:avLst/>
                    <a:gdLst>
                      <a:gd name="connsiteX0" fmla="*/ 51387 w 101401"/>
                      <a:gd name="connsiteY0" fmla="*/ 54413 h 70984"/>
                      <a:gd name="connsiteX1" fmla="*/ 61626 w 101401"/>
                      <a:gd name="connsiteY1" fmla="*/ 65742 h 70984"/>
                      <a:gd name="connsiteX2" fmla="*/ 75636 w 101401"/>
                      <a:gd name="connsiteY2" fmla="*/ 69387 h 70984"/>
                      <a:gd name="connsiteX3" fmla="*/ 92384 w 101401"/>
                      <a:gd name="connsiteY3" fmla="*/ 61801 h 70984"/>
                      <a:gd name="connsiteX4" fmla="*/ 98278 w 101401"/>
                      <a:gd name="connsiteY4" fmla="*/ 40252 h 70984"/>
                      <a:gd name="connsiteX5" fmla="*/ 98278 w 101401"/>
                      <a:gd name="connsiteY5" fmla="*/ -1598 h 70984"/>
                      <a:gd name="connsiteX6" fmla="*/ 86808 w 101401"/>
                      <a:gd name="connsiteY6" fmla="*/ -1598 h 70984"/>
                      <a:gd name="connsiteX7" fmla="*/ 86808 w 101401"/>
                      <a:gd name="connsiteY7" fmla="*/ 39876 h 70984"/>
                      <a:gd name="connsiteX8" fmla="*/ 83256 w 101401"/>
                      <a:gd name="connsiteY8" fmla="*/ 54651 h 70984"/>
                      <a:gd name="connsiteX9" fmla="*/ 72481 w 101401"/>
                      <a:gd name="connsiteY9" fmla="*/ 59484 h 70984"/>
                      <a:gd name="connsiteX10" fmla="*/ 58451 w 101401"/>
                      <a:gd name="connsiteY10" fmla="*/ 53601 h 70984"/>
                      <a:gd name="connsiteX11" fmla="*/ 53312 w 101401"/>
                      <a:gd name="connsiteY11" fmla="*/ 37578 h 70984"/>
                      <a:gd name="connsiteX12" fmla="*/ 53312 w 101401"/>
                      <a:gd name="connsiteY12" fmla="*/ -1598 h 70984"/>
                      <a:gd name="connsiteX13" fmla="*/ 41842 w 101401"/>
                      <a:gd name="connsiteY13" fmla="*/ -1598 h 70984"/>
                      <a:gd name="connsiteX14" fmla="*/ 41842 w 101401"/>
                      <a:gd name="connsiteY14" fmla="*/ 39876 h 70984"/>
                      <a:gd name="connsiteX15" fmla="*/ 38310 w 101401"/>
                      <a:gd name="connsiteY15" fmla="*/ 54691 h 70984"/>
                      <a:gd name="connsiteX16" fmla="*/ 27396 w 101401"/>
                      <a:gd name="connsiteY16" fmla="*/ 59484 h 70984"/>
                      <a:gd name="connsiteX17" fmla="*/ 13485 w 101401"/>
                      <a:gd name="connsiteY17" fmla="*/ 53581 h 70984"/>
                      <a:gd name="connsiteX18" fmla="*/ 8346 w 101401"/>
                      <a:gd name="connsiteY18" fmla="*/ 37578 h 70984"/>
                      <a:gd name="connsiteX19" fmla="*/ 8346 w 101401"/>
                      <a:gd name="connsiteY19" fmla="*/ -1598 h 70984"/>
                      <a:gd name="connsiteX20" fmla="*/ -3124 w 101401"/>
                      <a:gd name="connsiteY20" fmla="*/ -1598 h 70984"/>
                      <a:gd name="connsiteX21" fmla="*/ -3124 w 101401"/>
                      <a:gd name="connsiteY21" fmla="*/ 67723 h 70984"/>
                      <a:gd name="connsiteX22" fmla="*/ 8346 w 101401"/>
                      <a:gd name="connsiteY22" fmla="*/ 67723 h 70984"/>
                      <a:gd name="connsiteX23" fmla="*/ 8346 w 101401"/>
                      <a:gd name="connsiteY23" fmla="*/ 56948 h 70984"/>
                      <a:gd name="connsiteX24" fmla="*/ 17712 w 101401"/>
                      <a:gd name="connsiteY24" fmla="*/ 66356 h 70984"/>
                      <a:gd name="connsiteX25" fmla="*/ 30670 w 101401"/>
                      <a:gd name="connsiteY25" fmla="*/ 69387 h 70984"/>
                      <a:gd name="connsiteX26" fmla="*/ 43549 w 101401"/>
                      <a:gd name="connsiteY26" fmla="*/ 65544 h 70984"/>
                      <a:gd name="connsiteX27" fmla="*/ 51387 w 101401"/>
                      <a:gd name="connsiteY27" fmla="*/ 54413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01401" h="70984">
                        <a:moveTo>
                          <a:pt x="51387" y="54413"/>
                        </a:moveTo>
                        <a:cubicBezTo>
                          <a:pt x="54244" y="59536"/>
                          <a:pt x="57657" y="63313"/>
                          <a:pt x="61626" y="65742"/>
                        </a:cubicBezTo>
                        <a:cubicBezTo>
                          <a:pt x="65595" y="68172"/>
                          <a:pt x="70265" y="69387"/>
                          <a:pt x="75636" y="69387"/>
                        </a:cubicBezTo>
                        <a:cubicBezTo>
                          <a:pt x="82872" y="69387"/>
                          <a:pt x="88455" y="66858"/>
                          <a:pt x="92384" y="61801"/>
                        </a:cubicBezTo>
                        <a:cubicBezTo>
                          <a:pt x="96313" y="56757"/>
                          <a:pt x="98278" y="49574"/>
                          <a:pt x="98278" y="40252"/>
                        </a:cubicBezTo>
                        <a:lnTo>
                          <a:pt x="98278" y="-1598"/>
                        </a:lnTo>
                        <a:lnTo>
                          <a:pt x="86808" y="-1598"/>
                        </a:lnTo>
                        <a:lnTo>
                          <a:pt x="86808" y="39876"/>
                        </a:lnTo>
                        <a:cubicBezTo>
                          <a:pt x="86808" y="46517"/>
                          <a:pt x="85624" y="51442"/>
                          <a:pt x="83256" y="54651"/>
                        </a:cubicBezTo>
                        <a:cubicBezTo>
                          <a:pt x="80901" y="57873"/>
                          <a:pt x="77309" y="59484"/>
                          <a:pt x="72481" y="59484"/>
                        </a:cubicBezTo>
                        <a:cubicBezTo>
                          <a:pt x="66567" y="59484"/>
                          <a:pt x="61891" y="57523"/>
                          <a:pt x="58451" y="53601"/>
                        </a:cubicBezTo>
                        <a:cubicBezTo>
                          <a:pt x="55025" y="49693"/>
                          <a:pt x="53312" y="44352"/>
                          <a:pt x="53312" y="37578"/>
                        </a:cubicBezTo>
                        <a:lnTo>
                          <a:pt x="53312" y="-1598"/>
                        </a:lnTo>
                        <a:lnTo>
                          <a:pt x="41842" y="-1598"/>
                        </a:lnTo>
                        <a:lnTo>
                          <a:pt x="41842" y="39876"/>
                        </a:lnTo>
                        <a:cubicBezTo>
                          <a:pt x="41842" y="46557"/>
                          <a:pt x="40665" y="51495"/>
                          <a:pt x="38310" y="54691"/>
                        </a:cubicBezTo>
                        <a:cubicBezTo>
                          <a:pt x="35955" y="57886"/>
                          <a:pt x="32317" y="59484"/>
                          <a:pt x="27396" y="59484"/>
                        </a:cubicBezTo>
                        <a:cubicBezTo>
                          <a:pt x="21562" y="59484"/>
                          <a:pt x="16925" y="57516"/>
                          <a:pt x="13485" y="53581"/>
                        </a:cubicBezTo>
                        <a:cubicBezTo>
                          <a:pt x="10059" y="49647"/>
                          <a:pt x="8346" y="44312"/>
                          <a:pt x="8346" y="37578"/>
                        </a:cubicBezTo>
                        <a:lnTo>
                          <a:pt x="8346" y="-1598"/>
                        </a:lnTo>
                        <a:lnTo>
                          <a:pt x="-3124" y="-1598"/>
                        </a:lnTo>
                        <a:lnTo>
                          <a:pt x="-3124" y="67723"/>
                        </a:lnTo>
                        <a:lnTo>
                          <a:pt x="8346" y="67723"/>
                        </a:lnTo>
                        <a:lnTo>
                          <a:pt x="8346" y="56948"/>
                        </a:lnTo>
                        <a:cubicBezTo>
                          <a:pt x="10952" y="61200"/>
                          <a:pt x="14074" y="64336"/>
                          <a:pt x="17712" y="66356"/>
                        </a:cubicBezTo>
                        <a:cubicBezTo>
                          <a:pt x="21350" y="68376"/>
                          <a:pt x="25669" y="69387"/>
                          <a:pt x="30670" y="69387"/>
                        </a:cubicBezTo>
                        <a:cubicBezTo>
                          <a:pt x="35724" y="69387"/>
                          <a:pt x="40016" y="68106"/>
                          <a:pt x="43549" y="65544"/>
                        </a:cubicBezTo>
                        <a:cubicBezTo>
                          <a:pt x="47081" y="62996"/>
                          <a:pt x="49694" y="59286"/>
                          <a:pt x="51387" y="544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81" name="Figura a mano libera: forma 3880">
                    <a:extLst>
                      <a:ext uri="{FF2B5EF4-FFF2-40B4-BE49-F238E27FC236}">
                        <a16:creationId xmlns:a16="http://schemas.microsoft.com/office/drawing/2014/main" id="{5CEEEECE-120A-F1DF-9CA7-54B2A233C6F9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06896" y="2406450"/>
                    <a:ext cx="64373" cy="72786"/>
                  </a:xfrm>
                  <a:custGeom>
                    <a:avLst/>
                    <a:gdLst>
                      <a:gd name="connsiteX0" fmla="*/ 62410 w 64373"/>
                      <a:gd name="connsiteY0" fmla="*/ 37755 h 72786"/>
                      <a:gd name="connsiteX1" fmla="*/ 62410 w 64373"/>
                      <a:gd name="connsiteY1" fmla="*/ 32189 h 72786"/>
                      <a:gd name="connsiteX2" fmla="*/ 9943 w 64373"/>
                      <a:gd name="connsiteY2" fmla="*/ 32189 h 72786"/>
                      <a:gd name="connsiteX3" fmla="*/ 17047 w 64373"/>
                      <a:gd name="connsiteY3" fmla="*/ 14265 h 72786"/>
                      <a:gd name="connsiteX4" fmla="*/ 34748 w 64373"/>
                      <a:gd name="connsiteY4" fmla="*/ 8105 h 72786"/>
                      <a:gd name="connsiteX5" fmla="*/ 47488 w 64373"/>
                      <a:gd name="connsiteY5" fmla="*/ 9709 h 72786"/>
                      <a:gd name="connsiteX6" fmla="*/ 59751 w 64373"/>
                      <a:gd name="connsiteY6" fmla="*/ 14542 h 72786"/>
                      <a:gd name="connsiteX7" fmla="*/ 59751 w 64373"/>
                      <a:gd name="connsiteY7" fmla="*/ 3768 h 72786"/>
                      <a:gd name="connsiteX8" fmla="*/ 47150 w 64373"/>
                      <a:gd name="connsiteY8" fmla="*/ -194 h 72786"/>
                      <a:gd name="connsiteX9" fmla="*/ 34073 w 64373"/>
                      <a:gd name="connsiteY9" fmla="*/ -1560 h 72786"/>
                      <a:gd name="connsiteX10" fmla="*/ 7741 w 64373"/>
                      <a:gd name="connsiteY10" fmla="*/ 8085 h 72786"/>
                      <a:gd name="connsiteX11" fmla="*/ -1963 w 64373"/>
                      <a:gd name="connsiteY11" fmla="*/ 34229 h 72786"/>
                      <a:gd name="connsiteX12" fmla="*/ 7245 w 64373"/>
                      <a:gd name="connsiteY12" fmla="*/ 61224 h 72786"/>
                      <a:gd name="connsiteX13" fmla="*/ 32089 w 64373"/>
                      <a:gd name="connsiteY13" fmla="*/ 71226 h 72786"/>
                      <a:gd name="connsiteX14" fmla="*/ 54254 w 64373"/>
                      <a:gd name="connsiteY14" fmla="*/ 62215 h 72786"/>
                      <a:gd name="connsiteX15" fmla="*/ 62410 w 64373"/>
                      <a:gd name="connsiteY15" fmla="*/ 37755 h 72786"/>
                      <a:gd name="connsiteX16" fmla="*/ 51000 w 64373"/>
                      <a:gd name="connsiteY16" fmla="*/ 41102 h 72786"/>
                      <a:gd name="connsiteX17" fmla="*/ 45761 w 64373"/>
                      <a:gd name="connsiteY17" fmla="*/ 55996 h 72786"/>
                      <a:gd name="connsiteX18" fmla="*/ 32208 w 64373"/>
                      <a:gd name="connsiteY18" fmla="*/ 61581 h 72786"/>
                      <a:gd name="connsiteX19" fmla="*/ 16928 w 64373"/>
                      <a:gd name="connsiteY19" fmla="*/ 56194 h 72786"/>
                      <a:gd name="connsiteX20" fmla="*/ 10320 w 64373"/>
                      <a:gd name="connsiteY20" fmla="*/ 41022 h 72786"/>
                      <a:gd name="connsiteX21" fmla="*/ 51000 w 64373"/>
                      <a:gd name="connsiteY21" fmla="*/ 41102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373" h="72786">
                        <a:moveTo>
                          <a:pt x="62410" y="37755"/>
                        </a:moveTo>
                        <a:lnTo>
                          <a:pt x="62410" y="32189"/>
                        </a:lnTo>
                        <a:lnTo>
                          <a:pt x="9943" y="32189"/>
                        </a:lnTo>
                        <a:cubicBezTo>
                          <a:pt x="10446" y="24346"/>
                          <a:pt x="12814" y="18371"/>
                          <a:pt x="17047" y="14265"/>
                        </a:cubicBezTo>
                        <a:cubicBezTo>
                          <a:pt x="21281" y="10158"/>
                          <a:pt x="27181" y="8105"/>
                          <a:pt x="34748" y="8105"/>
                        </a:cubicBezTo>
                        <a:cubicBezTo>
                          <a:pt x="39127" y="8105"/>
                          <a:pt x="43373" y="8640"/>
                          <a:pt x="47488" y="9709"/>
                        </a:cubicBezTo>
                        <a:cubicBezTo>
                          <a:pt x="51602" y="10779"/>
                          <a:pt x="55690" y="12390"/>
                          <a:pt x="59751" y="14542"/>
                        </a:cubicBezTo>
                        <a:lnTo>
                          <a:pt x="59751" y="3768"/>
                        </a:lnTo>
                        <a:cubicBezTo>
                          <a:pt x="55650" y="2038"/>
                          <a:pt x="51450" y="718"/>
                          <a:pt x="47150" y="-194"/>
                        </a:cubicBezTo>
                        <a:cubicBezTo>
                          <a:pt x="42851" y="-1105"/>
                          <a:pt x="38492" y="-1560"/>
                          <a:pt x="34073" y="-1560"/>
                        </a:cubicBezTo>
                        <a:cubicBezTo>
                          <a:pt x="22987" y="-1560"/>
                          <a:pt x="14210" y="1655"/>
                          <a:pt x="7741" y="8085"/>
                        </a:cubicBezTo>
                        <a:cubicBezTo>
                          <a:pt x="1272" y="14529"/>
                          <a:pt x="-1963" y="23243"/>
                          <a:pt x="-1963" y="34229"/>
                        </a:cubicBezTo>
                        <a:cubicBezTo>
                          <a:pt x="-1963" y="45571"/>
                          <a:pt x="1106" y="54570"/>
                          <a:pt x="7245" y="61224"/>
                        </a:cubicBezTo>
                        <a:cubicBezTo>
                          <a:pt x="13383" y="67893"/>
                          <a:pt x="21664" y="71226"/>
                          <a:pt x="32089" y="71226"/>
                        </a:cubicBezTo>
                        <a:cubicBezTo>
                          <a:pt x="41429" y="71226"/>
                          <a:pt x="48817" y="68222"/>
                          <a:pt x="54254" y="62215"/>
                        </a:cubicBezTo>
                        <a:cubicBezTo>
                          <a:pt x="59692" y="56220"/>
                          <a:pt x="62410" y="48067"/>
                          <a:pt x="62410" y="37755"/>
                        </a:cubicBezTo>
                        <a:close/>
                        <a:moveTo>
                          <a:pt x="51000" y="41102"/>
                        </a:moveTo>
                        <a:cubicBezTo>
                          <a:pt x="50921" y="47321"/>
                          <a:pt x="49174" y="52285"/>
                          <a:pt x="45761" y="55996"/>
                        </a:cubicBezTo>
                        <a:cubicBezTo>
                          <a:pt x="42348" y="59719"/>
                          <a:pt x="37830" y="61581"/>
                          <a:pt x="32208" y="61581"/>
                        </a:cubicBezTo>
                        <a:cubicBezTo>
                          <a:pt x="25845" y="61581"/>
                          <a:pt x="20752" y="59785"/>
                          <a:pt x="16928" y="56194"/>
                        </a:cubicBezTo>
                        <a:cubicBezTo>
                          <a:pt x="13105" y="52602"/>
                          <a:pt x="10902" y="47545"/>
                          <a:pt x="10320" y="41022"/>
                        </a:cubicBezTo>
                        <a:lnTo>
                          <a:pt x="51000" y="4110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82" name="Figura a mano libera: forma 3881">
                    <a:extLst>
                      <a:ext uri="{FF2B5EF4-FFF2-40B4-BE49-F238E27FC236}">
                        <a16:creationId xmlns:a16="http://schemas.microsoft.com/office/drawing/2014/main" id="{178780AA-030C-3E03-3D9D-3AB58963722A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73739" y="2403975"/>
                    <a:ext cx="12700" cy="1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675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83" name="Figura a mano libera: forma 3882">
                    <a:extLst>
                      <a:ext uri="{FF2B5EF4-FFF2-40B4-BE49-F238E27FC236}">
                        <a16:creationId xmlns:a16="http://schemas.microsoft.com/office/drawing/2014/main" id="{A7FD4F56-A052-82D1-29EF-F2DD6FE9D656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19705" y="2282142"/>
                    <a:ext cx="28455" cy="112893"/>
                  </a:xfrm>
                  <a:custGeom>
                    <a:avLst/>
                    <a:gdLst>
                      <a:gd name="connsiteX0" fmla="*/ 27201 w 28455"/>
                      <a:gd name="connsiteY0" fmla="*/ 111066 h 112893"/>
                      <a:gd name="connsiteX1" fmla="*/ 14858 w 28455"/>
                      <a:gd name="connsiteY1" fmla="*/ 82902 h 112893"/>
                      <a:gd name="connsiteX2" fmla="*/ 10830 w 28455"/>
                      <a:gd name="connsiteY2" fmla="*/ 54678 h 112893"/>
                      <a:gd name="connsiteX3" fmla="*/ 14897 w 28455"/>
                      <a:gd name="connsiteY3" fmla="*/ 26376 h 112893"/>
                      <a:gd name="connsiteX4" fmla="*/ 27201 w 28455"/>
                      <a:gd name="connsiteY4" fmla="*/ -1828 h 112893"/>
                      <a:gd name="connsiteX5" fmla="*/ 17279 w 28455"/>
                      <a:gd name="connsiteY5" fmla="*/ -1828 h 112893"/>
                      <a:gd name="connsiteX6" fmla="*/ 3368 w 28455"/>
                      <a:gd name="connsiteY6" fmla="*/ 26772 h 112893"/>
                      <a:gd name="connsiteX7" fmla="*/ -1255 w 28455"/>
                      <a:gd name="connsiteY7" fmla="*/ 54678 h 112893"/>
                      <a:gd name="connsiteX8" fmla="*/ 3329 w 28455"/>
                      <a:gd name="connsiteY8" fmla="*/ 82466 h 112893"/>
                      <a:gd name="connsiteX9" fmla="*/ 17279 w 28455"/>
                      <a:gd name="connsiteY9" fmla="*/ 111066 h 112893"/>
                      <a:gd name="connsiteX10" fmla="*/ 27201 w 28455"/>
                      <a:gd name="connsiteY10" fmla="*/ 111066 h 1128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8455" h="112893">
                        <a:moveTo>
                          <a:pt x="27201" y="111066"/>
                        </a:moveTo>
                        <a:cubicBezTo>
                          <a:pt x="21671" y="101585"/>
                          <a:pt x="17557" y="92197"/>
                          <a:pt x="14858" y="82902"/>
                        </a:cubicBezTo>
                        <a:cubicBezTo>
                          <a:pt x="12172" y="73619"/>
                          <a:pt x="10830" y="64211"/>
                          <a:pt x="10830" y="54678"/>
                        </a:cubicBezTo>
                        <a:cubicBezTo>
                          <a:pt x="10830" y="45158"/>
                          <a:pt x="12185" y="35724"/>
                          <a:pt x="14897" y="26376"/>
                        </a:cubicBezTo>
                        <a:cubicBezTo>
                          <a:pt x="17610" y="17027"/>
                          <a:pt x="21710" y="7626"/>
                          <a:pt x="27201" y="-1828"/>
                        </a:cubicBezTo>
                        <a:lnTo>
                          <a:pt x="17279" y="-1828"/>
                        </a:lnTo>
                        <a:cubicBezTo>
                          <a:pt x="11087" y="7877"/>
                          <a:pt x="6451" y="17410"/>
                          <a:pt x="3368" y="26772"/>
                        </a:cubicBezTo>
                        <a:cubicBezTo>
                          <a:pt x="286" y="36133"/>
                          <a:pt x="-1255" y="45435"/>
                          <a:pt x="-1255" y="54678"/>
                        </a:cubicBezTo>
                        <a:cubicBezTo>
                          <a:pt x="-1255" y="63881"/>
                          <a:pt x="273" y="73144"/>
                          <a:pt x="3329" y="82466"/>
                        </a:cubicBezTo>
                        <a:cubicBezTo>
                          <a:pt x="6398" y="91801"/>
                          <a:pt x="11048" y="101334"/>
                          <a:pt x="17279" y="111066"/>
                        </a:cubicBezTo>
                        <a:lnTo>
                          <a:pt x="27201" y="11106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84" name="Figura a mano libera: forma 3883">
                    <a:extLst>
                      <a:ext uri="{FF2B5EF4-FFF2-40B4-BE49-F238E27FC236}">
                        <a16:creationId xmlns:a16="http://schemas.microsoft.com/office/drawing/2014/main" id="{F571BAF8-8CB8-0313-55F9-B4386FE4A52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12541" y="2244473"/>
                    <a:ext cx="53082" cy="72786"/>
                  </a:xfrm>
                  <a:custGeom>
                    <a:avLst/>
                    <a:gdLst>
                      <a:gd name="connsiteX0" fmla="*/ 47679 w 53082"/>
                      <a:gd name="connsiteY0" fmla="*/ 67510 h 72786"/>
                      <a:gd name="connsiteX1" fmla="*/ 47679 w 53082"/>
                      <a:gd name="connsiteY1" fmla="*/ 56736 h 72786"/>
                      <a:gd name="connsiteX2" fmla="*/ 37638 w 53082"/>
                      <a:gd name="connsiteY2" fmla="*/ 60439 h 72786"/>
                      <a:gd name="connsiteX3" fmla="*/ 26843 w 53082"/>
                      <a:gd name="connsiteY3" fmla="*/ 61687 h 72786"/>
                      <a:gd name="connsiteX4" fmla="*/ 14103 w 53082"/>
                      <a:gd name="connsiteY4" fmla="*/ 59092 h 72786"/>
                      <a:gd name="connsiteX5" fmla="*/ 9857 w 53082"/>
                      <a:gd name="connsiteY5" fmla="*/ 51289 h 72786"/>
                      <a:gd name="connsiteX6" fmla="*/ 12893 w 53082"/>
                      <a:gd name="connsiteY6" fmla="*/ 45070 h 72786"/>
                      <a:gd name="connsiteX7" fmla="*/ 25117 w 53082"/>
                      <a:gd name="connsiteY7" fmla="*/ 40772 h 72786"/>
                      <a:gd name="connsiteX8" fmla="*/ 29026 w 53082"/>
                      <a:gd name="connsiteY8" fmla="*/ 39901 h 72786"/>
                      <a:gd name="connsiteX9" fmla="*/ 46290 w 53082"/>
                      <a:gd name="connsiteY9" fmla="*/ 32572 h 72786"/>
                      <a:gd name="connsiteX10" fmla="*/ 51410 w 53082"/>
                      <a:gd name="connsiteY10" fmla="*/ 19362 h 72786"/>
                      <a:gd name="connsiteX11" fmla="*/ 43750 w 53082"/>
                      <a:gd name="connsiteY11" fmla="*/ 4052 h 72786"/>
                      <a:gd name="connsiteX12" fmla="*/ 22696 w 53082"/>
                      <a:gd name="connsiteY12" fmla="*/ -1573 h 72786"/>
                      <a:gd name="connsiteX13" fmla="*/ 11067 w 53082"/>
                      <a:gd name="connsiteY13" fmla="*/ -484 h 72786"/>
                      <a:gd name="connsiteX14" fmla="*/ -1672 w 53082"/>
                      <a:gd name="connsiteY14" fmla="*/ 2765 h 72786"/>
                      <a:gd name="connsiteX15" fmla="*/ -1672 w 53082"/>
                      <a:gd name="connsiteY15" fmla="*/ 14529 h 72786"/>
                      <a:gd name="connsiteX16" fmla="*/ 10789 w 53082"/>
                      <a:gd name="connsiteY16" fmla="*/ 9598 h 72786"/>
                      <a:gd name="connsiteX17" fmla="*/ 22954 w 53082"/>
                      <a:gd name="connsiteY17" fmla="*/ 7973 h 72786"/>
                      <a:gd name="connsiteX18" fmla="*/ 35336 w 53082"/>
                      <a:gd name="connsiteY18" fmla="*/ 10727 h 72786"/>
                      <a:gd name="connsiteX19" fmla="*/ 39682 w 53082"/>
                      <a:gd name="connsiteY19" fmla="*/ 18490 h 72786"/>
                      <a:gd name="connsiteX20" fmla="*/ 36547 w 53082"/>
                      <a:gd name="connsiteY20" fmla="*/ 25601 h 72786"/>
                      <a:gd name="connsiteX21" fmla="*/ 22815 w 53082"/>
                      <a:gd name="connsiteY21" fmla="*/ 30374 h 72786"/>
                      <a:gd name="connsiteX22" fmla="*/ 18846 w 53082"/>
                      <a:gd name="connsiteY22" fmla="*/ 31305 h 72786"/>
                      <a:gd name="connsiteX23" fmla="*/ 3527 w 53082"/>
                      <a:gd name="connsiteY23" fmla="*/ 38138 h 72786"/>
                      <a:gd name="connsiteX24" fmla="*/ -1176 w 53082"/>
                      <a:gd name="connsiteY24" fmla="*/ 50794 h 72786"/>
                      <a:gd name="connsiteX25" fmla="*/ 5769 w 53082"/>
                      <a:gd name="connsiteY25" fmla="*/ 65886 h 72786"/>
                      <a:gd name="connsiteX26" fmla="*/ 25494 w 53082"/>
                      <a:gd name="connsiteY26" fmla="*/ 71214 h 72786"/>
                      <a:gd name="connsiteX27" fmla="*/ 37380 w 53082"/>
                      <a:gd name="connsiteY27" fmla="*/ 70283 h 72786"/>
                      <a:gd name="connsiteX28" fmla="*/ 47679 w 53082"/>
                      <a:gd name="connsiteY28" fmla="*/ 67510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082" h="72786">
                        <a:moveTo>
                          <a:pt x="47679" y="67510"/>
                        </a:moveTo>
                        <a:lnTo>
                          <a:pt x="47679" y="56736"/>
                        </a:lnTo>
                        <a:cubicBezTo>
                          <a:pt x="44464" y="58386"/>
                          <a:pt x="41117" y="59621"/>
                          <a:pt x="37638" y="60439"/>
                        </a:cubicBezTo>
                        <a:cubicBezTo>
                          <a:pt x="34172" y="61271"/>
                          <a:pt x="30574" y="61687"/>
                          <a:pt x="26843" y="61687"/>
                        </a:cubicBezTo>
                        <a:cubicBezTo>
                          <a:pt x="21181" y="61687"/>
                          <a:pt x="16934" y="60822"/>
                          <a:pt x="14103" y="59092"/>
                        </a:cubicBezTo>
                        <a:cubicBezTo>
                          <a:pt x="11272" y="57363"/>
                          <a:pt x="9857" y="54762"/>
                          <a:pt x="9857" y="51289"/>
                        </a:cubicBezTo>
                        <a:cubicBezTo>
                          <a:pt x="9857" y="48648"/>
                          <a:pt x="10869" y="46575"/>
                          <a:pt x="12893" y="45070"/>
                        </a:cubicBezTo>
                        <a:cubicBezTo>
                          <a:pt x="14917" y="43565"/>
                          <a:pt x="18991" y="42132"/>
                          <a:pt x="25117" y="40772"/>
                        </a:cubicBezTo>
                        <a:lnTo>
                          <a:pt x="29026" y="39901"/>
                        </a:lnTo>
                        <a:cubicBezTo>
                          <a:pt x="37122" y="38171"/>
                          <a:pt x="42877" y="35728"/>
                          <a:pt x="46290" y="32572"/>
                        </a:cubicBezTo>
                        <a:cubicBezTo>
                          <a:pt x="49703" y="29417"/>
                          <a:pt x="51410" y="25013"/>
                          <a:pt x="51410" y="19362"/>
                        </a:cubicBezTo>
                        <a:cubicBezTo>
                          <a:pt x="51410" y="12918"/>
                          <a:pt x="48856" y="7815"/>
                          <a:pt x="43750" y="4052"/>
                        </a:cubicBezTo>
                        <a:cubicBezTo>
                          <a:pt x="38644" y="302"/>
                          <a:pt x="31625" y="-1573"/>
                          <a:pt x="22696" y="-1573"/>
                        </a:cubicBezTo>
                        <a:cubicBezTo>
                          <a:pt x="18978" y="-1573"/>
                          <a:pt x="15102" y="-1210"/>
                          <a:pt x="11067" y="-484"/>
                        </a:cubicBezTo>
                        <a:cubicBezTo>
                          <a:pt x="7032" y="243"/>
                          <a:pt x="2786" y="1325"/>
                          <a:pt x="-1672" y="2765"/>
                        </a:cubicBezTo>
                        <a:lnTo>
                          <a:pt x="-1672" y="14529"/>
                        </a:lnTo>
                        <a:cubicBezTo>
                          <a:pt x="2548" y="12337"/>
                          <a:pt x="6702" y="10693"/>
                          <a:pt x="10789" y="9598"/>
                        </a:cubicBezTo>
                        <a:cubicBezTo>
                          <a:pt x="14877" y="8515"/>
                          <a:pt x="18932" y="7973"/>
                          <a:pt x="22954" y="7973"/>
                        </a:cubicBezTo>
                        <a:cubicBezTo>
                          <a:pt x="28325" y="7973"/>
                          <a:pt x="32452" y="8891"/>
                          <a:pt x="35336" y="10727"/>
                        </a:cubicBezTo>
                        <a:cubicBezTo>
                          <a:pt x="38233" y="12562"/>
                          <a:pt x="39682" y="15150"/>
                          <a:pt x="39682" y="18490"/>
                        </a:cubicBezTo>
                        <a:cubicBezTo>
                          <a:pt x="39682" y="21580"/>
                          <a:pt x="38637" y="23950"/>
                          <a:pt x="36547" y="25601"/>
                        </a:cubicBezTo>
                        <a:cubicBezTo>
                          <a:pt x="34470" y="27251"/>
                          <a:pt x="29892" y="28842"/>
                          <a:pt x="22815" y="30374"/>
                        </a:cubicBezTo>
                        <a:lnTo>
                          <a:pt x="18846" y="31305"/>
                        </a:lnTo>
                        <a:cubicBezTo>
                          <a:pt x="11782" y="32784"/>
                          <a:pt x="6675" y="35061"/>
                          <a:pt x="3527" y="38138"/>
                        </a:cubicBezTo>
                        <a:cubicBezTo>
                          <a:pt x="391" y="41214"/>
                          <a:pt x="-1176" y="45433"/>
                          <a:pt x="-1176" y="50794"/>
                        </a:cubicBezTo>
                        <a:cubicBezTo>
                          <a:pt x="-1176" y="57316"/>
                          <a:pt x="1139" y="62347"/>
                          <a:pt x="5769" y="65886"/>
                        </a:cubicBezTo>
                        <a:cubicBezTo>
                          <a:pt x="10399" y="69438"/>
                          <a:pt x="16974" y="71214"/>
                          <a:pt x="25494" y="71214"/>
                        </a:cubicBezTo>
                        <a:cubicBezTo>
                          <a:pt x="29701" y="71214"/>
                          <a:pt x="33663" y="70903"/>
                          <a:pt x="37380" y="70283"/>
                        </a:cubicBezTo>
                        <a:cubicBezTo>
                          <a:pt x="41111" y="69675"/>
                          <a:pt x="44544" y="68751"/>
                          <a:pt x="47679" y="675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85" name="Figura a mano libera: forma 3884">
                    <a:extLst>
                      <a:ext uri="{FF2B5EF4-FFF2-40B4-BE49-F238E27FC236}">
                        <a16:creationId xmlns:a16="http://schemas.microsoft.com/office/drawing/2014/main" id="{5E2ED47D-42D9-04AE-76AC-666381C452C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06896" y="2172680"/>
                    <a:ext cx="64373" cy="72786"/>
                  </a:xfrm>
                  <a:custGeom>
                    <a:avLst/>
                    <a:gdLst>
                      <a:gd name="connsiteX0" fmla="*/ 62410 w 64373"/>
                      <a:gd name="connsiteY0" fmla="*/ 37736 h 72786"/>
                      <a:gd name="connsiteX1" fmla="*/ 62410 w 64373"/>
                      <a:gd name="connsiteY1" fmla="*/ 32171 h 72786"/>
                      <a:gd name="connsiteX2" fmla="*/ 9943 w 64373"/>
                      <a:gd name="connsiteY2" fmla="*/ 32171 h 72786"/>
                      <a:gd name="connsiteX3" fmla="*/ 17047 w 64373"/>
                      <a:gd name="connsiteY3" fmla="*/ 14246 h 72786"/>
                      <a:gd name="connsiteX4" fmla="*/ 34748 w 64373"/>
                      <a:gd name="connsiteY4" fmla="*/ 8087 h 72786"/>
                      <a:gd name="connsiteX5" fmla="*/ 47488 w 64373"/>
                      <a:gd name="connsiteY5" fmla="*/ 9691 h 72786"/>
                      <a:gd name="connsiteX6" fmla="*/ 59751 w 64373"/>
                      <a:gd name="connsiteY6" fmla="*/ 14524 h 72786"/>
                      <a:gd name="connsiteX7" fmla="*/ 59751 w 64373"/>
                      <a:gd name="connsiteY7" fmla="*/ 3749 h 72786"/>
                      <a:gd name="connsiteX8" fmla="*/ 47150 w 64373"/>
                      <a:gd name="connsiteY8" fmla="*/ -212 h 72786"/>
                      <a:gd name="connsiteX9" fmla="*/ 34073 w 64373"/>
                      <a:gd name="connsiteY9" fmla="*/ -1579 h 72786"/>
                      <a:gd name="connsiteX10" fmla="*/ 7741 w 64373"/>
                      <a:gd name="connsiteY10" fmla="*/ 8067 h 72786"/>
                      <a:gd name="connsiteX11" fmla="*/ -1963 w 64373"/>
                      <a:gd name="connsiteY11" fmla="*/ 34211 h 72786"/>
                      <a:gd name="connsiteX12" fmla="*/ 7245 w 64373"/>
                      <a:gd name="connsiteY12" fmla="*/ 61206 h 72786"/>
                      <a:gd name="connsiteX13" fmla="*/ 32089 w 64373"/>
                      <a:gd name="connsiteY13" fmla="*/ 71208 h 72786"/>
                      <a:gd name="connsiteX14" fmla="*/ 54254 w 64373"/>
                      <a:gd name="connsiteY14" fmla="*/ 62196 h 72786"/>
                      <a:gd name="connsiteX15" fmla="*/ 62410 w 64373"/>
                      <a:gd name="connsiteY15" fmla="*/ 37736 h 72786"/>
                      <a:gd name="connsiteX16" fmla="*/ 51000 w 64373"/>
                      <a:gd name="connsiteY16" fmla="*/ 41083 h 72786"/>
                      <a:gd name="connsiteX17" fmla="*/ 45761 w 64373"/>
                      <a:gd name="connsiteY17" fmla="*/ 55977 h 72786"/>
                      <a:gd name="connsiteX18" fmla="*/ 32208 w 64373"/>
                      <a:gd name="connsiteY18" fmla="*/ 61563 h 72786"/>
                      <a:gd name="connsiteX19" fmla="*/ 16928 w 64373"/>
                      <a:gd name="connsiteY19" fmla="*/ 56175 h 72786"/>
                      <a:gd name="connsiteX20" fmla="*/ 10320 w 64373"/>
                      <a:gd name="connsiteY20" fmla="*/ 41004 h 72786"/>
                      <a:gd name="connsiteX21" fmla="*/ 51000 w 64373"/>
                      <a:gd name="connsiteY21" fmla="*/ 41083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373" h="72786">
                        <a:moveTo>
                          <a:pt x="62410" y="37736"/>
                        </a:moveTo>
                        <a:lnTo>
                          <a:pt x="62410" y="32171"/>
                        </a:lnTo>
                        <a:lnTo>
                          <a:pt x="9943" y="32171"/>
                        </a:lnTo>
                        <a:cubicBezTo>
                          <a:pt x="10446" y="24327"/>
                          <a:pt x="12814" y="18353"/>
                          <a:pt x="17047" y="14246"/>
                        </a:cubicBezTo>
                        <a:cubicBezTo>
                          <a:pt x="21281" y="10140"/>
                          <a:pt x="27181" y="8087"/>
                          <a:pt x="34748" y="8087"/>
                        </a:cubicBezTo>
                        <a:cubicBezTo>
                          <a:pt x="39127" y="8087"/>
                          <a:pt x="43373" y="8621"/>
                          <a:pt x="47488" y="9691"/>
                        </a:cubicBezTo>
                        <a:cubicBezTo>
                          <a:pt x="51602" y="10760"/>
                          <a:pt x="55690" y="12371"/>
                          <a:pt x="59751" y="14524"/>
                        </a:cubicBezTo>
                        <a:lnTo>
                          <a:pt x="59751" y="3749"/>
                        </a:lnTo>
                        <a:cubicBezTo>
                          <a:pt x="55650" y="2019"/>
                          <a:pt x="51450" y="699"/>
                          <a:pt x="47150" y="-212"/>
                        </a:cubicBezTo>
                        <a:cubicBezTo>
                          <a:pt x="42851" y="-1123"/>
                          <a:pt x="38492" y="-1579"/>
                          <a:pt x="34073" y="-1579"/>
                        </a:cubicBezTo>
                        <a:cubicBezTo>
                          <a:pt x="22987" y="-1579"/>
                          <a:pt x="14210" y="1637"/>
                          <a:pt x="7741" y="8067"/>
                        </a:cubicBezTo>
                        <a:cubicBezTo>
                          <a:pt x="1272" y="14510"/>
                          <a:pt x="-1963" y="23225"/>
                          <a:pt x="-1963" y="34211"/>
                        </a:cubicBezTo>
                        <a:cubicBezTo>
                          <a:pt x="-1963" y="45553"/>
                          <a:pt x="1106" y="54551"/>
                          <a:pt x="7245" y="61206"/>
                        </a:cubicBezTo>
                        <a:cubicBezTo>
                          <a:pt x="13383" y="67874"/>
                          <a:pt x="21664" y="71208"/>
                          <a:pt x="32089" y="71208"/>
                        </a:cubicBezTo>
                        <a:cubicBezTo>
                          <a:pt x="41429" y="71208"/>
                          <a:pt x="48817" y="68204"/>
                          <a:pt x="54254" y="62196"/>
                        </a:cubicBezTo>
                        <a:cubicBezTo>
                          <a:pt x="59692" y="56202"/>
                          <a:pt x="62410" y="48048"/>
                          <a:pt x="62410" y="37736"/>
                        </a:cubicBezTo>
                        <a:close/>
                        <a:moveTo>
                          <a:pt x="51000" y="41083"/>
                        </a:moveTo>
                        <a:cubicBezTo>
                          <a:pt x="50921" y="47302"/>
                          <a:pt x="49174" y="52267"/>
                          <a:pt x="45761" y="55977"/>
                        </a:cubicBezTo>
                        <a:cubicBezTo>
                          <a:pt x="42348" y="59701"/>
                          <a:pt x="37830" y="61563"/>
                          <a:pt x="32208" y="61563"/>
                        </a:cubicBezTo>
                        <a:cubicBezTo>
                          <a:pt x="25845" y="61563"/>
                          <a:pt x="20752" y="59767"/>
                          <a:pt x="16928" y="56175"/>
                        </a:cubicBezTo>
                        <a:cubicBezTo>
                          <a:pt x="13105" y="52584"/>
                          <a:pt x="10902" y="47527"/>
                          <a:pt x="10320" y="41004"/>
                        </a:cubicBezTo>
                        <a:lnTo>
                          <a:pt x="51000" y="4108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86" name="Figura a mano libera: forma 3885">
                    <a:extLst>
                      <a:ext uri="{FF2B5EF4-FFF2-40B4-BE49-F238E27FC236}">
                        <a16:creationId xmlns:a16="http://schemas.microsoft.com/office/drawing/2014/main" id="{9573D986-6CBA-5FFA-3F1D-C77071A3C2F9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11608" y="2099398"/>
                    <a:ext cx="54947" cy="72786"/>
                  </a:xfrm>
                  <a:custGeom>
                    <a:avLst/>
                    <a:gdLst>
                      <a:gd name="connsiteX0" fmla="*/ 53222 w 54947"/>
                      <a:gd name="connsiteY0" fmla="*/ 66885 h 72786"/>
                      <a:gd name="connsiteX1" fmla="*/ 53222 w 54947"/>
                      <a:gd name="connsiteY1" fmla="*/ 56229 h 72786"/>
                      <a:gd name="connsiteX2" fmla="*/ 43518 w 54947"/>
                      <a:gd name="connsiteY2" fmla="*/ 60230 h 72786"/>
                      <a:gd name="connsiteX3" fmla="*/ 33696 w 54947"/>
                      <a:gd name="connsiteY3" fmla="*/ 61557 h 72786"/>
                      <a:gd name="connsiteX4" fmla="*/ 16432 w 54947"/>
                      <a:gd name="connsiteY4" fmla="*/ 54526 h 72786"/>
                      <a:gd name="connsiteX5" fmla="*/ 10300 w 54947"/>
                      <a:gd name="connsiteY5" fmla="*/ 34819 h 72786"/>
                      <a:gd name="connsiteX6" fmla="*/ 16432 w 54947"/>
                      <a:gd name="connsiteY6" fmla="*/ 15092 h 72786"/>
                      <a:gd name="connsiteX7" fmla="*/ 33696 w 54947"/>
                      <a:gd name="connsiteY7" fmla="*/ 8081 h 72786"/>
                      <a:gd name="connsiteX8" fmla="*/ 43518 w 54947"/>
                      <a:gd name="connsiteY8" fmla="*/ 9408 h 72786"/>
                      <a:gd name="connsiteX9" fmla="*/ 53222 w 54947"/>
                      <a:gd name="connsiteY9" fmla="*/ 13409 h 72786"/>
                      <a:gd name="connsiteX10" fmla="*/ 53222 w 54947"/>
                      <a:gd name="connsiteY10" fmla="*/ 2872 h 72786"/>
                      <a:gd name="connsiteX11" fmla="*/ 43320 w 54947"/>
                      <a:gd name="connsiteY11" fmla="*/ -455 h 72786"/>
                      <a:gd name="connsiteX12" fmla="*/ 32446 w 54947"/>
                      <a:gd name="connsiteY12" fmla="*/ -1584 h 72786"/>
                      <a:gd name="connsiteX13" fmla="*/ 7502 w 54947"/>
                      <a:gd name="connsiteY13" fmla="*/ 8259 h 72786"/>
                      <a:gd name="connsiteX14" fmla="*/ -1725 w 54947"/>
                      <a:gd name="connsiteY14" fmla="*/ 34819 h 72786"/>
                      <a:gd name="connsiteX15" fmla="*/ 7601 w 54947"/>
                      <a:gd name="connsiteY15" fmla="*/ 61478 h 72786"/>
                      <a:gd name="connsiteX16" fmla="*/ 33200 w 54947"/>
                      <a:gd name="connsiteY16" fmla="*/ 71202 h 72786"/>
                      <a:gd name="connsiteX17" fmla="*/ 43479 w 54947"/>
                      <a:gd name="connsiteY17" fmla="*/ 70113 h 72786"/>
                      <a:gd name="connsiteX18" fmla="*/ 53222 w 54947"/>
                      <a:gd name="connsiteY18" fmla="*/ 66885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947" h="72786">
                        <a:moveTo>
                          <a:pt x="53222" y="66885"/>
                        </a:moveTo>
                        <a:lnTo>
                          <a:pt x="53222" y="56229"/>
                        </a:lnTo>
                        <a:cubicBezTo>
                          <a:pt x="49994" y="58012"/>
                          <a:pt x="46759" y="59345"/>
                          <a:pt x="43518" y="60230"/>
                        </a:cubicBezTo>
                        <a:cubicBezTo>
                          <a:pt x="40277" y="61114"/>
                          <a:pt x="37003" y="61557"/>
                          <a:pt x="33696" y="61557"/>
                        </a:cubicBezTo>
                        <a:cubicBezTo>
                          <a:pt x="26287" y="61557"/>
                          <a:pt x="20533" y="59213"/>
                          <a:pt x="16432" y="54526"/>
                        </a:cubicBezTo>
                        <a:cubicBezTo>
                          <a:pt x="12344" y="49851"/>
                          <a:pt x="10300" y="43282"/>
                          <a:pt x="10300" y="34819"/>
                        </a:cubicBezTo>
                        <a:cubicBezTo>
                          <a:pt x="10300" y="26355"/>
                          <a:pt x="12344" y="19780"/>
                          <a:pt x="16432" y="15092"/>
                        </a:cubicBezTo>
                        <a:cubicBezTo>
                          <a:pt x="20533" y="10418"/>
                          <a:pt x="26287" y="8081"/>
                          <a:pt x="33696" y="8081"/>
                        </a:cubicBezTo>
                        <a:cubicBezTo>
                          <a:pt x="37003" y="8081"/>
                          <a:pt x="40277" y="8523"/>
                          <a:pt x="43518" y="9408"/>
                        </a:cubicBezTo>
                        <a:cubicBezTo>
                          <a:pt x="46759" y="10293"/>
                          <a:pt x="49994" y="11626"/>
                          <a:pt x="53222" y="13409"/>
                        </a:cubicBezTo>
                        <a:lnTo>
                          <a:pt x="53222" y="2872"/>
                        </a:lnTo>
                        <a:cubicBezTo>
                          <a:pt x="50034" y="1393"/>
                          <a:pt x="46733" y="284"/>
                          <a:pt x="43320" y="-455"/>
                        </a:cubicBezTo>
                        <a:cubicBezTo>
                          <a:pt x="39920" y="-1208"/>
                          <a:pt x="36295" y="-1584"/>
                          <a:pt x="32446" y="-1584"/>
                        </a:cubicBezTo>
                        <a:cubicBezTo>
                          <a:pt x="21981" y="-1584"/>
                          <a:pt x="13667" y="1697"/>
                          <a:pt x="7502" y="8259"/>
                        </a:cubicBezTo>
                        <a:cubicBezTo>
                          <a:pt x="1350" y="14821"/>
                          <a:pt x="-1725" y="23675"/>
                          <a:pt x="-1725" y="34819"/>
                        </a:cubicBezTo>
                        <a:cubicBezTo>
                          <a:pt x="-1725" y="46121"/>
                          <a:pt x="1383" y="55008"/>
                          <a:pt x="7601" y="61478"/>
                        </a:cubicBezTo>
                        <a:cubicBezTo>
                          <a:pt x="13832" y="67961"/>
                          <a:pt x="22365" y="71202"/>
                          <a:pt x="33200" y="71202"/>
                        </a:cubicBezTo>
                        <a:cubicBezTo>
                          <a:pt x="36705" y="71202"/>
                          <a:pt x="40132" y="70839"/>
                          <a:pt x="43479" y="70113"/>
                        </a:cubicBezTo>
                        <a:cubicBezTo>
                          <a:pt x="46826" y="69400"/>
                          <a:pt x="50073" y="68324"/>
                          <a:pt x="53222" y="6688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87" name="Figura a mano libera: forma 3886">
                    <a:extLst>
                      <a:ext uri="{FF2B5EF4-FFF2-40B4-BE49-F238E27FC236}">
                        <a16:creationId xmlns:a16="http://schemas.microsoft.com/office/drawing/2014/main" id="{264D8DFB-CF08-322D-36DB-1CAA33FA6E47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59313" y="2072566"/>
                    <a:ext cx="13096" cy="15725"/>
                  </a:xfrm>
                  <a:custGeom>
                    <a:avLst/>
                    <a:gdLst>
                      <a:gd name="connsiteX0" fmla="*/ -1000 w 13096"/>
                      <a:gd name="connsiteY0" fmla="*/ 15487 h 15725"/>
                      <a:gd name="connsiteX1" fmla="*/ 12097 w 13096"/>
                      <a:gd name="connsiteY1" fmla="*/ 15487 h 15725"/>
                      <a:gd name="connsiteX2" fmla="*/ 12097 w 13096"/>
                      <a:gd name="connsiteY2" fmla="*/ -239 h 15725"/>
                      <a:gd name="connsiteX3" fmla="*/ -1000 w 13096"/>
                      <a:gd name="connsiteY3" fmla="*/ -239 h 15725"/>
                      <a:gd name="connsiteX4" fmla="*/ -1000 w 13096"/>
                      <a:gd name="connsiteY4" fmla="*/ 15487 h 1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96" h="15725">
                        <a:moveTo>
                          <a:pt x="-1000" y="15487"/>
                        </a:moveTo>
                        <a:lnTo>
                          <a:pt x="12097" y="15487"/>
                        </a:lnTo>
                        <a:lnTo>
                          <a:pt x="12097" y="-239"/>
                        </a:lnTo>
                        <a:lnTo>
                          <a:pt x="-1000" y="-239"/>
                        </a:lnTo>
                        <a:lnTo>
                          <a:pt x="-1000" y="1548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88" name="Figura a mano libera: forma 3887">
                    <a:extLst>
                      <a:ext uri="{FF2B5EF4-FFF2-40B4-BE49-F238E27FC236}">
                        <a16:creationId xmlns:a16="http://schemas.microsoft.com/office/drawing/2014/main" id="{256B95EE-4E4D-8A42-08AC-9313B8192E4E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819705" y="1979412"/>
                    <a:ext cx="28455" cy="112893"/>
                  </a:xfrm>
                  <a:custGeom>
                    <a:avLst/>
                    <a:gdLst>
                      <a:gd name="connsiteX0" fmla="*/ -1218 w 28455"/>
                      <a:gd name="connsiteY0" fmla="*/ 111042 h 112893"/>
                      <a:gd name="connsiteX1" fmla="*/ 8704 w 28455"/>
                      <a:gd name="connsiteY1" fmla="*/ 111042 h 112893"/>
                      <a:gd name="connsiteX2" fmla="*/ 22614 w 28455"/>
                      <a:gd name="connsiteY2" fmla="*/ 82442 h 112893"/>
                      <a:gd name="connsiteX3" fmla="*/ 27238 w 28455"/>
                      <a:gd name="connsiteY3" fmla="*/ 54654 h 112893"/>
                      <a:gd name="connsiteX4" fmla="*/ 22614 w 28455"/>
                      <a:gd name="connsiteY4" fmla="*/ 26748 h 112893"/>
                      <a:gd name="connsiteX5" fmla="*/ 8704 w 28455"/>
                      <a:gd name="connsiteY5" fmla="*/ -1852 h 112893"/>
                      <a:gd name="connsiteX6" fmla="*/ -1218 w 28455"/>
                      <a:gd name="connsiteY6" fmla="*/ -1852 h 112893"/>
                      <a:gd name="connsiteX7" fmla="*/ 11085 w 28455"/>
                      <a:gd name="connsiteY7" fmla="*/ 26352 h 112893"/>
                      <a:gd name="connsiteX8" fmla="*/ 15153 w 28455"/>
                      <a:gd name="connsiteY8" fmla="*/ 54654 h 112893"/>
                      <a:gd name="connsiteX9" fmla="*/ 11085 w 28455"/>
                      <a:gd name="connsiteY9" fmla="*/ 82878 h 112893"/>
                      <a:gd name="connsiteX10" fmla="*/ -1218 w 28455"/>
                      <a:gd name="connsiteY10" fmla="*/ 111042 h 1128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8455" h="112893">
                        <a:moveTo>
                          <a:pt x="-1218" y="111042"/>
                        </a:moveTo>
                        <a:lnTo>
                          <a:pt x="8704" y="111042"/>
                        </a:lnTo>
                        <a:cubicBezTo>
                          <a:pt x="14895" y="101311"/>
                          <a:pt x="19532" y="91777"/>
                          <a:pt x="22614" y="82442"/>
                        </a:cubicBezTo>
                        <a:cubicBezTo>
                          <a:pt x="25696" y="73120"/>
                          <a:pt x="27238" y="63858"/>
                          <a:pt x="27238" y="54654"/>
                        </a:cubicBezTo>
                        <a:cubicBezTo>
                          <a:pt x="27238" y="45412"/>
                          <a:pt x="25696" y="36110"/>
                          <a:pt x="22614" y="26748"/>
                        </a:cubicBezTo>
                        <a:cubicBezTo>
                          <a:pt x="19532" y="17386"/>
                          <a:pt x="14895" y="7853"/>
                          <a:pt x="8704" y="-1852"/>
                        </a:cubicBezTo>
                        <a:lnTo>
                          <a:pt x="-1218" y="-1852"/>
                        </a:lnTo>
                        <a:cubicBezTo>
                          <a:pt x="4272" y="7602"/>
                          <a:pt x="8373" y="17003"/>
                          <a:pt x="11085" y="26352"/>
                        </a:cubicBezTo>
                        <a:cubicBezTo>
                          <a:pt x="13797" y="35700"/>
                          <a:pt x="15153" y="45134"/>
                          <a:pt x="15153" y="54654"/>
                        </a:cubicBezTo>
                        <a:cubicBezTo>
                          <a:pt x="15153" y="64188"/>
                          <a:pt x="13797" y="73595"/>
                          <a:pt x="11085" y="82878"/>
                        </a:cubicBezTo>
                        <a:cubicBezTo>
                          <a:pt x="8373" y="92173"/>
                          <a:pt x="4272" y="101561"/>
                          <a:pt x="-1218" y="11104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889" name="Elemento grafico 2">
                <a:extLst>
                  <a:ext uri="{FF2B5EF4-FFF2-40B4-BE49-F238E27FC236}">
                    <a16:creationId xmlns:a16="http://schemas.microsoft.com/office/drawing/2014/main" id="{2DA1D8E7-DD62-59FA-C212-2A9BB50B98FD}"/>
                  </a:ext>
                </a:extLst>
              </p:cNvPr>
              <p:cNvGrpSpPr/>
              <p:nvPr/>
            </p:nvGrpSpPr>
            <p:grpSpPr>
              <a:xfrm>
                <a:off x="1566282" y="517491"/>
                <a:ext cx="6518563" cy="3894703"/>
                <a:chOff x="1566282" y="517491"/>
                <a:chExt cx="6518563" cy="3894703"/>
              </a:xfrm>
            </p:grpSpPr>
            <p:sp>
              <p:nvSpPr>
                <p:cNvPr id="3890" name="Figura a mano libera: forma 3889">
                  <a:extLst>
                    <a:ext uri="{FF2B5EF4-FFF2-40B4-BE49-F238E27FC236}">
                      <a16:creationId xmlns:a16="http://schemas.microsoft.com/office/drawing/2014/main" id="{6F006E90-EE50-65B2-2D7E-64EB9819DA8B}"/>
                    </a:ext>
                  </a:extLst>
                </p:cNvPr>
                <p:cNvSpPr/>
                <p:nvPr/>
              </p:nvSpPr>
              <p:spPr>
                <a:xfrm>
                  <a:off x="1604382" y="555518"/>
                  <a:ext cx="6442363" cy="3818648"/>
                </a:xfrm>
                <a:custGeom>
                  <a:avLst/>
                  <a:gdLst>
                    <a:gd name="connsiteX0" fmla="*/ 0 w 6442363"/>
                    <a:gd name="connsiteY0" fmla="*/ 3798317 h 3818648"/>
                    <a:gd name="connsiteX1" fmla="*/ 715819 w 6442363"/>
                    <a:gd name="connsiteY1" fmla="*/ 3818649 h 3818648"/>
                    <a:gd name="connsiteX2" fmla="*/ 2863275 w 6442363"/>
                    <a:gd name="connsiteY2" fmla="*/ 3618689 h 3818648"/>
                    <a:gd name="connsiteX3" fmla="*/ 6442363 w 6442363"/>
                    <a:gd name="connsiteY3" fmla="*/ 0 h 3818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42363" h="3818648">
                      <a:moveTo>
                        <a:pt x="0" y="3798317"/>
                      </a:moveTo>
                      <a:lnTo>
                        <a:pt x="715819" y="3818649"/>
                      </a:lnTo>
                      <a:lnTo>
                        <a:pt x="2863275" y="3618689"/>
                      </a:lnTo>
                      <a:lnTo>
                        <a:pt x="6442363" y="0"/>
                      </a:lnTo>
                    </a:path>
                  </a:pathLst>
                </a:custGeom>
                <a:noFill/>
                <a:ln w="19050" cap="sq">
                  <a:solidFill>
                    <a:srgbClr val="1F77B4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891" name="Elemento grafico 2">
                  <a:extLst>
                    <a:ext uri="{FF2B5EF4-FFF2-40B4-BE49-F238E27FC236}">
                      <a16:creationId xmlns:a16="http://schemas.microsoft.com/office/drawing/2014/main" id="{1831FBC6-97E8-963C-E2D5-78225E7BEA98}"/>
                    </a:ext>
                  </a:extLst>
                </p:cNvPr>
                <p:cNvGrpSpPr/>
                <p:nvPr/>
              </p:nvGrpSpPr>
              <p:grpSpPr>
                <a:xfrm>
                  <a:off x="1566282" y="517491"/>
                  <a:ext cx="6518563" cy="3894703"/>
                  <a:chOff x="1566282" y="517491"/>
                  <a:chExt cx="6518563" cy="3894703"/>
                </a:xfrm>
              </p:grpSpPr>
              <p:sp>
                <p:nvSpPr>
                  <p:cNvPr id="3892" name="Figura a mano libera: forma 3891">
                    <a:extLst>
                      <a:ext uri="{FF2B5EF4-FFF2-40B4-BE49-F238E27FC236}">
                        <a16:creationId xmlns:a16="http://schemas.microsoft.com/office/drawing/2014/main" id="{6455E7A9-8CCE-9B6E-5118-7970480C60E0}"/>
                      </a:ext>
                    </a:extLst>
                  </p:cNvPr>
                  <p:cNvSpPr/>
                  <p:nvPr/>
                </p:nvSpPr>
                <p:spPr>
                  <a:xfrm>
                    <a:off x="1566282" y="4315807"/>
                    <a:ext cx="76200" cy="76054"/>
                  </a:xfrm>
                  <a:custGeom>
                    <a:avLst/>
                    <a:gdLst>
                      <a:gd name="connsiteX0" fmla="*/ 38172 w 76200"/>
                      <a:gd name="connsiteY0" fmla="*/ 76392 h 76054"/>
                      <a:gd name="connsiteX1" fmla="*/ 65113 w 76200"/>
                      <a:gd name="connsiteY1" fmla="*/ 65254 h 76054"/>
                      <a:gd name="connsiteX2" fmla="*/ 76272 w 76200"/>
                      <a:gd name="connsiteY2" fmla="*/ 38364 h 76054"/>
                      <a:gd name="connsiteX3" fmla="*/ 65113 w 76200"/>
                      <a:gd name="connsiteY3" fmla="*/ 11475 h 76054"/>
                      <a:gd name="connsiteX4" fmla="*/ 38172 w 76200"/>
                      <a:gd name="connsiteY4" fmla="*/ 337 h 76054"/>
                      <a:gd name="connsiteX5" fmla="*/ 11232 w 76200"/>
                      <a:gd name="connsiteY5" fmla="*/ 11475 h 76054"/>
                      <a:gd name="connsiteX6" fmla="*/ 72 w 76200"/>
                      <a:gd name="connsiteY6" fmla="*/ 38364 h 76054"/>
                      <a:gd name="connsiteX7" fmla="*/ 11232 w 76200"/>
                      <a:gd name="connsiteY7" fmla="*/ 65254 h 76054"/>
                      <a:gd name="connsiteX8" fmla="*/ 38172 w 76200"/>
                      <a:gd name="connsiteY8" fmla="*/ 76392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172" y="76392"/>
                        </a:moveTo>
                        <a:cubicBezTo>
                          <a:pt x="48277" y="76392"/>
                          <a:pt x="57968" y="72385"/>
                          <a:pt x="65113" y="65254"/>
                        </a:cubicBezTo>
                        <a:cubicBezTo>
                          <a:pt x="72258" y="58123"/>
                          <a:pt x="76272" y="48449"/>
                          <a:pt x="76272" y="38364"/>
                        </a:cubicBezTo>
                        <a:cubicBezTo>
                          <a:pt x="76272" y="28279"/>
                          <a:pt x="72258" y="18606"/>
                          <a:pt x="65113" y="11475"/>
                        </a:cubicBezTo>
                        <a:cubicBezTo>
                          <a:pt x="57968" y="4344"/>
                          <a:pt x="48277" y="337"/>
                          <a:pt x="38172" y="337"/>
                        </a:cubicBezTo>
                        <a:cubicBezTo>
                          <a:pt x="28068" y="337"/>
                          <a:pt x="18376" y="4344"/>
                          <a:pt x="11232" y="11475"/>
                        </a:cubicBezTo>
                        <a:cubicBezTo>
                          <a:pt x="4087" y="18606"/>
                          <a:pt x="72" y="28279"/>
                          <a:pt x="72" y="38364"/>
                        </a:cubicBezTo>
                        <a:cubicBezTo>
                          <a:pt x="72" y="48449"/>
                          <a:pt x="4087" y="58123"/>
                          <a:pt x="11232" y="65254"/>
                        </a:cubicBezTo>
                        <a:cubicBezTo>
                          <a:pt x="18376" y="72385"/>
                          <a:pt x="28068" y="76392"/>
                          <a:pt x="38172" y="76392"/>
                        </a:cubicBezTo>
                        <a:close/>
                      </a:path>
                    </a:pathLst>
                  </a:custGeom>
                  <a:solidFill>
                    <a:srgbClr val="1F77B4"/>
                  </a:solidFill>
                  <a:ln w="12700" cap="flat">
                    <a:solidFill>
                      <a:srgbClr val="1F77B4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93" name="Figura a mano libera: forma 3892">
                    <a:extLst>
                      <a:ext uri="{FF2B5EF4-FFF2-40B4-BE49-F238E27FC236}">
                        <a16:creationId xmlns:a16="http://schemas.microsoft.com/office/drawing/2014/main" id="{EAEC2F7A-6590-F6AE-12AF-F3F894B523F4}"/>
                      </a:ext>
                    </a:extLst>
                  </p:cNvPr>
                  <p:cNvSpPr/>
                  <p:nvPr/>
                </p:nvSpPr>
                <p:spPr>
                  <a:xfrm>
                    <a:off x="2282101" y="4336139"/>
                    <a:ext cx="76200" cy="76054"/>
                  </a:xfrm>
                  <a:custGeom>
                    <a:avLst/>
                    <a:gdLst>
                      <a:gd name="connsiteX0" fmla="*/ 38229 w 76200"/>
                      <a:gd name="connsiteY0" fmla="*/ 76393 h 76054"/>
                      <a:gd name="connsiteX1" fmla="*/ 65169 w 76200"/>
                      <a:gd name="connsiteY1" fmla="*/ 65255 h 76054"/>
                      <a:gd name="connsiteX2" fmla="*/ 76329 w 76200"/>
                      <a:gd name="connsiteY2" fmla="*/ 38366 h 76054"/>
                      <a:gd name="connsiteX3" fmla="*/ 65169 w 76200"/>
                      <a:gd name="connsiteY3" fmla="*/ 11477 h 76054"/>
                      <a:gd name="connsiteX4" fmla="*/ 38229 w 76200"/>
                      <a:gd name="connsiteY4" fmla="*/ 339 h 76054"/>
                      <a:gd name="connsiteX5" fmla="*/ 11288 w 76200"/>
                      <a:gd name="connsiteY5" fmla="*/ 11477 h 76054"/>
                      <a:gd name="connsiteX6" fmla="*/ 129 w 76200"/>
                      <a:gd name="connsiteY6" fmla="*/ 38366 h 76054"/>
                      <a:gd name="connsiteX7" fmla="*/ 11288 w 76200"/>
                      <a:gd name="connsiteY7" fmla="*/ 65255 h 76054"/>
                      <a:gd name="connsiteX8" fmla="*/ 38229 w 76200"/>
                      <a:gd name="connsiteY8" fmla="*/ 76393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229" y="76393"/>
                        </a:moveTo>
                        <a:cubicBezTo>
                          <a:pt x="48333" y="76393"/>
                          <a:pt x="58025" y="72386"/>
                          <a:pt x="65169" y="65255"/>
                        </a:cubicBezTo>
                        <a:cubicBezTo>
                          <a:pt x="72314" y="58124"/>
                          <a:pt x="76329" y="48451"/>
                          <a:pt x="76329" y="38366"/>
                        </a:cubicBezTo>
                        <a:cubicBezTo>
                          <a:pt x="76329" y="28281"/>
                          <a:pt x="72314" y="18608"/>
                          <a:pt x="65169" y="11477"/>
                        </a:cubicBezTo>
                        <a:cubicBezTo>
                          <a:pt x="58025" y="4346"/>
                          <a:pt x="48333" y="339"/>
                          <a:pt x="38229" y="339"/>
                        </a:cubicBezTo>
                        <a:cubicBezTo>
                          <a:pt x="28124" y="339"/>
                          <a:pt x="18433" y="4346"/>
                          <a:pt x="11288" y="11477"/>
                        </a:cubicBezTo>
                        <a:cubicBezTo>
                          <a:pt x="4143" y="18608"/>
                          <a:pt x="129" y="28281"/>
                          <a:pt x="129" y="38366"/>
                        </a:cubicBezTo>
                        <a:cubicBezTo>
                          <a:pt x="129" y="48451"/>
                          <a:pt x="4143" y="58124"/>
                          <a:pt x="11288" y="65255"/>
                        </a:cubicBezTo>
                        <a:cubicBezTo>
                          <a:pt x="18433" y="72386"/>
                          <a:pt x="28124" y="76393"/>
                          <a:pt x="38229" y="76393"/>
                        </a:cubicBezTo>
                        <a:close/>
                      </a:path>
                    </a:pathLst>
                  </a:custGeom>
                  <a:solidFill>
                    <a:srgbClr val="1F77B4"/>
                  </a:solidFill>
                  <a:ln w="12700" cap="flat">
                    <a:solidFill>
                      <a:srgbClr val="1F77B4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94" name="Figura a mano libera: forma 3893">
                    <a:extLst>
                      <a:ext uri="{FF2B5EF4-FFF2-40B4-BE49-F238E27FC236}">
                        <a16:creationId xmlns:a16="http://schemas.microsoft.com/office/drawing/2014/main" id="{42241899-ABAF-FF00-EFF4-5F93BA92A67A}"/>
                      </a:ext>
                    </a:extLst>
                  </p:cNvPr>
                  <p:cNvSpPr/>
                  <p:nvPr/>
                </p:nvSpPr>
                <p:spPr>
                  <a:xfrm>
                    <a:off x="4429556" y="4136179"/>
                    <a:ext cx="76200" cy="76054"/>
                  </a:xfrm>
                  <a:custGeom>
                    <a:avLst/>
                    <a:gdLst>
                      <a:gd name="connsiteX0" fmla="*/ 38398 w 76200"/>
                      <a:gd name="connsiteY0" fmla="*/ 76378 h 76054"/>
                      <a:gd name="connsiteX1" fmla="*/ 65339 w 76200"/>
                      <a:gd name="connsiteY1" fmla="*/ 65240 h 76054"/>
                      <a:gd name="connsiteX2" fmla="*/ 76498 w 76200"/>
                      <a:gd name="connsiteY2" fmla="*/ 38350 h 76054"/>
                      <a:gd name="connsiteX3" fmla="*/ 65339 w 76200"/>
                      <a:gd name="connsiteY3" fmla="*/ 11461 h 76054"/>
                      <a:gd name="connsiteX4" fmla="*/ 38398 w 76200"/>
                      <a:gd name="connsiteY4" fmla="*/ 323 h 76054"/>
                      <a:gd name="connsiteX5" fmla="*/ 11457 w 76200"/>
                      <a:gd name="connsiteY5" fmla="*/ 11461 h 76054"/>
                      <a:gd name="connsiteX6" fmla="*/ 298 w 76200"/>
                      <a:gd name="connsiteY6" fmla="*/ 38350 h 76054"/>
                      <a:gd name="connsiteX7" fmla="*/ 11457 w 76200"/>
                      <a:gd name="connsiteY7" fmla="*/ 65240 h 76054"/>
                      <a:gd name="connsiteX8" fmla="*/ 38398 w 76200"/>
                      <a:gd name="connsiteY8" fmla="*/ 76378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398" y="76378"/>
                        </a:moveTo>
                        <a:cubicBezTo>
                          <a:pt x="48502" y="76378"/>
                          <a:pt x="58194" y="72371"/>
                          <a:pt x="65339" y="65240"/>
                        </a:cubicBezTo>
                        <a:cubicBezTo>
                          <a:pt x="72483" y="58108"/>
                          <a:pt x="76498" y="48435"/>
                          <a:pt x="76498" y="38350"/>
                        </a:cubicBezTo>
                        <a:cubicBezTo>
                          <a:pt x="76498" y="28265"/>
                          <a:pt x="72483" y="18592"/>
                          <a:pt x="65339" y="11461"/>
                        </a:cubicBezTo>
                        <a:cubicBezTo>
                          <a:pt x="58194" y="4330"/>
                          <a:pt x="48502" y="323"/>
                          <a:pt x="38398" y="323"/>
                        </a:cubicBezTo>
                        <a:cubicBezTo>
                          <a:pt x="28294" y="323"/>
                          <a:pt x="18602" y="4330"/>
                          <a:pt x="11457" y="11461"/>
                        </a:cubicBezTo>
                        <a:cubicBezTo>
                          <a:pt x="4312" y="18592"/>
                          <a:pt x="298" y="28265"/>
                          <a:pt x="298" y="38350"/>
                        </a:cubicBezTo>
                        <a:cubicBezTo>
                          <a:pt x="298" y="48435"/>
                          <a:pt x="4312" y="58108"/>
                          <a:pt x="11457" y="65240"/>
                        </a:cubicBezTo>
                        <a:cubicBezTo>
                          <a:pt x="18602" y="72371"/>
                          <a:pt x="28294" y="76378"/>
                          <a:pt x="38398" y="76378"/>
                        </a:cubicBezTo>
                        <a:close/>
                      </a:path>
                    </a:pathLst>
                  </a:custGeom>
                  <a:solidFill>
                    <a:srgbClr val="1F77B4"/>
                  </a:solidFill>
                  <a:ln w="12700" cap="flat">
                    <a:solidFill>
                      <a:srgbClr val="1F77B4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95" name="Figura a mano libera: forma 3894">
                    <a:extLst>
                      <a:ext uri="{FF2B5EF4-FFF2-40B4-BE49-F238E27FC236}">
                        <a16:creationId xmlns:a16="http://schemas.microsoft.com/office/drawing/2014/main" id="{21B0E251-3001-208B-BC15-431291C65DE4}"/>
                      </a:ext>
                    </a:extLst>
                  </p:cNvPr>
                  <p:cNvSpPr/>
                  <p:nvPr/>
                </p:nvSpPr>
                <p:spPr>
                  <a:xfrm>
                    <a:off x="8008645" y="517491"/>
                    <a:ext cx="76200" cy="76054"/>
                  </a:xfrm>
                  <a:custGeom>
                    <a:avLst/>
                    <a:gdLst>
                      <a:gd name="connsiteX0" fmla="*/ 38680 w 76200"/>
                      <a:gd name="connsiteY0" fmla="*/ 76092 h 76054"/>
                      <a:gd name="connsiteX1" fmla="*/ 65620 w 76200"/>
                      <a:gd name="connsiteY1" fmla="*/ 64954 h 76054"/>
                      <a:gd name="connsiteX2" fmla="*/ 76780 w 76200"/>
                      <a:gd name="connsiteY2" fmla="*/ 38065 h 76054"/>
                      <a:gd name="connsiteX3" fmla="*/ 65620 w 76200"/>
                      <a:gd name="connsiteY3" fmla="*/ 11175 h 76054"/>
                      <a:gd name="connsiteX4" fmla="*/ 38680 w 76200"/>
                      <a:gd name="connsiteY4" fmla="*/ 37 h 76054"/>
                      <a:gd name="connsiteX5" fmla="*/ 11739 w 76200"/>
                      <a:gd name="connsiteY5" fmla="*/ 11175 h 76054"/>
                      <a:gd name="connsiteX6" fmla="*/ 580 w 76200"/>
                      <a:gd name="connsiteY6" fmla="*/ 38065 h 76054"/>
                      <a:gd name="connsiteX7" fmla="*/ 11739 w 76200"/>
                      <a:gd name="connsiteY7" fmla="*/ 64954 h 76054"/>
                      <a:gd name="connsiteX8" fmla="*/ 38680 w 76200"/>
                      <a:gd name="connsiteY8" fmla="*/ 76092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680" y="76092"/>
                        </a:moveTo>
                        <a:cubicBezTo>
                          <a:pt x="48784" y="76092"/>
                          <a:pt x="58476" y="72085"/>
                          <a:pt x="65620" y="64954"/>
                        </a:cubicBezTo>
                        <a:cubicBezTo>
                          <a:pt x="72765" y="57823"/>
                          <a:pt x="76780" y="48150"/>
                          <a:pt x="76780" y="38065"/>
                        </a:cubicBezTo>
                        <a:cubicBezTo>
                          <a:pt x="76780" y="27980"/>
                          <a:pt x="72765" y="18307"/>
                          <a:pt x="65620" y="11175"/>
                        </a:cubicBezTo>
                        <a:cubicBezTo>
                          <a:pt x="58476" y="4044"/>
                          <a:pt x="48784" y="37"/>
                          <a:pt x="38680" y="37"/>
                        </a:cubicBezTo>
                        <a:cubicBezTo>
                          <a:pt x="28575" y="37"/>
                          <a:pt x="18884" y="4044"/>
                          <a:pt x="11739" y="11175"/>
                        </a:cubicBezTo>
                        <a:cubicBezTo>
                          <a:pt x="4594" y="18307"/>
                          <a:pt x="580" y="27980"/>
                          <a:pt x="580" y="38065"/>
                        </a:cubicBezTo>
                        <a:cubicBezTo>
                          <a:pt x="580" y="48150"/>
                          <a:pt x="4594" y="57823"/>
                          <a:pt x="11739" y="64954"/>
                        </a:cubicBezTo>
                        <a:cubicBezTo>
                          <a:pt x="18884" y="72085"/>
                          <a:pt x="28575" y="76092"/>
                          <a:pt x="38680" y="76092"/>
                        </a:cubicBezTo>
                        <a:close/>
                      </a:path>
                    </a:pathLst>
                  </a:custGeom>
                  <a:solidFill>
                    <a:srgbClr val="1F77B4"/>
                  </a:solidFill>
                  <a:ln w="12700" cap="flat">
                    <a:solidFill>
                      <a:srgbClr val="1F77B4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896" name="Elemento grafico 2">
                <a:extLst>
                  <a:ext uri="{FF2B5EF4-FFF2-40B4-BE49-F238E27FC236}">
                    <a16:creationId xmlns:a16="http://schemas.microsoft.com/office/drawing/2014/main" id="{2BDFB0F0-2B92-F28A-1863-26C9FD47614E}"/>
                  </a:ext>
                </a:extLst>
              </p:cNvPr>
              <p:cNvGrpSpPr/>
              <p:nvPr/>
            </p:nvGrpSpPr>
            <p:grpSpPr>
              <a:xfrm>
                <a:off x="1566282" y="3392416"/>
                <a:ext cx="2939474" cy="1034278"/>
                <a:chOff x="1566282" y="3392416"/>
                <a:chExt cx="2939474" cy="1034278"/>
              </a:xfrm>
            </p:grpSpPr>
            <p:sp>
              <p:nvSpPr>
                <p:cNvPr id="3897" name="Figura a mano libera: forma 3896">
                  <a:extLst>
                    <a:ext uri="{FF2B5EF4-FFF2-40B4-BE49-F238E27FC236}">
                      <a16:creationId xmlns:a16="http://schemas.microsoft.com/office/drawing/2014/main" id="{A128AD1A-FE56-58AE-F777-261C6FCEB632}"/>
                    </a:ext>
                  </a:extLst>
                </p:cNvPr>
                <p:cNvSpPr/>
                <p:nvPr/>
              </p:nvSpPr>
              <p:spPr>
                <a:xfrm>
                  <a:off x="1604382" y="3430443"/>
                  <a:ext cx="2863274" cy="958224"/>
                </a:xfrm>
                <a:custGeom>
                  <a:avLst/>
                  <a:gdLst>
                    <a:gd name="connsiteX0" fmla="*/ 0 w 2863274"/>
                    <a:gd name="connsiteY0" fmla="*/ 958224 h 958224"/>
                    <a:gd name="connsiteX1" fmla="*/ 715819 w 2863274"/>
                    <a:gd name="connsiteY1" fmla="*/ 940098 h 958224"/>
                    <a:gd name="connsiteX2" fmla="*/ 2863275 w 2863274"/>
                    <a:gd name="connsiteY2" fmla="*/ 0 h 958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63274" h="958224">
                      <a:moveTo>
                        <a:pt x="0" y="958224"/>
                      </a:moveTo>
                      <a:lnTo>
                        <a:pt x="715819" y="940098"/>
                      </a:lnTo>
                      <a:lnTo>
                        <a:pt x="2863275" y="0"/>
                      </a:lnTo>
                    </a:path>
                  </a:pathLst>
                </a:custGeom>
                <a:noFill/>
                <a:ln w="19050" cap="sq">
                  <a:solidFill>
                    <a:srgbClr val="FF7F0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898" name="Elemento grafico 2">
                  <a:extLst>
                    <a:ext uri="{FF2B5EF4-FFF2-40B4-BE49-F238E27FC236}">
                      <a16:creationId xmlns:a16="http://schemas.microsoft.com/office/drawing/2014/main" id="{24721551-2E9C-2D37-1BF3-53A4CB2F9F79}"/>
                    </a:ext>
                  </a:extLst>
                </p:cNvPr>
                <p:cNvGrpSpPr/>
                <p:nvPr/>
              </p:nvGrpSpPr>
              <p:grpSpPr>
                <a:xfrm>
                  <a:off x="1566282" y="3392416"/>
                  <a:ext cx="2939474" cy="1034278"/>
                  <a:chOff x="1566282" y="3392416"/>
                  <a:chExt cx="2939474" cy="1034278"/>
                </a:xfrm>
              </p:grpSpPr>
              <p:sp>
                <p:nvSpPr>
                  <p:cNvPr id="3899" name="Figura a mano libera: forma 3898">
                    <a:extLst>
                      <a:ext uri="{FF2B5EF4-FFF2-40B4-BE49-F238E27FC236}">
                        <a16:creationId xmlns:a16="http://schemas.microsoft.com/office/drawing/2014/main" id="{E740CFB6-847A-5366-F3D6-6D4C10B78EA9}"/>
                      </a:ext>
                    </a:extLst>
                  </p:cNvPr>
                  <p:cNvSpPr/>
                  <p:nvPr/>
                </p:nvSpPr>
                <p:spPr>
                  <a:xfrm>
                    <a:off x="1566282" y="4350640"/>
                    <a:ext cx="76200" cy="76054"/>
                  </a:xfrm>
                  <a:custGeom>
                    <a:avLst/>
                    <a:gdLst>
                      <a:gd name="connsiteX0" fmla="*/ 38172 w 76200"/>
                      <a:gd name="connsiteY0" fmla="*/ 76394 h 76054"/>
                      <a:gd name="connsiteX1" fmla="*/ 65113 w 76200"/>
                      <a:gd name="connsiteY1" fmla="*/ 65256 h 76054"/>
                      <a:gd name="connsiteX2" fmla="*/ 76272 w 76200"/>
                      <a:gd name="connsiteY2" fmla="*/ 38367 h 76054"/>
                      <a:gd name="connsiteX3" fmla="*/ 65113 w 76200"/>
                      <a:gd name="connsiteY3" fmla="*/ 11478 h 76054"/>
                      <a:gd name="connsiteX4" fmla="*/ 38172 w 76200"/>
                      <a:gd name="connsiteY4" fmla="*/ 340 h 76054"/>
                      <a:gd name="connsiteX5" fmla="*/ 11232 w 76200"/>
                      <a:gd name="connsiteY5" fmla="*/ 11478 h 76054"/>
                      <a:gd name="connsiteX6" fmla="*/ 72 w 76200"/>
                      <a:gd name="connsiteY6" fmla="*/ 38367 h 76054"/>
                      <a:gd name="connsiteX7" fmla="*/ 11232 w 76200"/>
                      <a:gd name="connsiteY7" fmla="*/ 65256 h 76054"/>
                      <a:gd name="connsiteX8" fmla="*/ 38172 w 76200"/>
                      <a:gd name="connsiteY8" fmla="*/ 76394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172" y="76394"/>
                        </a:moveTo>
                        <a:cubicBezTo>
                          <a:pt x="48277" y="76394"/>
                          <a:pt x="57968" y="72388"/>
                          <a:pt x="65113" y="65256"/>
                        </a:cubicBezTo>
                        <a:cubicBezTo>
                          <a:pt x="72258" y="58125"/>
                          <a:pt x="76272" y="48452"/>
                          <a:pt x="76272" y="38367"/>
                        </a:cubicBezTo>
                        <a:cubicBezTo>
                          <a:pt x="76272" y="28282"/>
                          <a:pt x="72258" y="18609"/>
                          <a:pt x="65113" y="11478"/>
                        </a:cubicBezTo>
                        <a:cubicBezTo>
                          <a:pt x="57968" y="4347"/>
                          <a:pt x="48277" y="340"/>
                          <a:pt x="38172" y="340"/>
                        </a:cubicBezTo>
                        <a:cubicBezTo>
                          <a:pt x="28068" y="340"/>
                          <a:pt x="18376" y="4347"/>
                          <a:pt x="11232" y="11478"/>
                        </a:cubicBezTo>
                        <a:cubicBezTo>
                          <a:pt x="4087" y="18609"/>
                          <a:pt x="72" y="28282"/>
                          <a:pt x="72" y="38367"/>
                        </a:cubicBezTo>
                        <a:cubicBezTo>
                          <a:pt x="72" y="48452"/>
                          <a:pt x="4087" y="58125"/>
                          <a:pt x="11232" y="65256"/>
                        </a:cubicBezTo>
                        <a:cubicBezTo>
                          <a:pt x="18376" y="72388"/>
                          <a:pt x="28068" y="76394"/>
                          <a:pt x="38172" y="76394"/>
                        </a:cubicBezTo>
                        <a:close/>
                      </a:path>
                    </a:pathLst>
                  </a:custGeom>
                  <a:solidFill>
                    <a:srgbClr val="FF7F0E"/>
                  </a:solidFill>
                  <a:ln w="12700" cap="flat">
                    <a:solidFill>
                      <a:srgbClr val="FF7F0E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00" name="Figura a mano libera: forma 3899">
                    <a:extLst>
                      <a:ext uri="{FF2B5EF4-FFF2-40B4-BE49-F238E27FC236}">
                        <a16:creationId xmlns:a16="http://schemas.microsoft.com/office/drawing/2014/main" id="{A09FE7A9-5BB8-C402-85A6-49A65F132FAB}"/>
                      </a:ext>
                    </a:extLst>
                  </p:cNvPr>
                  <p:cNvSpPr/>
                  <p:nvPr/>
                </p:nvSpPr>
                <p:spPr>
                  <a:xfrm>
                    <a:off x="2282101" y="4332514"/>
                    <a:ext cx="76200" cy="76054"/>
                  </a:xfrm>
                  <a:custGeom>
                    <a:avLst/>
                    <a:gdLst>
                      <a:gd name="connsiteX0" fmla="*/ 38229 w 76200"/>
                      <a:gd name="connsiteY0" fmla="*/ 76393 h 76054"/>
                      <a:gd name="connsiteX1" fmla="*/ 65169 w 76200"/>
                      <a:gd name="connsiteY1" fmla="*/ 65255 h 76054"/>
                      <a:gd name="connsiteX2" fmla="*/ 76329 w 76200"/>
                      <a:gd name="connsiteY2" fmla="*/ 38366 h 76054"/>
                      <a:gd name="connsiteX3" fmla="*/ 65169 w 76200"/>
                      <a:gd name="connsiteY3" fmla="*/ 11476 h 76054"/>
                      <a:gd name="connsiteX4" fmla="*/ 38229 w 76200"/>
                      <a:gd name="connsiteY4" fmla="*/ 338 h 76054"/>
                      <a:gd name="connsiteX5" fmla="*/ 11288 w 76200"/>
                      <a:gd name="connsiteY5" fmla="*/ 11476 h 76054"/>
                      <a:gd name="connsiteX6" fmla="*/ 129 w 76200"/>
                      <a:gd name="connsiteY6" fmla="*/ 38366 h 76054"/>
                      <a:gd name="connsiteX7" fmla="*/ 11288 w 76200"/>
                      <a:gd name="connsiteY7" fmla="*/ 65255 h 76054"/>
                      <a:gd name="connsiteX8" fmla="*/ 38229 w 76200"/>
                      <a:gd name="connsiteY8" fmla="*/ 76393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229" y="76393"/>
                        </a:moveTo>
                        <a:cubicBezTo>
                          <a:pt x="48333" y="76393"/>
                          <a:pt x="58025" y="72386"/>
                          <a:pt x="65169" y="65255"/>
                        </a:cubicBezTo>
                        <a:cubicBezTo>
                          <a:pt x="72314" y="58124"/>
                          <a:pt x="76329" y="48451"/>
                          <a:pt x="76329" y="38366"/>
                        </a:cubicBezTo>
                        <a:cubicBezTo>
                          <a:pt x="76329" y="28281"/>
                          <a:pt x="72314" y="18607"/>
                          <a:pt x="65169" y="11476"/>
                        </a:cubicBezTo>
                        <a:cubicBezTo>
                          <a:pt x="58025" y="4345"/>
                          <a:pt x="48333" y="338"/>
                          <a:pt x="38229" y="338"/>
                        </a:cubicBezTo>
                        <a:cubicBezTo>
                          <a:pt x="28124" y="338"/>
                          <a:pt x="18433" y="4345"/>
                          <a:pt x="11288" y="11476"/>
                        </a:cubicBezTo>
                        <a:cubicBezTo>
                          <a:pt x="4143" y="18607"/>
                          <a:pt x="129" y="28281"/>
                          <a:pt x="129" y="38366"/>
                        </a:cubicBezTo>
                        <a:cubicBezTo>
                          <a:pt x="129" y="48451"/>
                          <a:pt x="4143" y="58124"/>
                          <a:pt x="11288" y="65255"/>
                        </a:cubicBezTo>
                        <a:cubicBezTo>
                          <a:pt x="18433" y="72386"/>
                          <a:pt x="28124" y="76393"/>
                          <a:pt x="38229" y="76393"/>
                        </a:cubicBezTo>
                        <a:close/>
                      </a:path>
                    </a:pathLst>
                  </a:custGeom>
                  <a:solidFill>
                    <a:srgbClr val="FF7F0E"/>
                  </a:solidFill>
                  <a:ln w="12700" cap="flat">
                    <a:solidFill>
                      <a:srgbClr val="FF7F0E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01" name="Figura a mano libera: forma 3900">
                    <a:extLst>
                      <a:ext uri="{FF2B5EF4-FFF2-40B4-BE49-F238E27FC236}">
                        <a16:creationId xmlns:a16="http://schemas.microsoft.com/office/drawing/2014/main" id="{DBBF9F0D-FA81-99F8-525F-0290BCB278EF}"/>
                      </a:ext>
                    </a:extLst>
                  </p:cNvPr>
                  <p:cNvSpPr/>
                  <p:nvPr/>
                </p:nvSpPr>
                <p:spPr>
                  <a:xfrm>
                    <a:off x="4429556" y="3392416"/>
                    <a:ext cx="76200" cy="76054"/>
                  </a:xfrm>
                  <a:custGeom>
                    <a:avLst/>
                    <a:gdLst>
                      <a:gd name="connsiteX0" fmla="*/ 38398 w 76200"/>
                      <a:gd name="connsiteY0" fmla="*/ 76319 h 76054"/>
                      <a:gd name="connsiteX1" fmla="*/ 65339 w 76200"/>
                      <a:gd name="connsiteY1" fmla="*/ 65181 h 76054"/>
                      <a:gd name="connsiteX2" fmla="*/ 76498 w 76200"/>
                      <a:gd name="connsiteY2" fmla="*/ 38292 h 76054"/>
                      <a:gd name="connsiteX3" fmla="*/ 65339 w 76200"/>
                      <a:gd name="connsiteY3" fmla="*/ 11402 h 76054"/>
                      <a:gd name="connsiteX4" fmla="*/ 38398 w 76200"/>
                      <a:gd name="connsiteY4" fmla="*/ 264 h 76054"/>
                      <a:gd name="connsiteX5" fmla="*/ 11457 w 76200"/>
                      <a:gd name="connsiteY5" fmla="*/ 11402 h 76054"/>
                      <a:gd name="connsiteX6" fmla="*/ 298 w 76200"/>
                      <a:gd name="connsiteY6" fmla="*/ 38292 h 76054"/>
                      <a:gd name="connsiteX7" fmla="*/ 11457 w 76200"/>
                      <a:gd name="connsiteY7" fmla="*/ 65181 h 76054"/>
                      <a:gd name="connsiteX8" fmla="*/ 38398 w 76200"/>
                      <a:gd name="connsiteY8" fmla="*/ 76319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398" y="76319"/>
                        </a:moveTo>
                        <a:cubicBezTo>
                          <a:pt x="48502" y="76319"/>
                          <a:pt x="58194" y="72312"/>
                          <a:pt x="65339" y="65181"/>
                        </a:cubicBezTo>
                        <a:cubicBezTo>
                          <a:pt x="72483" y="58050"/>
                          <a:pt x="76498" y="48376"/>
                          <a:pt x="76498" y="38292"/>
                        </a:cubicBezTo>
                        <a:cubicBezTo>
                          <a:pt x="76498" y="28207"/>
                          <a:pt x="72483" y="18533"/>
                          <a:pt x="65339" y="11402"/>
                        </a:cubicBezTo>
                        <a:cubicBezTo>
                          <a:pt x="58194" y="4271"/>
                          <a:pt x="48502" y="264"/>
                          <a:pt x="38398" y="264"/>
                        </a:cubicBezTo>
                        <a:cubicBezTo>
                          <a:pt x="28294" y="264"/>
                          <a:pt x="18602" y="4271"/>
                          <a:pt x="11457" y="11402"/>
                        </a:cubicBezTo>
                        <a:cubicBezTo>
                          <a:pt x="4312" y="18533"/>
                          <a:pt x="298" y="28207"/>
                          <a:pt x="298" y="38292"/>
                        </a:cubicBezTo>
                        <a:cubicBezTo>
                          <a:pt x="298" y="48376"/>
                          <a:pt x="4312" y="58050"/>
                          <a:pt x="11457" y="65181"/>
                        </a:cubicBezTo>
                        <a:cubicBezTo>
                          <a:pt x="18602" y="72312"/>
                          <a:pt x="28294" y="76319"/>
                          <a:pt x="38398" y="76319"/>
                        </a:cubicBezTo>
                        <a:close/>
                      </a:path>
                    </a:pathLst>
                  </a:custGeom>
                  <a:solidFill>
                    <a:srgbClr val="FF7F0E"/>
                  </a:solidFill>
                  <a:ln w="12700" cap="flat">
                    <a:solidFill>
                      <a:srgbClr val="FF7F0E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902" name="Elemento grafico 2">
                <a:extLst>
                  <a:ext uri="{FF2B5EF4-FFF2-40B4-BE49-F238E27FC236}">
                    <a16:creationId xmlns:a16="http://schemas.microsoft.com/office/drawing/2014/main" id="{DC5AB705-402F-2AFA-D992-3F06431291CB}"/>
                  </a:ext>
                </a:extLst>
              </p:cNvPr>
              <p:cNvGrpSpPr/>
              <p:nvPr/>
            </p:nvGrpSpPr>
            <p:grpSpPr>
              <a:xfrm>
                <a:off x="1566282" y="4313602"/>
                <a:ext cx="792018" cy="108174"/>
                <a:chOff x="1566282" y="4313602"/>
                <a:chExt cx="792018" cy="108174"/>
              </a:xfrm>
            </p:grpSpPr>
            <p:sp>
              <p:nvSpPr>
                <p:cNvPr id="3903" name="Figura a mano libera: forma 3902">
                  <a:extLst>
                    <a:ext uri="{FF2B5EF4-FFF2-40B4-BE49-F238E27FC236}">
                      <a16:creationId xmlns:a16="http://schemas.microsoft.com/office/drawing/2014/main" id="{5169A623-1108-A434-06BE-E23F21F8649F}"/>
                    </a:ext>
                  </a:extLst>
                </p:cNvPr>
                <p:cNvSpPr/>
                <p:nvPr/>
              </p:nvSpPr>
              <p:spPr>
                <a:xfrm>
                  <a:off x="1604382" y="4351629"/>
                  <a:ext cx="715818" cy="32120"/>
                </a:xfrm>
                <a:custGeom>
                  <a:avLst/>
                  <a:gdLst>
                    <a:gd name="connsiteX0" fmla="*/ 0 w 715818"/>
                    <a:gd name="connsiteY0" fmla="*/ 32121 h 32120"/>
                    <a:gd name="connsiteX1" fmla="*/ 715819 w 715818"/>
                    <a:gd name="connsiteY1" fmla="*/ 0 h 32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15818" h="32120">
                      <a:moveTo>
                        <a:pt x="0" y="32121"/>
                      </a:moveTo>
                      <a:lnTo>
                        <a:pt x="715819" y="0"/>
                      </a:lnTo>
                    </a:path>
                  </a:pathLst>
                </a:custGeom>
                <a:noFill/>
                <a:ln w="19050" cap="sq">
                  <a:solidFill>
                    <a:srgbClr val="2CA02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904" name="Elemento grafico 2">
                  <a:extLst>
                    <a:ext uri="{FF2B5EF4-FFF2-40B4-BE49-F238E27FC236}">
                      <a16:creationId xmlns:a16="http://schemas.microsoft.com/office/drawing/2014/main" id="{BDF78A8F-A27E-CD80-637F-D4B7D96EC48B}"/>
                    </a:ext>
                  </a:extLst>
                </p:cNvPr>
                <p:cNvGrpSpPr/>
                <p:nvPr/>
              </p:nvGrpSpPr>
              <p:grpSpPr>
                <a:xfrm>
                  <a:off x="1566282" y="4313602"/>
                  <a:ext cx="792018" cy="108174"/>
                  <a:chOff x="1566282" y="4313602"/>
                  <a:chExt cx="792018" cy="108174"/>
                </a:xfrm>
              </p:grpSpPr>
              <p:sp>
                <p:nvSpPr>
                  <p:cNvPr id="3905" name="Figura a mano libera: forma 3904">
                    <a:extLst>
                      <a:ext uri="{FF2B5EF4-FFF2-40B4-BE49-F238E27FC236}">
                        <a16:creationId xmlns:a16="http://schemas.microsoft.com/office/drawing/2014/main" id="{C2F92528-55CD-6C89-F3FE-EA8E7186D0F4}"/>
                      </a:ext>
                    </a:extLst>
                  </p:cNvPr>
                  <p:cNvSpPr/>
                  <p:nvPr/>
                </p:nvSpPr>
                <p:spPr>
                  <a:xfrm>
                    <a:off x="1566282" y="4345722"/>
                    <a:ext cx="76200" cy="76054"/>
                  </a:xfrm>
                  <a:custGeom>
                    <a:avLst/>
                    <a:gdLst>
                      <a:gd name="connsiteX0" fmla="*/ 38172 w 76200"/>
                      <a:gd name="connsiteY0" fmla="*/ 76394 h 76054"/>
                      <a:gd name="connsiteX1" fmla="*/ 65113 w 76200"/>
                      <a:gd name="connsiteY1" fmla="*/ 65256 h 76054"/>
                      <a:gd name="connsiteX2" fmla="*/ 76272 w 76200"/>
                      <a:gd name="connsiteY2" fmla="*/ 38367 h 76054"/>
                      <a:gd name="connsiteX3" fmla="*/ 65113 w 76200"/>
                      <a:gd name="connsiteY3" fmla="*/ 11477 h 76054"/>
                      <a:gd name="connsiteX4" fmla="*/ 38172 w 76200"/>
                      <a:gd name="connsiteY4" fmla="*/ 339 h 76054"/>
                      <a:gd name="connsiteX5" fmla="*/ 11232 w 76200"/>
                      <a:gd name="connsiteY5" fmla="*/ 11477 h 76054"/>
                      <a:gd name="connsiteX6" fmla="*/ 72 w 76200"/>
                      <a:gd name="connsiteY6" fmla="*/ 38367 h 76054"/>
                      <a:gd name="connsiteX7" fmla="*/ 11232 w 76200"/>
                      <a:gd name="connsiteY7" fmla="*/ 65256 h 76054"/>
                      <a:gd name="connsiteX8" fmla="*/ 38172 w 76200"/>
                      <a:gd name="connsiteY8" fmla="*/ 76394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172" y="76394"/>
                        </a:moveTo>
                        <a:cubicBezTo>
                          <a:pt x="48277" y="76394"/>
                          <a:pt x="57968" y="72387"/>
                          <a:pt x="65113" y="65256"/>
                        </a:cubicBezTo>
                        <a:cubicBezTo>
                          <a:pt x="72258" y="58125"/>
                          <a:pt x="76272" y="48452"/>
                          <a:pt x="76272" y="38367"/>
                        </a:cubicBezTo>
                        <a:cubicBezTo>
                          <a:pt x="76272" y="28282"/>
                          <a:pt x="72258" y="18609"/>
                          <a:pt x="65113" y="11477"/>
                        </a:cubicBezTo>
                        <a:cubicBezTo>
                          <a:pt x="57968" y="4346"/>
                          <a:pt x="48277" y="339"/>
                          <a:pt x="38172" y="339"/>
                        </a:cubicBezTo>
                        <a:cubicBezTo>
                          <a:pt x="28068" y="339"/>
                          <a:pt x="18376" y="4346"/>
                          <a:pt x="11232" y="11477"/>
                        </a:cubicBezTo>
                        <a:cubicBezTo>
                          <a:pt x="4087" y="18609"/>
                          <a:pt x="72" y="28282"/>
                          <a:pt x="72" y="38367"/>
                        </a:cubicBezTo>
                        <a:cubicBezTo>
                          <a:pt x="72" y="48452"/>
                          <a:pt x="4087" y="58125"/>
                          <a:pt x="11232" y="65256"/>
                        </a:cubicBezTo>
                        <a:cubicBezTo>
                          <a:pt x="18376" y="72387"/>
                          <a:pt x="28068" y="76394"/>
                          <a:pt x="38172" y="76394"/>
                        </a:cubicBezTo>
                        <a:close/>
                      </a:path>
                    </a:pathLst>
                  </a:custGeom>
                  <a:solidFill>
                    <a:srgbClr val="2CA02C"/>
                  </a:solidFill>
                  <a:ln w="12700" cap="flat">
                    <a:solidFill>
                      <a:srgbClr val="2CA02C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06" name="Figura a mano libera: forma 3905">
                    <a:extLst>
                      <a:ext uri="{FF2B5EF4-FFF2-40B4-BE49-F238E27FC236}">
                        <a16:creationId xmlns:a16="http://schemas.microsoft.com/office/drawing/2014/main" id="{0FF24D53-E434-C39D-E302-309D045050FD}"/>
                      </a:ext>
                    </a:extLst>
                  </p:cNvPr>
                  <p:cNvSpPr/>
                  <p:nvPr/>
                </p:nvSpPr>
                <p:spPr>
                  <a:xfrm>
                    <a:off x="2282101" y="4313602"/>
                    <a:ext cx="76200" cy="76054"/>
                  </a:xfrm>
                  <a:custGeom>
                    <a:avLst/>
                    <a:gdLst>
                      <a:gd name="connsiteX0" fmla="*/ 38229 w 76200"/>
                      <a:gd name="connsiteY0" fmla="*/ 76392 h 76054"/>
                      <a:gd name="connsiteX1" fmla="*/ 65169 w 76200"/>
                      <a:gd name="connsiteY1" fmla="*/ 65254 h 76054"/>
                      <a:gd name="connsiteX2" fmla="*/ 76329 w 76200"/>
                      <a:gd name="connsiteY2" fmla="*/ 38364 h 76054"/>
                      <a:gd name="connsiteX3" fmla="*/ 65169 w 76200"/>
                      <a:gd name="connsiteY3" fmla="*/ 11475 h 76054"/>
                      <a:gd name="connsiteX4" fmla="*/ 38229 w 76200"/>
                      <a:gd name="connsiteY4" fmla="*/ 337 h 76054"/>
                      <a:gd name="connsiteX5" fmla="*/ 11288 w 76200"/>
                      <a:gd name="connsiteY5" fmla="*/ 11475 h 76054"/>
                      <a:gd name="connsiteX6" fmla="*/ 129 w 76200"/>
                      <a:gd name="connsiteY6" fmla="*/ 38364 h 76054"/>
                      <a:gd name="connsiteX7" fmla="*/ 11288 w 76200"/>
                      <a:gd name="connsiteY7" fmla="*/ 65254 h 76054"/>
                      <a:gd name="connsiteX8" fmla="*/ 38229 w 76200"/>
                      <a:gd name="connsiteY8" fmla="*/ 76392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229" y="76392"/>
                        </a:moveTo>
                        <a:cubicBezTo>
                          <a:pt x="48333" y="76392"/>
                          <a:pt x="58025" y="72385"/>
                          <a:pt x="65169" y="65254"/>
                        </a:cubicBezTo>
                        <a:cubicBezTo>
                          <a:pt x="72314" y="58122"/>
                          <a:pt x="76329" y="48449"/>
                          <a:pt x="76329" y="38364"/>
                        </a:cubicBezTo>
                        <a:cubicBezTo>
                          <a:pt x="76329" y="28279"/>
                          <a:pt x="72314" y="18606"/>
                          <a:pt x="65169" y="11475"/>
                        </a:cubicBezTo>
                        <a:cubicBezTo>
                          <a:pt x="58025" y="4344"/>
                          <a:pt x="48333" y="337"/>
                          <a:pt x="38229" y="337"/>
                        </a:cubicBezTo>
                        <a:cubicBezTo>
                          <a:pt x="28124" y="337"/>
                          <a:pt x="18433" y="4344"/>
                          <a:pt x="11288" y="11475"/>
                        </a:cubicBezTo>
                        <a:cubicBezTo>
                          <a:pt x="4143" y="18606"/>
                          <a:pt x="129" y="28279"/>
                          <a:pt x="129" y="38364"/>
                        </a:cubicBezTo>
                        <a:cubicBezTo>
                          <a:pt x="129" y="48449"/>
                          <a:pt x="4143" y="58122"/>
                          <a:pt x="11288" y="65254"/>
                        </a:cubicBezTo>
                        <a:cubicBezTo>
                          <a:pt x="18433" y="72385"/>
                          <a:pt x="28124" y="76392"/>
                          <a:pt x="38229" y="76392"/>
                        </a:cubicBezTo>
                        <a:close/>
                      </a:path>
                    </a:pathLst>
                  </a:custGeom>
                  <a:solidFill>
                    <a:srgbClr val="2CA02C"/>
                  </a:solidFill>
                  <a:ln w="12700" cap="flat">
                    <a:solidFill>
                      <a:srgbClr val="2CA02C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3907" name="Figura a mano libera: forma 3906">
                <a:extLst>
                  <a:ext uri="{FF2B5EF4-FFF2-40B4-BE49-F238E27FC236}">
                    <a16:creationId xmlns:a16="http://schemas.microsoft.com/office/drawing/2014/main" id="{C42BFD95-4C2F-5550-B7EA-8351B7B4EF8A}"/>
                  </a:ext>
                </a:extLst>
              </p:cNvPr>
              <p:cNvSpPr/>
              <p:nvPr/>
            </p:nvSpPr>
            <p:spPr>
              <a:xfrm>
                <a:off x="1282263" y="363860"/>
                <a:ext cx="12700" cy="4216464"/>
              </a:xfrm>
              <a:custGeom>
                <a:avLst/>
                <a:gdLst>
                  <a:gd name="connsiteX0" fmla="*/ 0 w 12700"/>
                  <a:gd name="connsiteY0" fmla="*/ 4216465 h 4216464"/>
                  <a:gd name="connsiteX1" fmla="*/ 0 w 12700"/>
                  <a:gd name="connsiteY1" fmla="*/ 0 h 421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216464">
                    <a:moveTo>
                      <a:pt x="0" y="4216465"/>
                    </a:moveTo>
                    <a:lnTo>
                      <a:pt x="0" y="0"/>
                    </a:lnTo>
                  </a:path>
                </a:pathLst>
              </a:custGeom>
              <a:noFill/>
              <a:ln w="1016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8" name="Figura a mano libera: forma 3907">
                <a:extLst>
                  <a:ext uri="{FF2B5EF4-FFF2-40B4-BE49-F238E27FC236}">
                    <a16:creationId xmlns:a16="http://schemas.microsoft.com/office/drawing/2014/main" id="{4A563D26-2729-EDF4-EEFC-DECE9901BA04}"/>
                  </a:ext>
                </a:extLst>
              </p:cNvPr>
              <p:cNvSpPr/>
              <p:nvPr/>
            </p:nvSpPr>
            <p:spPr>
              <a:xfrm>
                <a:off x="8368868" y="363860"/>
                <a:ext cx="12700" cy="4216464"/>
              </a:xfrm>
              <a:custGeom>
                <a:avLst/>
                <a:gdLst>
                  <a:gd name="connsiteX0" fmla="*/ 0 w 12700"/>
                  <a:gd name="connsiteY0" fmla="*/ 4216465 h 4216464"/>
                  <a:gd name="connsiteX1" fmla="*/ 0 w 12700"/>
                  <a:gd name="connsiteY1" fmla="*/ 0 h 421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216464">
                    <a:moveTo>
                      <a:pt x="0" y="4216465"/>
                    </a:moveTo>
                    <a:lnTo>
                      <a:pt x="0" y="0"/>
                    </a:lnTo>
                  </a:path>
                </a:pathLst>
              </a:custGeom>
              <a:noFill/>
              <a:ln w="1016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9" name="Figura a mano libera: forma 3908">
                <a:extLst>
                  <a:ext uri="{FF2B5EF4-FFF2-40B4-BE49-F238E27FC236}">
                    <a16:creationId xmlns:a16="http://schemas.microsoft.com/office/drawing/2014/main" id="{3A80BE05-674C-0EF0-BB9D-69E4EE9AFACE}"/>
                  </a:ext>
                </a:extLst>
              </p:cNvPr>
              <p:cNvSpPr/>
              <p:nvPr/>
            </p:nvSpPr>
            <p:spPr>
              <a:xfrm>
                <a:off x="1282263" y="4580325"/>
                <a:ext cx="7086605" cy="12675"/>
              </a:xfrm>
              <a:custGeom>
                <a:avLst/>
                <a:gdLst>
                  <a:gd name="connsiteX0" fmla="*/ 0 w 7086605"/>
                  <a:gd name="connsiteY0" fmla="*/ 0 h 12675"/>
                  <a:gd name="connsiteX1" fmla="*/ 7086605 w 7086605"/>
                  <a:gd name="connsiteY1" fmla="*/ 0 h 1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6605" h="12675">
                    <a:moveTo>
                      <a:pt x="0" y="0"/>
                    </a:moveTo>
                    <a:lnTo>
                      <a:pt x="7086605" y="0"/>
                    </a:lnTo>
                  </a:path>
                </a:pathLst>
              </a:custGeom>
              <a:noFill/>
              <a:ln w="1016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0" name="Figura a mano libera: forma 3909">
                <a:extLst>
                  <a:ext uri="{FF2B5EF4-FFF2-40B4-BE49-F238E27FC236}">
                    <a16:creationId xmlns:a16="http://schemas.microsoft.com/office/drawing/2014/main" id="{332851A0-7F9E-6C2D-BEA6-6616AC29C63F}"/>
                  </a:ext>
                </a:extLst>
              </p:cNvPr>
              <p:cNvSpPr/>
              <p:nvPr/>
            </p:nvSpPr>
            <p:spPr>
              <a:xfrm>
                <a:off x="1282263" y="363860"/>
                <a:ext cx="7086605" cy="12675"/>
              </a:xfrm>
              <a:custGeom>
                <a:avLst/>
                <a:gdLst>
                  <a:gd name="connsiteX0" fmla="*/ 0 w 7086605"/>
                  <a:gd name="connsiteY0" fmla="*/ 0 h 12675"/>
                  <a:gd name="connsiteX1" fmla="*/ 7086605 w 7086605"/>
                  <a:gd name="connsiteY1" fmla="*/ 0 h 1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6605" h="12675">
                    <a:moveTo>
                      <a:pt x="0" y="0"/>
                    </a:moveTo>
                    <a:lnTo>
                      <a:pt x="7086605" y="0"/>
                    </a:lnTo>
                  </a:path>
                </a:pathLst>
              </a:custGeom>
              <a:noFill/>
              <a:ln w="1016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3911" name="Elemento grafico 2">
                <a:extLst>
                  <a:ext uri="{FF2B5EF4-FFF2-40B4-BE49-F238E27FC236}">
                    <a16:creationId xmlns:a16="http://schemas.microsoft.com/office/drawing/2014/main" id="{B4284E25-50D1-0B9C-E929-FFFB1098143B}"/>
                  </a:ext>
                </a:extLst>
              </p:cNvPr>
              <p:cNvGrpSpPr/>
              <p:nvPr/>
            </p:nvGrpSpPr>
            <p:grpSpPr>
              <a:xfrm>
                <a:off x="3193103" y="172227"/>
                <a:ext cx="3272494" cy="117741"/>
                <a:chOff x="3193103" y="172227"/>
                <a:chExt cx="3272494" cy="117741"/>
              </a:xfrm>
              <a:solidFill>
                <a:srgbClr val="000000"/>
              </a:solidFill>
            </p:grpSpPr>
            <p:sp>
              <p:nvSpPr>
                <p:cNvPr id="3912" name="Figura a mano libera: forma 3911">
                  <a:extLst>
                    <a:ext uri="{FF2B5EF4-FFF2-40B4-BE49-F238E27FC236}">
                      <a16:creationId xmlns:a16="http://schemas.microsoft.com/office/drawing/2014/main" id="{8FD8B1F5-9424-E34D-B351-50AF41069CCA}"/>
                    </a:ext>
                  </a:extLst>
                </p:cNvPr>
                <p:cNvSpPr/>
                <p:nvPr/>
              </p:nvSpPr>
              <p:spPr>
                <a:xfrm flipV="1">
                  <a:off x="3193103" y="176909"/>
                  <a:ext cx="86558" cy="110897"/>
                </a:xfrm>
                <a:custGeom>
                  <a:avLst/>
                  <a:gdLst>
                    <a:gd name="connsiteX0" fmla="*/ 50452 w 86558"/>
                    <a:gd name="connsiteY0" fmla="*/ 49681 h 110897"/>
                    <a:gd name="connsiteX1" fmla="*/ 59858 w 86558"/>
                    <a:gd name="connsiteY1" fmla="*/ 42694 h 110897"/>
                    <a:gd name="connsiteX2" fmla="*/ 69050 w 86558"/>
                    <a:gd name="connsiteY2" fmla="*/ 27982 h 110897"/>
                    <a:gd name="connsiteX3" fmla="*/ 84314 w 86558"/>
                    <a:gd name="connsiteY3" fmla="*/ -2321 h 110897"/>
                    <a:gd name="connsiteX4" fmla="*/ 68145 w 86558"/>
                    <a:gd name="connsiteY4" fmla="*/ -2321 h 110897"/>
                    <a:gd name="connsiteX5" fmla="*/ 53953 w 86558"/>
                    <a:gd name="connsiteY5" fmla="*/ 26128 h 110897"/>
                    <a:gd name="connsiteX6" fmla="*/ 43261 w 86558"/>
                    <a:gd name="connsiteY6" fmla="*/ 40911 h 110897"/>
                    <a:gd name="connsiteX7" fmla="*/ 29164 w 86558"/>
                    <a:gd name="connsiteY7" fmla="*/ 44548 h 110897"/>
                    <a:gd name="connsiteX8" fmla="*/ 12781 w 86558"/>
                    <a:gd name="connsiteY8" fmla="*/ 44548 h 110897"/>
                    <a:gd name="connsiteX9" fmla="*/ 12781 w 86558"/>
                    <a:gd name="connsiteY9" fmla="*/ -2321 h 110897"/>
                    <a:gd name="connsiteX10" fmla="*/ -2245 w 86558"/>
                    <a:gd name="connsiteY10" fmla="*/ -2321 h 110897"/>
                    <a:gd name="connsiteX11" fmla="*/ -2245 w 86558"/>
                    <a:gd name="connsiteY11" fmla="*/ 108576 h 110897"/>
                    <a:gd name="connsiteX12" fmla="*/ 31688 w 86558"/>
                    <a:gd name="connsiteY12" fmla="*/ 108576 h 110897"/>
                    <a:gd name="connsiteX13" fmla="*/ 60120 w 86558"/>
                    <a:gd name="connsiteY13" fmla="*/ 100614 h 110897"/>
                    <a:gd name="connsiteX14" fmla="*/ 69502 w 86558"/>
                    <a:gd name="connsiteY14" fmla="*/ 76633 h 110897"/>
                    <a:gd name="connsiteX15" fmla="*/ 64621 w 86558"/>
                    <a:gd name="connsiteY15" fmla="*/ 59236 h 110897"/>
                    <a:gd name="connsiteX16" fmla="*/ 50452 w 86558"/>
                    <a:gd name="connsiteY16" fmla="*/ 49681 h 110897"/>
                    <a:gd name="connsiteX17" fmla="*/ 12781 w 86558"/>
                    <a:gd name="connsiteY17" fmla="*/ 96241 h 110897"/>
                    <a:gd name="connsiteX18" fmla="*/ 12781 w 86558"/>
                    <a:gd name="connsiteY18" fmla="*/ 56883 h 110897"/>
                    <a:gd name="connsiteX19" fmla="*/ 31688 w 86558"/>
                    <a:gd name="connsiteY19" fmla="*/ 56883 h 110897"/>
                    <a:gd name="connsiteX20" fmla="*/ 48095 w 86558"/>
                    <a:gd name="connsiteY20" fmla="*/ 61898 h 110897"/>
                    <a:gd name="connsiteX21" fmla="*/ 53643 w 86558"/>
                    <a:gd name="connsiteY21" fmla="*/ 76633 h 110897"/>
                    <a:gd name="connsiteX22" fmla="*/ 48095 w 86558"/>
                    <a:gd name="connsiteY22" fmla="*/ 91297 h 110897"/>
                    <a:gd name="connsiteX23" fmla="*/ 31688 w 86558"/>
                    <a:gd name="connsiteY23" fmla="*/ 96241 h 110897"/>
                    <a:gd name="connsiteX24" fmla="*/ 12781 w 86558"/>
                    <a:gd name="connsiteY24" fmla="*/ 96241 h 1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6558" h="110897">
                      <a:moveTo>
                        <a:pt x="50452" y="49681"/>
                      </a:moveTo>
                      <a:cubicBezTo>
                        <a:pt x="53675" y="48588"/>
                        <a:pt x="56810" y="46259"/>
                        <a:pt x="59858" y="42694"/>
                      </a:cubicBezTo>
                      <a:cubicBezTo>
                        <a:pt x="62906" y="39129"/>
                        <a:pt x="65970" y="34225"/>
                        <a:pt x="69050" y="27982"/>
                      </a:cubicBezTo>
                      <a:lnTo>
                        <a:pt x="84314" y="-2321"/>
                      </a:lnTo>
                      <a:lnTo>
                        <a:pt x="68145" y="-2321"/>
                      </a:lnTo>
                      <a:lnTo>
                        <a:pt x="53953" y="26128"/>
                      </a:lnTo>
                      <a:cubicBezTo>
                        <a:pt x="50270" y="33559"/>
                        <a:pt x="46706" y="38487"/>
                        <a:pt x="43261" y="40911"/>
                      </a:cubicBezTo>
                      <a:cubicBezTo>
                        <a:pt x="39816" y="43335"/>
                        <a:pt x="35117" y="44548"/>
                        <a:pt x="29164" y="44548"/>
                      </a:cubicBezTo>
                      <a:lnTo>
                        <a:pt x="12781" y="44548"/>
                      </a:lnTo>
                      <a:lnTo>
                        <a:pt x="12781" y="-2321"/>
                      </a:lnTo>
                      <a:lnTo>
                        <a:pt x="-2245" y="-2321"/>
                      </a:lnTo>
                      <a:lnTo>
                        <a:pt x="-2245" y="108576"/>
                      </a:lnTo>
                      <a:lnTo>
                        <a:pt x="31688" y="108576"/>
                      </a:lnTo>
                      <a:cubicBezTo>
                        <a:pt x="44388" y="108576"/>
                        <a:pt x="53865" y="105922"/>
                        <a:pt x="60120" y="100614"/>
                      </a:cubicBezTo>
                      <a:cubicBezTo>
                        <a:pt x="66375" y="95322"/>
                        <a:pt x="69502" y="87328"/>
                        <a:pt x="69502" y="76633"/>
                      </a:cubicBezTo>
                      <a:cubicBezTo>
                        <a:pt x="69502" y="69646"/>
                        <a:pt x="67875" y="63846"/>
                        <a:pt x="64621" y="59236"/>
                      </a:cubicBezTo>
                      <a:cubicBezTo>
                        <a:pt x="61366" y="54641"/>
                        <a:pt x="56644" y="51456"/>
                        <a:pt x="50452" y="49681"/>
                      </a:cubicBezTo>
                      <a:close/>
                      <a:moveTo>
                        <a:pt x="12781" y="96241"/>
                      </a:moveTo>
                      <a:lnTo>
                        <a:pt x="12781" y="56883"/>
                      </a:lnTo>
                      <a:lnTo>
                        <a:pt x="31688" y="56883"/>
                      </a:lnTo>
                      <a:cubicBezTo>
                        <a:pt x="38927" y="56883"/>
                        <a:pt x="44396" y="58554"/>
                        <a:pt x="48095" y="61898"/>
                      </a:cubicBezTo>
                      <a:cubicBezTo>
                        <a:pt x="51794" y="65241"/>
                        <a:pt x="53643" y="70153"/>
                        <a:pt x="53643" y="76633"/>
                      </a:cubicBezTo>
                      <a:cubicBezTo>
                        <a:pt x="53643" y="83114"/>
                        <a:pt x="51794" y="88002"/>
                        <a:pt x="48095" y="91297"/>
                      </a:cubicBezTo>
                      <a:cubicBezTo>
                        <a:pt x="44396" y="94593"/>
                        <a:pt x="38927" y="96241"/>
                        <a:pt x="31688" y="96241"/>
                      </a:cubicBezTo>
                      <a:lnTo>
                        <a:pt x="12781" y="962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3" name="Figura a mano libera: forma 3912">
                  <a:extLst>
                    <a:ext uri="{FF2B5EF4-FFF2-40B4-BE49-F238E27FC236}">
                      <a16:creationId xmlns:a16="http://schemas.microsoft.com/office/drawing/2014/main" id="{A0D70C62-0603-9CC0-75E8-0FBF9F76B84A}"/>
                    </a:ext>
                  </a:extLst>
                </p:cNvPr>
                <p:cNvSpPr/>
                <p:nvPr/>
              </p:nvSpPr>
              <p:spPr>
                <a:xfrm flipV="1">
                  <a:off x="3290136" y="202625"/>
                  <a:ext cx="69794" cy="87343"/>
                </a:xfrm>
                <a:custGeom>
                  <a:avLst/>
                  <a:gdLst>
                    <a:gd name="connsiteX0" fmla="*/ -1802 w 69794"/>
                    <a:gd name="connsiteY0" fmla="*/ 33252 h 87343"/>
                    <a:gd name="connsiteX1" fmla="*/ -1802 w 69794"/>
                    <a:gd name="connsiteY1" fmla="*/ 83614 h 87343"/>
                    <a:gd name="connsiteX2" fmla="*/ 11891 w 69794"/>
                    <a:gd name="connsiteY2" fmla="*/ 83614 h 87343"/>
                    <a:gd name="connsiteX3" fmla="*/ 11891 w 69794"/>
                    <a:gd name="connsiteY3" fmla="*/ 33775 h 87343"/>
                    <a:gd name="connsiteX4" fmla="*/ 16486 w 69794"/>
                    <a:gd name="connsiteY4" fmla="*/ 16044 h 87343"/>
                    <a:gd name="connsiteX5" fmla="*/ 30345 w 69794"/>
                    <a:gd name="connsiteY5" fmla="*/ 10150 h 87343"/>
                    <a:gd name="connsiteX6" fmla="*/ 47847 w 69794"/>
                    <a:gd name="connsiteY6" fmla="*/ 17209 h 87343"/>
                    <a:gd name="connsiteX7" fmla="*/ 54301 w 69794"/>
                    <a:gd name="connsiteY7" fmla="*/ 36460 h 87343"/>
                    <a:gd name="connsiteX8" fmla="*/ 54301 w 69794"/>
                    <a:gd name="connsiteY8" fmla="*/ 83614 h 87343"/>
                    <a:gd name="connsiteX9" fmla="*/ 67993 w 69794"/>
                    <a:gd name="connsiteY9" fmla="*/ 83614 h 87343"/>
                    <a:gd name="connsiteX10" fmla="*/ 67993 w 69794"/>
                    <a:gd name="connsiteY10" fmla="*/ 429 h 87343"/>
                    <a:gd name="connsiteX11" fmla="*/ 54301 w 69794"/>
                    <a:gd name="connsiteY11" fmla="*/ 429 h 87343"/>
                    <a:gd name="connsiteX12" fmla="*/ 54301 w 69794"/>
                    <a:gd name="connsiteY12" fmla="*/ 13216 h 87343"/>
                    <a:gd name="connsiteX13" fmla="*/ 42728 w 69794"/>
                    <a:gd name="connsiteY13" fmla="*/ 1950 h 87343"/>
                    <a:gd name="connsiteX14" fmla="*/ 27440 w 69794"/>
                    <a:gd name="connsiteY14" fmla="*/ -1733 h 87343"/>
                    <a:gd name="connsiteX15" fmla="*/ 5628 w 69794"/>
                    <a:gd name="connsiteY15" fmla="*/ 7179 h 87343"/>
                    <a:gd name="connsiteX16" fmla="*/ -1802 w 69794"/>
                    <a:gd name="connsiteY16" fmla="*/ 33252 h 87343"/>
                    <a:gd name="connsiteX17" fmla="*/ 32655 w 69794"/>
                    <a:gd name="connsiteY17" fmla="*/ 85610 h 87343"/>
                    <a:gd name="connsiteX18" fmla="*/ 32655 w 69794"/>
                    <a:gd name="connsiteY18" fmla="*/ 85610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794" h="87343">
                      <a:moveTo>
                        <a:pt x="-1802" y="33252"/>
                      </a:moveTo>
                      <a:lnTo>
                        <a:pt x="-1802" y="83614"/>
                      </a:lnTo>
                      <a:lnTo>
                        <a:pt x="11891" y="83614"/>
                      </a:lnTo>
                      <a:lnTo>
                        <a:pt x="11891" y="33775"/>
                      </a:lnTo>
                      <a:cubicBezTo>
                        <a:pt x="11891" y="25900"/>
                        <a:pt x="13422" y="19990"/>
                        <a:pt x="16486" y="16044"/>
                      </a:cubicBezTo>
                      <a:cubicBezTo>
                        <a:pt x="19566" y="12115"/>
                        <a:pt x="24186" y="10150"/>
                        <a:pt x="30345" y="10150"/>
                      </a:cubicBezTo>
                      <a:cubicBezTo>
                        <a:pt x="37727" y="10150"/>
                        <a:pt x="43561" y="12503"/>
                        <a:pt x="47847" y="17209"/>
                      </a:cubicBezTo>
                      <a:cubicBezTo>
                        <a:pt x="52150" y="21915"/>
                        <a:pt x="54301" y="28332"/>
                        <a:pt x="54301" y="36460"/>
                      </a:cubicBezTo>
                      <a:lnTo>
                        <a:pt x="54301" y="83614"/>
                      </a:lnTo>
                      <a:lnTo>
                        <a:pt x="67993" y="83614"/>
                      </a:lnTo>
                      <a:lnTo>
                        <a:pt x="67993" y="429"/>
                      </a:lnTo>
                      <a:lnTo>
                        <a:pt x="54301" y="429"/>
                      </a:lnTo>
                      <a:lnTo>
                        <a:pt x="54301" y="13216"/>
                      </a:lnTo>
                      <a:cubicBezTo>
                        <a:pt x="50983" y="8162"/>
                        <a:pt x="47125" y="4406"/>
                        <a:pt x="42728" y="1950"/>
                      </a:cubicBezTo>
                      <a:cubicBezTo>
                        <a:pt x="38346" y="-505"/>
                        <a:pt x="33250" y="-1733"/>
                        <a:pt x="27440" y="-1733"/>
                      </a:cubicBezTo>
                      <a:cubicBezTo>
                        <a:pt x="17867" y="-1733"/>
                        <a:pt x="10597" y="1237"/>
                        <a:pt x="5628" y="7179"/>
                      </a:cubicBezTo>
                      <a:cubicBezTo>
                        <a:pt x="675" y="13121"/>
                        <a:pt x="-1802" y="21812"/>
                        <a:pt x="-1802" y="33252"/>
                      </a:cubicBezTo>
                      <a:close/>
                      <a:moveTo>
                        <a:pt x="32655" y="85610"/>
                      </a:moveTo>
                      <a:lnTo>
                        <a:pt x="32655" y="85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4" name="Figura a mano libera: forma 3913">
                  <a:extLst>
                    <a:ext uri="{FF2B5EF4-FFF2-40B4-BE49-F238E27FC236}">
                      <a16:creationId xmlns:a16="http://schemas.microsoft.com/office/drawing/2014/main" id="{31C737B9-5DB3-59FE-F063-2EC84E20D2F9}"/>
                    </a:ext>
                  </a:extLst>
                </p:cNvPr>
                <p:cNvSpPr/>
                <p:nvPr/>
              </p:nvSpPr>
              <p:spPr>
                <a:xfrm flipV="1">
                  <a:off x="3387606" y="202625"/>
                  <a:ext cx="69818" cy="85181"/>
                </a:xfrm>
                <a:custGeom>
                  <a:avLst/>
                  <a:gdLst>
                    <a:gd name="connsiteX0" fmla="*/ 67987 w 69818"/>
                    <a:gd name="connsiteY0" fmla="*/ 48441 h 85181"/>
                    <a:gd name="connsiteX1" fmla="*/ 67987 w 69818"/>
                    <a:gd name="connsiteY1" fmla="*/ -1779 h 85181"/>
                    <a:gd name="connsiteX2" fmla="*/ 54295 w 69818"/>
                    <a:gd name="connsiteY2" fmla="*/ -1779 h 85181"/>
                    <a:gd name="connsiteX3" fmla="*/ 54295 w 69818"/>
                    <a:gd name="connsiteY3" fmla="*/ 47989 h 85181"/>
                    <a:gd name="connsiteX4" fmla="*/ 49675 w 69818"/>
                    <a:gd name="connsiteY4" fmla="*/ 65648 h 85181"/>
                    <a:gd name="connsiteX5" fmla="*/ 35840 w 69818"/>
                    <a:gd name="connsiteY5" fmla="*/ 71519 h 85181"/>
                    <a:gd name="connsiteX6" fmla="*/ 18338 w 69818"/>
                    <a:gd name="connsiteY6" fmla="*/ 64460 h 85181"/>
                    <a:gd name="connsiteX7" fmla="*/ 11932 w 69818"/>
                    <a:gd name="connsiteY7" fmla="*/ 45232 h 85181"/>
                    <a:gd name="connsiteX8" fmla="*/ 11932 w 69818"/>
                    <a:gd name="connsiteY8" fmla="*/ -1779 h 85181"/>
                    <a:gd name="connsiteX9" fmla="*/ -1832 w 69818"/>
                    <a:gd name="connsiteY9" fmla="*/ -1779 h 85181"/>
                    <a:gd name="connsiteX10" fmla="*/ -1832 w 69818"/>
                    <a:gd name="connsiteY10" fmla="*/ 81406 h 85181"/>
                    <a:gd name="connsiteX11" fmla="*/ 11932 w 69818"/>
                    <a:gd name="connsiteY11" fmla="*/ 81406 h 85181"/>
                    <a:gd name="connsiteX12" fmla="*/ 11932 w 69818"/>
                    <a:gd name="connsiteY12" fmla="*/ 68476 h 85181"/>
                    <a:gd name="connsiteX13" fmla="*/ 23505 w 69818"/>
                    <a:gd name="connsiteY13" fmla="*/ 79694 h 85181"/>
                    <a:gd name="connsiteX14" fmla="*/ 38888 w 69818"/>
                    <a:gd name="connsiteY14" fmla="*/ 83402 h 85181"/>
                    <a:gd name="connsiteX15" fmla="*/ 60605 w 69818"/>
                    <a:gd name="connsiteY15" fmla="*/ 74537 h 85181"/>
                    <a:gd name="connsiteX16" fmla="*/ 67987 w 69818"/>
                    <a:gd name="connsiteY16" fmla="*/ 48441 h 8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9818" h="85181">
                      <a:moveTo>
                        <a:pt x="67987" y="48441"/>
                      </a:moveTo>
                      <a:lnTo>
                        <a:pt x="67987" y="-1779"/>
                      </a:lnTo>
                      <a:lnTo>
                        <a:pt x="54295" y="-1779"/>
                      </a:lnTo>
                      <a:lnTo>
                        <a:pt x="54295" y="47989"/>
                      </a:lnTo>
                      <a:cubicBezTo>
                        <a:pt x="54295" y="55864"/>
                        <a:pt x="52755" y="61750"/>
                        <a:pt x="49675" y="65648"/>
                      </a:cubicBezTo>
                      <a:cubicBezTo>
                        <a:pt x="46595" y="69562"/>
                        <a:pt x="41983" y="71519"/>
                        <a:pt x="35840" y="71519"/>
                      </a:cubicBezTo>
                      <a:cubicBezTo>
                        <a:pt x="28442" y="71519"/>
                        <a:pt x="22608" y="69166"/>
                        <a:pt x="18338" y="64460"/>
                      </a:cubicBezTo>
                      <a:cubicBezTo>
                        <a:pt x="14067" y="59770"/>
                        <a:pt x="11932" y="53361"/>
                        <a:pt x="11932" y="45232"/>
                      </a:cubicBezTo>
                      <a:lnTo>
                        <a:pt x="11932" y="-1779"/>
                      </a:lnTo>
                      <a:lnTo>
                        <a:pt x="-1832" y="-1779"/>
                      </a:lnTo>
                      <a:lnTo>
                        <a:pt x="-1832" y="81406"/>
                      </a:lnTo>
                      <a:lnTo>
                        <a:pt x="11932" y="81406"/>
                      </a:lnTo>
                      <a:lnTo>
                        <a:pt x="11932" y="68476"/>
                      </a:lnTo>
                      <a:cubicBezTo>
                        <a:pt x="15218" y="73483"/>
                        <a:pt x="19076" y="77223"/>
                        <a:pt x="23505" y="79694"/>
                      </a:cubicBezTo>
                      <a:cubicBezTo>
                        <a:pt x="27950" y="82166"/>
                        <a:pt x="33078" y="83402"/>
                        <a:pt x="38888" y="83402"/>
                      </a:cubicBezTo>
                      <a:cubicBezTo>
                        <a:pt x="48460" y="83402"/>
                        <a:pt x="55699" y="80447"/>
                        <a:pt x="60605" y="74537"/>
                      </a:cubicBezTo>
                      <a:cubicBezTo>
                        <a:pt x="65526" y="68627"/>
                        <a:pt x="67987" y="59928"/>
                        <a:pt x="67987" y="484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5" name="Figura a mano libera: forma 3914">
                  <a:extLst>
                    <a:ext uri="{FF2B5EF4-FFF2-40B4-BE49-F238E27FC236}">
                      <a16:creationId xmlns:a16="http://schemas.microsoft.com/office/drawing/2014/main" id="{14DD47B7-F7CA-E815-3AE2-DF9AD417CF47}"/>
                    </a:ext>
                  </a:extLst>
                </p:cNvPr>
                <p:cNvSpPr/>
                <p:nvPr/>
              </p:nvSpPr>
              <p:spPr>
                <a:xfrm flipV="1">
                  <a:off x="3474457" y="180997"/>
                  <a:ext cx="52006" cy="106809"/>
                </a:xfrm>
                <a:custGeom>
                  <a:avLst/>
                  <a:gdLst>
                    <a:gd name="connsiteX0" fmla="*/ 22770 w 52006"/>
                    <a:gd name="connsiteY0" fmla="*/ 104574 h 106809"/>
                    <a:gd name="connsiteX1" fmla="*/ 22770 w 52006"/>
                    <a:gd name="connsiteY1" fmla="*/ 80950 h 106809"/>
                    <a:gd name="connsiteX2" fmla="*/ 50964 w 52006"/>
                    <a:gd name="connsiteY2" fmla="*/ 80950 h 106809"/>
                    <a:gd name="connsiteX3" fmla="*/ 50964 w 52006"/>
                    <a:gd name="connsiteY3" fmla="*/ 70326 h 106809"/>
                    <a:gd name="connsiteX4" fmla="*/ 22770 w 52006"/>
                    <a:gd name="connsiteY4" fmla="*/ 70326 h 106809"/>
                    <a:gd name="connsiteX5" fmla="*/ 22770 w 52006"/>
                    <a:gd name="connsiteY5" fmla="*/ 25169 h 106809"/>
                    <a:gd name="connsiteX6" fmla="*/ 25556 w 52006"/>
                    <a:gd name="connsiteY6" fmla="*/ 12097 h 106809"/>
                    <a:gd name="connsiteX7" fmla="*/ 36915 w 52006"/>
                    <a:gd name="connsiteY7" fmla="*/ 9197 h 106809"/>
                    <a:gd name="connsiteX8" fmla="*/ 50964 w 52006"/>
                    <a:gd name="connsiteY8" fmla="*/ 9197 h 106809"/>
                    <a:gd name="connsiteX9" fmla="*/ 50964 w 52006"/>
                    <a:gd name="connsiteY9" fmla="*/ -2235 h 106809"/>
                    <a:gd name="connsiteX10" fmla="*/ 36915 w 52006"/>
                    <a:gd name="connsiteY10" fmla="*/ -2235 h 106809"/>
                    <a:gd name="connsiteX11" fmla="*/ 15031 w 52006"/>
                    <a:gd name="connsiteY11" fmla="*/ 3659 h 106809"/>
                    <a:gd name="connsiteX12" fmla="*/ 9007 w 52006"/>
                    <a:gd name="connsiteY12" fmla="*/ 25169 h 106809"/>
                    <a:gd name="connsiteX13" fmla="*/ 9007 w 52006"/>
                    <a:gd name="connsiteY13" fmla="*/ 70326 h 106809"/>
                    <a:gd name="connsiteX14" fmla="*/ -1042 w 52006"/>
                    <a:gd name="connsiteY14" fmla="*/ 70326 h 106809"/>
                    <a:gd name="connsiteX15" fmla="*/ -1042 w 52006"/>
                    <a:gd name="connsiteY15" fmla="*/ 80950 h 106809"/>
                    <a:gd name="connsiteX16" fmla="*/ 9007 w 52006"/>
                    <a:gd name="connsiteY16" fmla="*/ 80950 h 106809"/>
                    <a:gd name="connsiteX17" fmla="*/ 9007 w 52006"/>
                    <a:gd name="connsiteY17" fmla="*/ 104574 h 106809"/>
                    <a:gd name="connsiteX18" fmla="*/ 22770 w 52006"/>
                    <a:gd name="connsiteY18" fmla="*/ 104574 h 10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2006" h="106809">
                      <a:moveTo>
                        <a:pt x="22770" y="104574"/>
                      </a:moveTo>
                      <a:lnTo>
                        <a:pt x="22770" y="80950"/>
                      </a:lnTo>
                      <a:lnTo>
                        <a:pt x="50964" y="80950"/>
                      </a:lnTo>
                      <a:lnTo>
                        <a:pt x="50964" y="70326"/>
                      </a:lnTo>
                      <a:lnTo>
                        <a:pt x="22770" y="70326"/>
                      </a:lnTo>
                      <a:lnTo>
                        <a:pt x="22770" y="25169"/>
                      </a:lnTo>
                      <a:cubicBezTo>
                        <a:pt x="22770" y="18387"/>
                        <a:pt x="23699" y="14030"/>
                        <a:pt x="25556" y="12097"/>
                      </a:cubicBezTo>
                      <a:cubicBezTo>
                        <a:pt x="27414" y="10164"/>
                        <a:pt x="31200" y="9197"/>
                        <a:pt x="36915" y="9197"/>
                      </a:cubicBezTo>
                      <a:lnTo>
                        <a:pt x="50964" y="9197"/>
                      </a:lnTo>
                      <a:lnTo>
                        <a:pt x="50964" y="-2235"/>
                      </a:lnTo>
                      <a:lnTo>
                        <a:pt x="36915" y="-2235"/>
                      </a:lnTo>
                      <a:cubicBezTo>
                        <a:pt x="26342" y="-2235"/>
                        <a:pt x="19048" y="-270"/>
                        <a:pt x="15031" y="3659"/>
                      </a:cubicBezTo>
                      <a:cubicBezTo>
                        <a:pt x="11015" y="7605"/>
                        <a:pt x="9007" y="14774"/>
                        <a:pt x="9007" y="25169"/>
                      </a:cubicBezTo>
                      <a:lnTo>
                        <a:pt x="9007" y="70326"/>
                      </a:lnTo>
                      <a:lnTo>
                        <a:pt x="-1042" y="70326"/>
                      </a:lnTo>
                      <a:lnTo>
                        <a:pt x="-1042" y="80950"/>
                      </a:lnTo>
                      <a:lnTo>
                        <a:pt x="9007" y="80950"/>
                      </a:lnTo>
                      <a:lnTo>
                        <a:pt x="9007" y="104574"/>
                      </a:lnTo>
                      <a:lnTo>
                        <a:pt x="22770" y="1045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6" name="Figura a mano libera: forma 3915">
                  <a:extLst>
                    <a:ext uri="{FF2B5EF4-FFF2-40B4-BE49-F238E27FC236}">
                      <a16:creationId xmlns:a16="http://schemas.microsoft.com/office/drawing/2014/main" id="{036263E2-D342-1C63-C3E5-EDC529E9016E}"/>
                    </a:ext>
                  </a:extLst>
                </p:cNvPr>
                <p:cNvSpPr/>
                <p:nvPr/>
              </p:nvSpPr>
              <p:spPr>
                <a:xfrm flipV="1">
                  <a:off x="3544474" y="172227"/>
                  <a:ext cx="13692" cy="115579"/>
                </a:xfrm>
                <a:custGeom>
                  <a:avLst/>
                  <a:gdLst>
                    <a:gd name="connsiteX0" fmla="*/ -665 w 13692"/>
                    <a:gd name="connsiteY0" fmla="*/ 80765 h 115579"/>
                    <a:gd name="connsiteX1" fmla="*/ 13027 w 13692"/>
                    <a:gd name="connsiteY1" fmla="*/ 80765 h 115579"/>
                    <a:gd name="connsiteX2" fmla="*/ 13027 w 13692"/>
                    <a:gd name="connsiteY2" fmla="*/ -2420 h 115579"/>
                    <a:gd name="connsiteX3" fmla="*/ -665 w 13692"/>
                    <a:gd name="connsiteY3" fmla="*/ -2420 h 115579"/>
                    <a:gd name="connsiteX4" fmla="*/ -665 w 13692"/>
                    <a:gd name="connsiteY4" fmla="*/ 80765 h 115579"/>
                    <a:gd name="connsiteX5" fmla="*/ -665 w 13692"/>
                    <a:gd name="connsiteY5" fmla="*/ 113159 h 115579"/>
                    <a:gd name="connsiteX6" fmla="*/ 13027 w 13692"/>
                    <a:gd name="connsiteY6" fmla="*/ 113159 h 115579"/>
                    <a:gd name="connsiteX7" fmla="*/ 13027 w 13692"/>
                    <a:gd name="connsiteY7" fmla="*/ 95833 h 115579"/>
                    <a:gd name="connsiteX8" fmla="*/ -665 w 13692"/>
                    <a:gd name="connsiteY8" fmla="*/ 95833 h 115579"/>
                    <a:gd name="connsiteX9" fmla="*/ -665 w 13692"/>
                    <a:gd name="connsiteY9" fmla="*/ 113159 h 115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692" h="115579">
                      <a:moveTo>
                        <a:pt x="-665" y="80765"/>
                      </a:moveTo>
                      <a:lnTo>
                        <a:pt x="13027" y="80765"/>
                      </a:lnTo>
                      <a:lnTo>
                        <a:pt x="13027" y="-2420"/>
                      </a:lnTo>
                      <a:lnTo>
                        <a:pt x="-665" y="-2420"/>
                      </a:lnTo>
                      <a:lnTo>
                        <a:pt x="-665" y="80765"/>
                      </a:lnTo>
                      <a:close/>
                      <a:moveTo>
                        <a:pt x="-665" y="113159"/>
                      </a:moveTo>
                      <a:lnTo>
                        <a:pt x="13027" y="113159"/>
                      </a:lnTo>
                      <a:lnTo>
                        <a:pt x="13027" y="95833"/>
                      </a:lnTo>
                      <a:lnTo>
                        <a:pt x="-665" y="95833"/>
                      </a:lnTo>
                      <a:lnTo>
                        <a:pt x="-665" y="113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7" name="Figura a mano libera: forma 3916">
                  <a:extLst>
                    <a:ext uri="{FF2B5EF4-FFF2-40B4-BE49-F238E27FC236}">
                      <a16:creationId xmlns:a16="http://schemas.microsoft.com/office/drawing/2014/main" id="{BB448673-498A-632D-E77F-11E6E0B749F2}"/>
                    </a:ext>
                  </a:extLst>
                </p:cNvPr>
                <p:cNvSpPr/>
                <p:nvPr/>
              </p:nvSpPr>
              <p:spPr>
                <a:xfrm flipV="1">
                  <a:off x="3586292" y="202625"/>
                  <a:ext cx="121681" cy="85181"/>
                </a:xfrm>
                <a:custGeom>
                  <a:avLst/>
                  <a:gdLst>
                    <a:gd name="connsiteX0" fmla="*/ 62510 w 121681"/>
                    <a:gd name="connsiteY0" fmla="*/ 65434 h 85181"/>
                    <a:gd name="connsiteX1" fmla="*/ 74797 w 121681"/>
                    <a:gd name="connsiteY1" fmla="*/ 79029 h 85181"/>
                    <a:gd name="connsiteX2" fmla="*/ 91609 w 121681"/>
                    <a:gd name="connsiteY2" fmla="*/ 83402 h 85181"/>
                    <a:gd name="connsiteX3" fmla="*/ 111707 w 121681"/>
                    <a:gd name="connsiteY3" fmla="*/ 74299 h 85181"/>
                    <a:gd name="connsiteX4" fmla="*/ 118779 w 121681"/>
                    <a:gd name="connsiteY4" fmla="*/ 48441 h 85181"/>
                    <a:gd name="connsiteX5" fmla="*/ 118779 w 121681"/>
                    <a:gd name="connsiteY5" fmla="*/ -1779 h 85181"/>
                    <a:gd name="connsiteX6" fmla="*/ 105015 w 121681"/>
                    <a:gd name="connsiteY6" fmla="*/ -1779 h 85181"/>
                    <a:gd name="connsiteX7" fmla="*/ 105015 w 121681"/>
                    <a:gd name="connsiteY7" fmla="*/ 47989 h 85181"/>
                    <a:gd name="connsiteX8" fmla="*/ 100753 w 121681"/>
                    <a:gd name="connsiteY8" fmla="*/ 65719 h 85181"/>
                    <a:gd name="connsiteX9" fmla="*/ 87823 w 121681"/>
                    <a:gd name="connsiteY9" fmla="*/ 71519 h 85181"/>
                    <a:gd name="connsiteX10" fmla="*/ 70987 w 121681"/>
                    <a:gd name="connsiteY10" fmla="*/ 64460 h 85181"/>
                    <a:gd name="connsiteX11" fmla="*/ 64820 w 121681"/>
                    <a:gd name="connsiteY11" fmla="*/ 45232 h 85181"/>
                    <a:gd name="connsiteX12" fmla="*/ 64820 w 121681"/>
                    <a:gd name="connsiteY12" fmla="*/ -1779 h 85181"/>
                    <a:gd name="connsiteX13" fmla="*/ 51056 w 121681"/>
                    <a:gd name="connsiteY13" fmla="*/ -1779 h 85181"/>
                    <a:gd name="connsiteX14" fmla="*/ 51056 w 121681"/>
                    <a:gd name="connsiteY14" fmla="*/ 47989 h 85181"/>
                    <a:gd name="connsiteX15" fmla="*/ 46818 w 121681"/>
                    <a:gd name="connsiteY15" fmla="*/ 65767 h 85181"/>
                    <a:gd name="connsiteX16" fmla="*/ 33721 w 121681"/>
                    <a:gd name="connsiteY16" fmla="*/ 71519 h 85181"/>
                    <a:gd name="connsiteX17" fmla="*/ 17028 w 121681"/>
                    <a:gd name="connsiteY17" fmla="*/ 64436 h 85181"/>
                    <a:gd name="connsiteX18" fmla="*/ 10861 w 121681"/>
                    <a:gd name="connsiteY18" fmla="*/ 45232 h 85181"/>
                    <a:gd name="connsiteX19" fmla="*/ 10861 w 121681"/>
                    <a:gd name="connsiteY19" fmla="*/ -1779 h 85181"/>
                    <a:gd name="connsiteX20" fmla="*/ -2903 w 121681"/>
                    <a:gd name="connsiteY20" fmla="*/ -1779 h 85181"/>
                    <a:gd name="connsiteX21" fmla="*/ -2903 w 121681"/>
                    <a:gd name="connsiteY21" fmla="*/ 81406 h 85181"/>
                    <a:gd name="connsiteX22" fmla="*/ 10861 w 121681"/>
                    <a:gd name="connsiteY22" fmla="*/ 81406 h 85181"/>
                    <a:gd name="connsiteX23" fmla="*/ 10861 w 121681"/>
                    <a:gd name="connsiteY23" fmla="*/ 68476 h 85181"/>
                    <a:gd name="connsiteX24" fmla="*/ 22100 w 121681"/>
                    <a:gd name="connsiteY24" fmla="*/ 79766 h 85181"/>
                    <a:gd name="connsiteX25" fmla="*/ 37650 w 121681"/>
                    <a:gd name="connsiteY25" fmla="*/ 83402 h 85181"/>
                    <a:gd name="connsiteX26" fmla="*/ 53104 w 121681"/>
                    <a:gd name="connsiteY26" fmla="*/ 78791 h 85181"/>
                    <a:gd name="connsiteX27" fmla="*/ 62510 w 121681"/>
                    <a:gd name="connsiteY27" fmla="*/ 65434 h 8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21681" h="85181">
                      <a:moveTo>
                        <a:pt x="62510" y="65434"/>
                      </a:moveTo>
                      <a:cubicBezTo>
                        <a:pt x="65939" y="71582"/>
                        <a:pt x="70035" y="76113"/>
                        <a:pt x="74797" y="79029"/>
                      </a:cubicBezTo>
                      <a:cubicBezTo>
                        <a:pt x="79560" y="81944"/>
                        <a:pt x="85164" y="83402"/>
                        <a:pt x="91609" y="83402"/>
                      </a:cubicBezTo>
                      <a:cubicBezTo>
                        <a:pt x="100293" y="83402"/>
                        <a:pt x="106992" y="80368"/>
                        <a:pt x="111707" y="74299"/>
                      </a:cubicBezTo>
                      <a:cubicBezTo>
                        <a:pt x="116422" y="68247"/>
                        <a:pt x="118779" y="59627"/>
                        <a:pt x="118779" y="48441"/>
                      </a:cubicBezTo>
                      <a:lnTo>
                        <a:pt x="118779" y="-1779"/>
                      </a:lnTo>
                      <a:lnTo>
                        <a:pt x="105015" y="-1779"/>
                      </a:lnTo>
                      <a:lnTo>
                        <a:pt x="105015" y="47989"/>
                      </a:lnTo>
                      <a:cubicBezTo>
                        <a:pt x="105015" y="55959"/>
                        <a:pt x="103595" y="61869"/>
                        <a:pt x="100753" y="65719"/>
                      </a:cubicBezTo>
                      <a:cubicBezTo>
                        <a:pt x="97927" y="69586"/>
                        <a:pt x="93617" y="71519"/>
                        <a:pt x="87823" y="71519"/>
                      </a:cubicBezTo>
                      <a:cubicBezTo>
                        <a:pt x="80727" y="71519"/>
                        <a:pt x="75115" y="69166"/>
                        <a:pt x="70987" y="64460"/>
                      </a:cubicBezTo>
                      <a:cubicBezTo>
                        <a:pt x="66876" y="59770"/>
                        <a:pt x="64820" y="53361"/>
                        <a:pt x="64820" y="45232"/>
                      </a:cubicBezTo>
                      <a:lnTo>
                        <a:pt x="64820" y="-1779"/>
                      </a:lnTo>
                      <a:lnTo>
                        <a:pt x="51056" y="-1779"/>
                      </a:lnTo>
                      <a:lnTo>
                        <a:pt x="51056" y="47989"/>
                      </a:lnTo>
                      <a:cubicBezTo>
                        <a:pt x="51056" y="56007"/>
                        <a:pt x="49644" y="61933"/>
                        <a:pt x="46818" y="65767"/>
                      </a:cubicBezTo>
                      <a:cubicBezTo>
                        <a:pt x="43992" y="69601"/>
                        <a:pt x="39626" y="71519"/>
                        <a:pt x="33721" y="71519"/>
                      </a:cubicBezTo>
                      <a:cubicBezTo>
                        <a:pt x="26720" y="71519"/>
                        <a:pt x="21156" y="69158"/>
                        <a:pt x="17028" y="64436"/>
                      </a:cubicBezTo>
                      <a:cubicBezTo>
                        <a:pt x="12917" y="59714"/>
                        <a:pt x="10861" y="53313"/>
                        <a:pt x="10861" y="45232"/>
                      </a:cubicBezTo>
                      <a:lnTo>
                        <a:pt x="10861" y="-1779"/>
                      </a:lnTo>
                      <a:lnTo>
                        <a:pt x="-2903" y="-1779"/>
                      </a:lnTo>
                      <a:lnTo>
                        <a:pt x="-2903" y="81406"/>
                      </a:lnTo>
                      <a:lnTo>
                        <a:pt x="10861" y="81406"/>
                      </a:lnTo>
                      <a:lnTo>
                        <a:pt x="10861" y="68476"/>
                      </a:lnTo>
                      <a:cubicBezTo>
                        <a:pt x="13988" y="73578"/>
                        <a:pt x="17735" y="77341"/>
                        <a:pt x="22100" y="79766"/>
                      </a:cubicBezTo>
                      <a:cubicBezTo>
                        <a:pt x="26466" y="82190"/>
                        <a:pt x="31649" y="83402"/>
                        <a:pt x="37650" y="83402"/>
                      </a:cubicBezTo>
                      <a:cubicBezTo>
                        <a:pt x="43714" y="83402"/>
                        <a:pt x="48866" y="81865"/>
                        <a:pt x="53104" y="78791"/>
                      </a:cubicBezTo>
                      <a:cubicBezTo>
                        <a:pt x="57343" y="75733"/>
                        <a:pt x="60478" y="71281"/>
                        <a:pt x="62510" y="654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8" name="Figura a mano libera: forma 3917">
                  <a:extLst>
                    <a:ext uri="{FF2B5EF4-FFF2-40B4-BE49-F238E27FC236}">
                      <a16:creationId xmlns:a16="http://schemas.microsoft.com/office/drawing/2014/main" id="{BBBE9BBB-3EE6-12D7-C37F-87D34D91BDBE}"/>
                    </a:ext>
                  </a:extLst>
                </p:cNvPr>
                <p:cNvSpPr/>
                <p:nvPr/>
              </p:nvSpPr>
              <p:spPr>
                <a:xfrm flipV="1">
                  <a:off x="3729320" y="202625"/>
                  <a:ext cx="77247" cy="87343"/>
                </a:xfrm>
                <a:custGeom>
                  <a:avLst/>
                  <a:gdLst>
                    <a:gd name="connsiteX0" fmla="*/ 75515 w 77247"/>
                    <a:gd name="connsiteY0" fmla="*/ 45444 h 87343"/>
                    <a:gd name="connsiteX1" fmla="*/ 75515 w 77247"/>
                    <a:gd name="connsiteY1" fmla="*/ 38766 h 87343"/>
                    <a:gd name="connsiteX2" fmla="*/ 12555 w 77247"/>
                    <a:gd name="connsiteY2" fmla="*/ 38766 h 87343"/>
                    <a:gd name="connsiteX3" fmla="*/ 21080 w 77247"/>
                    <a:gd name="connsiteY3" fmla="*/ 17256 h 87343"/>
                    <a:gd name="connsiteX4" fmla="*/ 42321 w 77247"/>
                    <a:gd name="connsiteY4" fmla="*/ 9865 h 87343"/>
                    <a:gd name="connsiteX5" fmla="*/ 57608 w 77247"/>
                    <a:gd name="connsiteY5" fmla="*/ 11790 h 87343"/>
                    <a:gd name="connsiteX6" fmla="*/ 72325 w 77247"/>
                    <a:gd name="connsiteY6" fmla="*/ 17589 h 87343"/>
                    <a:gd name="connsiteX7" fmla="*/ 72325 w 77247"/>
                    <a:gd name="connsiteY7" fmla="*/ 4660 h 87343"/>
                    <a:gd name="connsiteX8" fmla="*/ 57204 w 77247"/>
                    <a:gd name="connsiteY8" fmla="*/ -94 h 87343"/>
                    <a:gd name="connsiteX9" fmla="*/ 41511 w 77247"/>
                    <a:gd name="connsiteY9" fmla="*/ -1733 h 87343"/>
                    <a:gd name="connsiteX10" fmla="*/ 9912 w 77247"/>
                    <a:gd name="connsiteY10" fmla="*/ 9841 h 87343"/>
                    <a:gd name="connsiteX11" fmla="*/ -1732 w 77247"/>
                    <a:gd name="connsiteY11" fmla="*/ 41214 h 87343"/>
                    <a:gd name="connsiteX12" fmla="*/ 9317 w 77247"/>
                    <a:gd name="connsiteY12" fmla="*/ 73608 h 87343"/>
                    <a:gd name="connsiteX13" fmla="*/ 39130 w 77247"/>
                    <a:gd name="connsiteY13" fmla="*/ 85610 h 87343"/>
                    <a:gd name="connsiteX14" fmla="*/ 65729 w 77247"/>
                    <a:gd name="connsiteY14" fmla="*/ 74796 h 87343"/>
                    <a:gd name="connsiteX15" fmla="*/ 75515 w 77247"/>
                    <a:gd name="connsiteY15" fmla="*/ 45444 h 87343"/>
                    <a:gd name="connsiteX16" fmla="*/ 61823 w 77247"/>
                    <a:gd name="connsiteY16" fmla="*/ 49461 h 87343"/>
                    <a:gd name="connsiteX17" fmla="*/ 55537 w 77247"/>
                    <a:gd name="connsiteY17" fmla="*/ 67334 h 87343"/>
                    <a:gd name="connsiteX18" fmla="*/ 39273 w 77247"/>
                    <a:gd name="connsiteY18" fmla="*/ 74036 h 87343"/>
                    <a:gd name="connsiteX19" fmla="*/ 20937 w 77247"/>
                    <a:gd name="connsiteY19" fmla="*/ 67571 h 87343"/>
                    <a:gd name="connsiteX20" fmla="*/ 13008 w 77247"/>
                    <a:gd name="connsiteY20" fmla="*/ 49366 h 87343"/>
                    <a:gd name="connsiteX21" fmla="*/ 61823 w 77247"/>
                    <a:gd name="connsiteY21" fmla="*/ 49461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247" h="87343">
                      <a:moveTo>
                        <a:pt x="75515" y="45444"/>
                      </a:moveTo>
                      <a:lnTo>
                        <a:pt x="75515" y="38766"/>
                      </a:lnTo>
                      <a:lnTo>
                        <a:pt x="12555" y="38766"/>
                      </a:lnTo>
                      <a:cubicBezTo>
                        <a:pt x="13158" y="29354"/>
                        <a:pt x="16000" y="22184"/>
                        <a:pt x="21080" y="17256"/>
                      </a:cubicBezTo>
                      <a:cubicBezTo>
                        <a:pt x="26160" y="12329"/>
                        <a:pt x="33240" y="9865"/>
                        <a:pt x="42321" y="9865"/>
                      </a:cubicBezTo>
                      <a:cubicBezTo>
                        <a:pt x="47576" y="9865"/>
                        <a:pt x="52671" y="10507"/>
                        <a:pt x="57608" y="11790"/>
                      </a:cubicBezTo>
                      <a:cubicBezTo>
                        <a:pt x="62545" y="13073"/>
                        <a:pt x="67451" y="15006"/>
                        <a:pt x="72325" y="17589"/>
                      </a:cubicBezTo>
                      <a:lnTo>
                        <a:pt x="72325" y="4660"/>
                      </a:lnTo>
                      <a:cubicBezTo>
                        <a:pt x="67403" y="2584"/>
                        <a:pt x="62363" y="1000"/>
                        <a:pt x="57204" y="-94"/>
                      </a:cubicBezTo>
                      <a:cubicBezTo>
                        <a:pt x="52044" y="-1187"/>
                        <a:pt x="46814" y="-1733"/>
                        <a:pt x="41511" y="-1733"/>
                      </a:cubicBezTo>
                      <a:cubicBezTo>
                        <a:pt x="28208" y="-1733"/>
                        <a:pt x="17675" y="2125"/>
                        <a:pt x="9912" y="9841"/>
                      </a:cubicBezTo>
                      <a:cubicBezTo>
                        <a:pt x="2149" y="17573"/>
                        <a:pt x="-1732" y="28031"/>
                        <a:pt x="-1732" y="41214"/>
                      </a:cubicBezTo>
                      <a:cubicBezTo>
                        <a:pt x="-1732" y="54824"/>
                        <a:pt x="1951" y="65622"/>
                        <a:pt x="9317" y="73608"/>
                      </a:cubicBezTo>
                      <a:cubicBezTo>
                        <a:pt x="16683" y="81610"/>
                        <a:pt x="26621" y="85610"/>
                        <a:pt x="39130" y="85610"/>
                      </a:cubicBezTo>
                      <a:cubicBezTo>
                        <a:pt x="50338" y="85610"/>
                        <a:pt x="59204" y="82006"/>
                        <a:pt x="65729" y="74796"/>
                      </a:cubicBezTo>
                      <a:cubicBezTo>
                        <a:pt x="72253" y="67603"/>
                        <a:pt x="75515" y="57819"/>
                        <a:pt x="75515" y="45444"/>
                      </a:cubicBezTo>
                      <a:close/>
                      <a:moveTo>
                        <a:pt x="61823" y="49461"/>
                      </a:moveTo>
                      <a:cubicBezTo>
                        <a:pt x="61728" y="56924"/>
                        <a:pt x="59633" y="62881"/>
                        <a:pt x="55537" y="67334"/>
                      </a:cubicBezTo>
                      <a:cubicBezTo>
                        <a:pt x="51441" y="71802"/>
                        <a:pt x="46020" y="74036"/>
                        <a:pt x="39273" y="74036"/>
                      </a:cubicBezTo>
                      <a:cubicBezTo>
                        <a:pt x="31637" y="74036"/>
                        <a:pt x="25525" y="71881"/>
                        <a:pt x="20937" y="67571"/>
                      </a:cubicBezTo>
                      <a:cubicBezTo>
                        <a:pt x="16349" y="63262"/>
                        <a:pt x="13706" y="57193"/>
                        <a:pt x="13008" y="49366"/>
                      </a:cubicBezTo>
                      <a:lnTo>
                        <a:pt x="61823" y="494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9" name="Figura a mano libera: forma 3918">
                  <a:extLst>
                    <a:ext uri="{FF2B5EF4-FFF2-40B4-BE49-F238E27FC236}">
                      <a16:creationId xmlns:a16="http://schemas.microsoft.com/office/drawing/2014/main" id="{6393ACFF-8E74-50EB-BBD4-86387BBD8724}"/>
                    </a:ext>
                  </a:extLst>
                </p:cNvPr>
                <p:cNvSpPr/>
                <p:nvPr/>
              </p:nvSpPr>
              <p:spPr>
                <a:xfrm flipV="1">
                  <a:off x="3814675" y="287806"/>
                  <a:ext cx="127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75"/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0" name="Figura a mano libera: forma 3919">
                  <a:extLst>
                    <a:ext uri="{FF2B5EF4-FFF2-40B4-BE49-F238E27FC236}">
                      <a16:creationId xmlns:a16="http://schemas.microsoft.com/office/drawing/2014/main" id="{39E9B329-F68B-778F-0352-1309C88FBAB3}"/>
                    </a:ext>
                  </a:extLst>
                </p:cNvPr>
                <p:cNvSpPr/>
                <p:nvPr/>
              </p:nvSpPr>
              <p:spPr>
                <a:xfrm flipV="1">
                  <a:off x="3867214" y="180997"/>
                  <a:ext cx="52006" cy="106809"/>
                </a:xfrm>
                <a:custGeom>
                  <a:avLst/>
                  <a:gdLst>
                    <a:gd name="connsiteX0" fmla="*/ 22801 w 52006"/>
                    <a:gd name="connsiteY0" fmla="*/ 104574 h 106809"/>
                    <a:gd name="connsiteX1" fmla="*/ 22801 w 52006"/>
                    <a:gd name="connsiteY1" fmla="*/ 80950 h 106809"/>
                    <a:gd name="connsiteX2" fmla="*/ 50995 w 52006"/>
                    <a:gd name="connsiteY2" fmla="*/ 80950 h 106809"/>
                    <a:gd name="connsiteX3" fmla="*/ 50995 w 52006"/>
                    <a:gd name="connsiteY3" fmla="*/ 70326 h 106809"/>
                    <a:gd name="connsiteX4" fmla="*/ 22801 w 52006"/>
                    <a:gd name="connsiteY4" fmla="*/ 70326 h 106809"/>
                    <a:gd name="connsiteX5" fmla="*/ 22801 w 52006"/>
                    <a:gd name="connsiteY5" fmla="*/ 25169 h 106809"/>
                    <a:gd name="connsiteX6" fmla="*/ 25587 w 52006"/>
                    <a:gd name="connsiteY6" fmla="*/ 12097 h 106809"/>
                    <a:gd name="connsiteX7" fmla="*/ 36946 w 52006"/>
                    <a:gd name="connsiteY7" fmla="*/ 9197 h 106809"/>
                    <a:gd name="connsiteX8" fmla="*/ 50995 w 52006"/>
                    <a:gd name="connsiteY8" fmla="*/ 9197 h 106809"/>
                    <a:gd name="connsiteX9" fmla="*/ 50995 w 52006"/>
                    <a:gd name="connsiteY9" fmla="*/ -2235 h 106809"/>
                    <a:gd name="connsiteX10" fmla="*/ 36946 w 52006"/>
                    <a:gd name="connsiteY10" fmla="*/ -2235 h 106809"/>
                    <a:gd name="connsiteX11" fmla="*/ 15062 w 52006"/>
                    <a:gd name="connsiteY11" fmla="*/ 3659 h 106809"/>
                    <a:gd name="connsiteX12" fmla="*/ 9037 w 52006"/>
                    <a:gd name="connsiteY12" fmla="*/ 25169 h 106809"/>
                    <a:gd name="connsiteX13" fmla="*/ 9037 w 52006"/>
                    <a:gd name="connsiteY13" fmla="*/ 70326 h 106809"/>
                    <a:gd name="connsiteX14" fmla="*/ -1011 w 52006"/>
                    <a:gd name="connsiteY14" fmla="*/ 70326 h 106809"/>
                    <a:gd name="connsiteX15" fmla="*/ -1011 w 52006"/>
                    <a:gd name="connsiteY15" fmla="*/ 80950 h 106809"/>
                    <a:gd name="connsiteX16" fmla="*/ 9037 w 52006"/>
                    <a:gd name="connsiteY16" fmla="*/ 80950 h 106809"/>
                    <a:gd name="connsiteX17" fmla="*/ 9037 w 52006"/>
                    <a:gd name="connsiteY17" fmla="*/ 104574 h 106809"/>
                    <a:gd name="connsiteX18" fmla="*/ 22801 w 52006"/>
                    <a:gd name="connsiteY18" fmla="*/ 104574 h 10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2006" h="106809">
                      <a:moveTo>
                        <a:pt x="22801" y="104574"/>
                      </a:moveTo>
                      <a:lnTo>
                        <a:pt x="22801" y="80950"/>
                      </a:lnTo>
                      <a:lnTo>
                        <a:pt x="50995" y="80950"/>
                      </a:lnTo>
                      <a:lnTo>
                        <a:pt x="50995" y="70326"/>
                      </a:lnTo>
                      <a:lnTo>
                        <a:pt x="22801" y="70326"/>
                      </a:lnTo>
                      <a:lnTo>
                        <a:pt x="22801" y="25169"/>
                      </a:lnTo>
                      <a:cubicBezTo>
                        <a:pt x="22801" y="18387"/>
                        <a:pt x="23730" y="14030"/>
                        <a:pt x="25587" y="12097"/>
                      </a:cubicBezTo>
                      <a:cubicBezTo>
                        <a:pt x="27444" y="10164"/>
                        <a:pt x="31231" y="9197"/>
                        <a:pt x="36946" y="9197"/>
                      </a:cubicBezTo>
                      <a:lnTo>
                        <a:pt x="50995" y="9197"/>
                      </a:lnTo>
                      <a:lnTo>
                        <a:pt x="50995" y="-2235"/>
                      </a:lnTo>
                      <a:lnTo>
                        <a:pt x="36946" y="-2235"/>
                      </a:lnTo>
                      <a:cubicBezTo>
                        <a:pt x="26373" y="-2235"/>
                        <a:pt x="19078" y="-270"/>
                        <a:pt x="15062" y="3659"/>
                      </a:cubicBezTo>
                      <a:cubicBezTo>
                        <a:pt x="11046" y="7605"/>
                        <a:pt x="9037" y="14774"/>
                        <a:pt x="9037" y="25169"/>
                      </a:cubicBezTo>
                      <a:lnTo>
                        <a:pt x="9037" y="70326"/>
                      </a:lnTo>
                      <a:lnTo>
                        <a:pt x="-1011" y="70326"/>
                      </a:lnTo>
                      <a:lnTo>
                        <a:pt x="-1011" y="80950"/>
                      </a:lnTo>
                      <a:lnTo>
                        <a:pt x="9037" y="80950"/>
                      </a:lnTo>
                      <a:lnTo>
                        <a:pt x="9037" y="104574"/>
                      </a:lnTo>
                      <a:lnTo>
                        <a:pt x="22801" y="1045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1" name="Figura a mano libera: forma 3920">
                  <a:extLst>
                    <a:ext uri="{FF2B5EF4-FFF2-40B4-BE49-F238E27FC236}">
                      <a16:creationId xmlns:a16="http://schemas.microsoft.com/office/drawing/2014/main" id="{B6F22712-351D-6CED-F45E-7C2182AB59CB}"/>
                    </a:ext>
                  </a:extLst>
                </p:cNvPr>
                <p:cNvSpPr/>
                <p:nvPr/>
              </p:nvSpPr>
              <p:spPr>
                <a:xfrm flipV="1">
                  <a:off x="3936708" y="202625"/>
                  <a:ext cx="48815" cy="85181"/>
                </a:xfrm>
                <a:custGeom>
                  <a:avLst/>
                  <a:gdLst>
                    <a:gd name="connsiteX0" fmla="*/ 47468 w 48815"/>
                    <a:gd name="connsiteY0" fmla="*/ 68643 h 85181"/>
                    <a:gd name="connsiteX1" fmla="*/ 42443 w 48815"/>
                    <a:gd name="connsiteY1" fmla="*/ 70592 h 85181"/>
                    <a:gd name="connsiteX2" fmla="*/ 36466 w 48815"/>
                    <a:gd name="connsiteY2" fmla="*/ 71233 h 85181"/>
                    <a:gd name="connsiteX3" fmla="*/ 18631 w 48815"/>
                    <a:gd name="connsiteY3" fmla="*/ 63699 h 85181"/>
                    <a:gd name="connsiteX4" fmla="*/ 12416 w 48815"/>
                    <a:gd name="connsiteY4" fmla="*/ 42047 h 85181"/>
                    <a:gd name="connsiteX5" fmla="*/ 12416 w 48815"/>
                    <a:gd name="connsiteY5" fmla="*/ -1779 h 85181"/>
                    <a:gd name="connsiteX6" fmla="*/ -1348 w 48815"/>
                    <a:gd name="connsiteY6" fmla="*/ -1779 h 85181"/>
                    <a:gd name="connsiteX7" fmla="*/ -1348 w 48815"/>
                    <a:gd name="connsiteY7" fmla="*/ 81406 h 85181"/>
                    <a:gd name="connsiteX8" fmla="*/ 12416 w 48815"/>
                    <a:gd name="connsiteY8" fmla="*/ 81406 h 85181"/>
                    <a:gd name="connsiteX9" fmla="*/ 12416 w 48815"/>
                    <a:gd name="connsiteY9" fmla="*/ 68476 h 85181"/>
                    <a:gd name="connsiteX10" fmla="*/ 23655 w 48815"/>
                    <a:gd name="connsiteY10" fmla="*/ 79718 h 85181"/>
                    <a:gd name="connsiteX11" fmla="*/ 40490 w 48815"/>
                    <a:gd name="connsiteY11" fmla="*/ 83402 h 85181"/>
                    <a:gd name="connsiteX12" fmla="*/ 43610 w 48815"/>
                    <a:gd name="connsiteY12" fmla="*/ 83212 h 85181"/>
                    <a:gd name="connsiteX13" fmla="*/ 47396 w 48815"/>
                    <a:gd name="connsiteY13" fmla="*/ 82665 h 85181"/>
                    <a:gd name="connsiteX14" fmla="*/ 47468 w 48815"/>
                    <a:gd name="connsiteY14" fmla="*/ 68643 h 8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8815" h="85181">
                      <a:moveTo>
                        <a:pt x="47468" y="68643"/>
                      </a:moveTo>
                      <a:cubicBezTo>
                        <a:pt x="45928" y="69530"/>
                        <a:pt x="44253" y="70180"/>
                        <a:pt x="42443" y="70592"/>
                      </a:cubicBezTo>
                      <a:cubicBezTo>
                        <a:pt x="40633" y="71019"/>
                        <a:pt x="38641" y="71233"/>
                        <a:pt x="36466" y="71233"/>
                      </a:cubicBezTo>
                      <a:cubicBezTo>
                        <a:pt x="28719" y="71233"/>
                        <a:pt x="22774" y="68722"/>
                        <a:pt x="18631" y="63699"/>
                      </a:cubicBezTo>
                      <a:cubicBezTo>
                        <a:pt x="14487" y="58677"/>
                        <a:pt x="12416" y="51459"/>
                        <a:pt x="12416" y="42047"/>
                      </a:cubicBezTo>
                      <a:lnTo>
                        <a:pt x="12416" y="-1779"/>
                      </a:lnTo>
                      <a:lnTo>
                        <a:pt x="-1348" y="-1779"/>
                      </a:lnTo>
                      <a:lnTo>
                        <a:pt x="-1348" y="81406"/>
                      </a:lnTo>
                      <a:lnTo>
                        <a:pt x="12416" y="81406"/>
                      </a:lnTo>
                      <a:lnTo>
                        <a:pt x="12416" y="68476"/>
                      </a:lnTo>
                      <a:cubicBezTo>
                        <a:pt x="15305" y="73531"/>
                        <a:pt x="19051" y="77278"/>
                        <a:pt x="23655" y="79718"/>
                      </a:cubicBezTo>
                      <a:cubicBezTo>
                        <a:pt x="28275" y="82174"/>
                        <a:pt x="33887" y="83402"/>
                        <a:pt x="40490" y="83402"/>
                      </a:cubicBezTo>
                      <a:cubicBezTo>
                        <a:pt x="41427" y="83402"/>
                        <a:pt x="42467" y="83339"/>
                        <a:pt x="43610" y="83212"/>
                      </a:cubicBezTo>
                      <a:cubicBezTo>
                        <a:pt x="44753" y="83101"/>
                        <a:pt x="46015" y="82919"/>
                        <a:pt x="47396" y="82665"/>
                      </a:cubicBezTo>
                      <a:lnTo>
                        <a:pt x="47468" y="686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2" name="Figura a mano libera: forma 3921">
                  <a:extLst>
                    <a:ext uri="{FF2B5EF4-FFF2-40B4-BE49-F238E27FC236}">
                      <a16:creationId xmlns:a16="http://schemas.microsoft.com/office/drawing/2014/main" id="{D9EA919E-7EE8-5B4E-9453-1D4158DF2A86}"/>
                    </a:ext>
                  </a:extLst>
                </p:cNvPr>
                <p:cNvSpPr/>
                <p:nvPr/>
              </p:nvSpPr>
              <p:spPr>
                <a:xfrm flipV="1">
                  <a:off x="3990506" y="202625"/>
                  <a:ext cx="77247" cy="87343"/>
                </a:xfrm>
                <a:custGeom>
                  <a:avLst/>
                  <a:gdLst>
                    <a:gd name="connsiteX0" fmla="*/ 75536 w 77247"/>
                    <a:gd name="connsiteY0" fmla="*/ 45444 h 87343"/>
                    <a:gd name="connsiteX1" fmla="*/ 75536 w 77247"/>
                    <a:gd name="connsiteY1" fmla="*/ 38766 h 87343"/>
                    <a:gd name="connsiteX2" fmla="*/ 12576 w 77247"/>
                    <a:gd name="connsiteY2" fmla="*/ 38766 h 87343"/>
                    <a:gd name="connsiteX3" fmla="*/ 21101 w 77247"/>
                    <a:gd name="connsiteY3" fmla="*/ 17256 h 87343"/>
                    <a:gd name="connsiteX4" fmla="*/ 42341 w 77247"/>
                    <a:gd name="connsiteY4" fmla="*/ 9865 h 87343"/>
                    <a:gd name="connsiteX5" fmla="*/ 57629 w 77247"/>
                    <a:gd name="connsiteY5" fmla="*/ 11790 h 87343"/>
                    <a:gd name="connsiteX6" fmla="*/ 72345 w 77247"/>
                    <a:gd name="connsiteY6" fmla="*/ 17589 h 87343"/>
                    <a:gd name="connsiteX7" fmla="*/ 72345 w 77247"/>
                    <a:gd name="connsiteY7" fmla="*/ 4660 h 87343"/>
                    <a:gd name="connsiteX8" fmla="*/ 57224 w 77247"/>
                    <a:gd name="connsiteY8" fmla="*/ -94 h 87343"/>
                    <a:gd name="connsiteX9" fmla="*/ 41532 w 77247"/>
                    <a:gd name="connsiteY9" fmla="*/ -1733 h 87343"/>
                    <a:gd name="connsiteX10" fmla="*/ 9933 w 77247"/>
                    <a:gd name="connsiteY10" fmla="*/ 9841 h 87343"/>
                    <a:gd name="connsiteX11" fmla="*/ -1712 w 77247"/>
                    <a:gd name="connsiteY11" fmla="*/ 41214 h 87343"/>
                    <a:gd name="connsiteX12" fmla="*/ 9337 w 77247"/>
                    <a:gd name="connsiteY12" fmla="*/ 73608 h 87343"/>
                    <a:gd name="connsiteX13" fmla="*/ 39151 w 77247"/>
                    <a:gd name="connsiteY13" fmla="*/ 85610 h 87343"/>
                    <a:gd name="connsiteX14" fmla="*/ 65749 w 77247"/>
                    <a:gd name="connsiteY14" fmla="*/ 74796 h 87343"/>
                    <a:gd name="connsiteX15" fmla="*/ 75536 w 77247"/>
                    <a:gd name="connsiteY15" fmla="*/ 45444 h 87343"/>
                    <a:gd name="connsiteX16" fmla="*/ 61844 w 77247"/>
                    <a:gd name="connsiteY16" fmla="*/ 49461 h 87343"/>
                    <a:gd name="connsiteX17" fmla="*/ 55557 w 77247"/>
                    <a:gd name="connsiteY17" fmla="*/ 67334 h 87343"/>
                    <a:gd name="connsiteX18" fmla="*/ 39293 w 77247"/>
                    <a:gd name="connsiteY18" fmla="*/ 74036 h 87343"/>
                    <a:gd name="connsiteX19" fmla="*/ 20958 w 77247"/>
                    <a:gd name="connsiteY19" fmla="*/ 67571 h 87343"/>
                    <a:gd name="connsiteX20" fmla="*/ 13028 w 77247"/>
                    <a:gd name="connsiteY20" fmla="*/ 49366 h 87343"/>
                    <a:gd name="connsiteX21" fmla="*/ 61844 w 77247"/>
                    <a:gd name="connsiteY21" fmla="*/ 49461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247" h="87343">
                      <a:moveTo>
                        <a:pt x="75536" y="45444"/>
                      </a:moveTo>
                      <a:lnTo>
                        <a:pt x="75536" y="38766"/>
                      </a:lnTo>
                      <a:lnTo>
                        <a:pt x="12576" y="38766"/>
                      </a:lnTo>
                      <a:cubicBezTo>
                        <a:pt x="13179" y="29354"/>
                        <a:pt x="16021" y="22184"/>
                        <a:pt x="21101" y="17256"/>
                      </a:cubicBezTo>
                      <a:cubicBezTo>
                        <a:pt x="26181" y="12329"/>
                        <a:pt x="33261" y="9865"/>
                        <a:pt x="42341" y="9865"/>
                      </a:cubicBezTo>
                      <a:cubicBezTo>
                        <a:pt x="47596" y="9865"/>
                        <a:pt x="52692" y="10507"/>
                        <a:pt x="57629" y="11790"/>
                      </a:cubicBezTo>
                      <a:cubicBezTo>
                        <a:pt x="62566" y="13073"/>
                        <a:pt x="67471" y="15006"/>
                        <a:pt x="72345" y="17589"/>
                      </a:cubicBezTo>
                      <a:lnTo>
                        <a:pt x="72345" y="4660"/>
                      </a:lnTo>
                      <a:cubicBezTo>
                        <a:pt x="67424" y="2584"/>
                        <a:pt x="62384" y="1000"/>
                        <a:pt x="57224" y="-94"/>
                      </a:cubicBezTo>
                      <a:cubicBezTo>
                        <a:pt x="52065" y="-1187"/>
                        <a:pt x="46834" y="-1733"/>
                        <a:pt x="41532" y="-1733"/>
                      </a:cubicBezTo>
                      <a:cubicBezTo>
                        <a:pt x="28228" y="-1733"/>
                        <a:pt x="17695" y="2125"/>
                        <a:pt x="9933" y="9841"/>
                      </a:cubicBezTo>
                      <a:cubicBezTo>
                        <a:pt x="2170" y="17573"/>
                        <a:pt x="-1712" y="28031"/>
                        <a:pt x="-1712" y="41214"/>
                      </a:cubicBezTo>
                      <a:cubicBezTo>
                        <a:pt x="-1712" y="54824"/>
                        <a:pt x="1971" y="65622"/>
                        <a:pt x="9337" y="73608"/>
                      </a:cubicBezTo>
                      <a:cubicBezTo>
                        <a:pt x="16703" y="81610"/>
                        <a:pt x="26641" y="85610"/>
                        <a:pt x="39151" y="85610"/>
                      </a:cubicBezTo>
                      <a:cubicBezTo>
                        <a:pt x="50358" y="85610"/>
                        <a:pt x="59224" y="82006"/>
                        <a:pt x="65749" y="74796"/>
                      </a:cubicBezTo>
                      <a:cubicBezTo>
                        <a:pt x="72274" y="67603"/>
                        <a:pt x="75536" y="57819"/>
                        <a:pt x="75536" y="45444"/>
                      </a:cubicBezTo>
                      <a:close/>
                      <a:moveTo>
                        <a:pt x="61844" y="49461"/>
                      </a:moveTo>
                      <a:cubicBezTo>
                        <a:pt x="61749" y="56924"/>
                        <a:pt x="59653" y="62881"/>
                        <a:pt x="55557" y="67334"/>
                      </a:cubicBezTo>
                      <a:cubicBezTo>
                        <a:pt x="51462" y="71802"/>
                        <a:pt x="46040" y="74036"/>
                        <a:pt x="39293" y="74036"/>
                      </a:cubicBezTo>
                      <a:cubicBezTo>
                        <a:pt x="31657" y="74036"/>
                        <a:pt x="25546" y="71881"/>
                        <a:pt x="20958" y="67571"/>
                      </a:cubicBezTo>
                      <a:cubicBezTo>
                        <a:pt x="16370" y="63262"/>
                        <a:pt x="13727" y="57193"/>
                        <a:pt x="13028" y="49366"/>
                      </a:cubicBezTo>
                      <a:lnTo>
                        <a:pt x="61844" y="494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3" name="Figura a mano libera: forma 3922">
                  <a:extLst>
                    <a:ext uri="{FF2B5EF4-FFF2-40B4-BE49-F238E27FC236}">
                      <a16:creationId xmlns:a16="http://schemas.microsoft.com/office/drawing/2014/main" id="{18C2E143-B2EA-B3A2-9E0A-E8C0615B0279}"/>
                    </a:ext>
                  </a:extLst>
                </p:cNvPr>
                <p:cNvSpPr/>
                <p:nvPr/>
              </p:nvSpPr>
              <p:spPr>
                <a:xfrm flipV="1">
                  <a:off x="4089698" y="202625"/>
                  <a:ext cx="69818" cy="85181"/>
                </a:xfrm>
                <a:custGeom>
                  <a:avLst/>
                  <a:gdLst>
                    <a:gd name="connsiteX0" fmla="*/ 68042 w 69818"/>
                    <a:gd name="connsiteY0" fmla="*/ 48441 h 85181"/>
                    <a:gd name="connsiteX1" fmla="*/ 68042 w 69818"/>
                    <a:gd name="connsiteY1" fmla="*/ -1779 h 85181"/>
                    <a:gd name="connsiteX2" fmla="*/ 54350 w 69818"/>
                    <a:gd name="connsiteY2" fmla="*/ -1779 h 85181"/>
                    <a:gd name="connsiteX3" fmla="*/ 54350 w 69818"/>
                    <a:gd name="connsiteY3" fmla="*/ 47989 h 85181"/>
                    <a:gd name="connsiteX4" fmla="*/ 49730 w 69818"/>
                    <a:gd name="connsiteY4" fmla="*/ 65648 h 85181"/>
                    <a:gd name="connsiteX5" fmla="*/ 35895 w 69818"/>
                    <a:gd name="connsiteY5" fmla="*/ 71519 h 85181"/>
                    <a:gd name="connsiteX6" fmla="*/ 18393 w 69818"/>
                    <a:gd name="connsiteY6" fmla="*/ 64460 h 85181"/>
                    <a:gd name="connsiteX7" fmla="*/ 11987 w 69818"/>
                    <a:gd name="connsiteY7" fmla="*/ 45232 h 85181"/>
                    <a:gd name="connsiteX8" fmla="*/ 11987 w 69818"/>
                    <a:gd name="connsiteY8" fmla="*/ -1779 h 85181"/>
                    <a:gd name="connsiteX9" fmla="*/ -1776 w 69818"/>
                    <a:gd name="connsiteY9" fmla="*/ -1779 h 85181"/>
                    <a:gd name="connsiteX10" fmla="*/ -1776 w 69818"/>
                    <a:gd name="connsiteY10" fmla="*/ 81406 h 85181"/>
                    <a:gd name="connsiteX11" fmla="*/ 11987 w 69818"/>
                    <a:gd name="connsiteY11" fmla="*/ 81406 h 85181"/>
                    <a:gd name="connsiteX12" fmla="*/ 11987 w 69818"/>
                    <a:gd name="connsiteY12" fmla="*/ 68476 h 85181"/>
                    <a:gd name="connsiteX13" fmla="*/ 23560 w 69818"/>
                    <a:gd name="connsiteY13" fmla="*/ 79694 h 85181"/>
                    <a:gd name="connsiteX14" fmla="*/ 38943 w 69818"/>
                    <a:gd name="connsiteY14" fmla="*/ 83402 h 85181"/>
                    <a:gd name="connsiteX15" fmla="*/ 60660 w 69818"/>
                    <a:gd name="connsiteY15" fmla="*/ 74537 h 85181"/>
                    <a:gd name="connsiteX16" fmla="*/ 68042 w 69818"/>
                    <a:gd name="connsiteY16" fmla="*/ 48441 h 8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9818" h="85181">
                      <a:moveTo>
                        <a:pt x="68042" y="48441"/>
                      </a:moveTo>
                      <a:lnTo>
                        <a:pt x="68042" y="-1779"/>
                      </a:lnTo>
                      <a:lnTo>
                        <a:pt x="54350" y="-1779"/>
                      </a:lnTo>
                      <a:lnTo>
                        <a:pt x="54350" y="47989"/>
                      </a:lnTo>
                      <a:cubicBezTo>
                        <a:pt x="54350" y="55864"/>
                        <a:pt x="52810" y="61750"/>
                        <a:pt x="49730" y="65648"/>
                      </a:cubicBezTo>
                      <a:cubicBezTo>
                        <a:pt x="46651" y="69562"/>
                        <a:pt x="42039" y="71519"/>
                        <a:pt x="35895" y="71519"/>
                      </a:cubicBezTo>
                      <a:cubicBezTo>
                        <a:pt x="28497" y="71519"/>
                        <a:pt x="22663" y="69166"/>
                        <a:pt x="18393" y="64460"/>
                      </a:cubicBezTo>
                      <a:cubicBezTo>
                        <a:pt x="14123" y="59770"/>
                        <a:pt x="11987" y="53361"/>
                        <a:pt x="11987" y="45232"/>
                      </a:cubicBezTo>
                      <a:lnTo>
                        <a:pt x="11987" y="-1779"/>
                      </a:lnTo>
                      <a:lnTo>
                        <a:pt x="-1776" y="-1779"/>
                      </a:lnTo>
                      <a:lnTo>
                        <a:pt x="-1776" y="81406"/>
                      </a:lnTo>
                      <a:lnTo>
                        <a:pt x="11987" y="81406"/>
                      </a:lnTo>
                      <a:lnTo>
                        <a:pt x="11987" y="68476"/>
                      </a:lnTo>
                      <a:cubicBezTo>
                        <a:pt x="15274" y="73483"/>
                        <a:pt x="19131" y="77223"/>
                        <a:pt x="23560" y="79694"/>
                      </a:cubicBezTo>
                      <a:cubicBezTo>
                        <a:pt x="28005" y="82166"/>
                        <a:pt x="33133" y="83402"/>
                        <a:pt x="38943" y="83402"/>
                      </a:cubicBezTo>
                      <a:cubicBezTo>
                        <a:pt x="48516" y="83402"/>
                        <a:pt x="55755" y="80447"/>
                        <a:pt x="60660" y="74537"/>
                      </a:cubicBezTo>
                      <a:cubicBezTo>
                        <a:pt x="65581" y="68627"/>
                        <a:pt x="68042" y="59928"/>
                        <a:pt x="68042" y="484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4" name="Figura a mano libera: forma 3923">
                  <a:extLst>
                    <a:ext uri="{FF2B5EF4-FFF2-40B4-BE49-F238E27FC236}">
                      <a16:creationId xmlns:a16="http://schemas.microsoft.com/office/drawing/2014/main" id="{97328921-245C-5E96-82EA-5468399113AF}"/>
                    </a:ext>
                  </a:extLst>
                </p:cNvPr>
                <p:cNvSpPr/>
                <p:nvPr/>
              </p:nvSpPr>
              <p:spPr>
                <a:xfrm flipV="1">
                  <a:off x="4180858" y="172227"/>
                  <a:ext cx="74485" cy="117741"/>
                </a:xfrm>
                <a:custGeom>
                  <a:avLst/>
                  <a:gdLst>
                    <a:gd name="connsiteX0" fmla="*/ 59154 w 74485"/>
                    <a:gd name="connsiteY0" fmla="*/ 70353 h 117741"/>
                    <a:gd name="connsiteX1" fmla="*/ 59154 w 74485"/>
                    <a:gd name="connsiteY1" fmla="*/ 115368 h 117741"/>
                    <a:gd name="connsiteX2" fmla="*/ 72847 w 74485"/>
                    <a:gd name="connsiteY2" fmla="*/ 115368 h 117741"/>
                    <a:gd name="connsiteX3" fmla="*/ 72847 w 74485"/>
                    <a:gd name="connsiteY3" fmla="*/ -211 h 117741"/>
                    <a:gd name="connsiteX4" fmla="*/ 59154 w 74485"/>
                    <a:gd name="connsiteY4" fmla="*/ -211 h 117741"/>
                    <a:gd name="connsiteX5" fmla="*/ 59154 w 74485"/>
                    <a:gd name="connsiteY5" fmla="*/ 12266 h 117741"/>
                    <a:gd name="connsiteX6" fmla="*/ 48248 w 74485"/>
                    <a:gd name="connsiteY6" fmla="*/ 1238 h 117741"/>
                    <a:gd name="connsiteX7" fmla="*/ 32437 w 74485"/>
                    <a:gd name="connsiteY7" fmla="*/ -2374 h 117741"/>
                    <a:gd name="connsiteX8" fmla="*/ 7839 w 74485"/>
                    <a:gd name="connsiteY8" fmla="*/ 9652 h 117741"/>
                    <a:gd name="connsiteX9" fmla="*/ -1639 w 74485"/>
                    <a:gd name="connsiteY9" fmla="*/ 41310 h 117741"/>
                    <a:gd name="connsiteX10" fmla="*/ 7839 w 74485"/>
                    <a:gd name="connsiteY10" fmla="*/ 72944 h 117741"/>
                    <a:gd name="connsiteX11" fmla="*/ 32437 w 74485"/>
                    <a:gd name="connsiteY11" fmla="*/ 84970 h 117741"/>
                    <a:gd name="connsiteX12" fmla="*/ 48248 w 74485"/>
                    <a:gd name="connsiteY12" fmla="*/ 81357 h 117741"/>
                    <a:gd name="connsiteX13" fmla="*/ 59154 w 74485"/>
                    <a:gd name="connsiteY13" fmla="*/ 70353 h 117741"/>
                    <a:gd name="connsiteX14" fmla="*/ 12506 w 74485"/>
                    <a:gd name="connsiteY14" fmla="*/ 41310 h 117741"/>
                    <a:gd name="connsiteX15" fmla="*/ 18721 w 74485"/>
                    <a:gd name="connsiteY15" fmla="*/ 17661 h 117741"/>
                    <a:gd name="connsiteX16" fmla="*/ 35794 w 74485"/>
                    <a:gd name="connsiteY16" fmla="*/ 9082 h 117741"/>
                    <a:gd name="connsiteX17" fmla="*/ 52892 w 74485"/>
                    <a:gd name="connsiteY17" fmla="*/ 17661 h 117741"/>
                    <a:gd name="connsiteX18" fmla="*/ 59154 w 74485"/>
                    <a:gd name="connsiteY18" fmla="*/ 41310 h 117741"/>
                    <a:gd name="connsiteX19" fmla="*/ 52892 w 74485"/>
                    <a:gd name="connsiteY19" fmla="*/ 64958 h 117741"/>
                    <a:gd name="connsiteX20" fmla="*/ 35794 w 74485"/>
                    <a:gd name="connsiteY20" fmla="*/ 73538 h 117741"/>
                    <a:gd name="connsiteX21" fmla="*/ 18721 w 74485"/>
                    <a:gd name="connsiteY21" fmla="*/ 64958 h 117741"/>
                    <a:gd name="connsiteX22" fmla="*/ 12506 w 74485"/>
                    <a:gd name="connsiteY22" fmla="*/ 41310 h 117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4485" h="117741">
                      <a:moveTo>
                        <a:pt x="59154" y="70353"/>
                      </a:moveTo>
                      <a:lnTo>
                        <a:pt x="59154" y="115368"/>
                      </a:lnTo>
                      <a:lnTo>
                        <a:pt x="72847" y="115368"/>
                      </a:lnTo>
                      <a:lnTo>
                        <a:pt x="72847" y="-211"/>
                      </a:lnTo>
                      <a:lnTo>
                        <a:pt x="59154" y="-211"/>
                      </a:lnTo>
                      <a:lnTo>
                        <a:pt x="59154" y="12266"/>
                      </a:lnTo>
                      <a:cubicBezTo>
                        <a:pt x="56281" y="7323"/>
                        <a:pt x="52646" y="3647"/>
                        <a:pt x="48248" y="1238"/>
                      </a:cubicBezTo>
                      <a:cubicBezTo>
                        <a:pt x="43867" y="-1170"/>
                        <a:pt x="38596" y="-2374"/>
                        <a:pt x="32437" y="-2374"/>
                      </a:cubicBezTo>
                      <a:cubicBezTo>
                        <a:pt x="22372" y="-2374"/>
                        <a:pt x="14173" y="1635"/>
                        <a:pt x="7839" y="9652"/>
                      </a:cubicBezTo>
                      <a:cubicBezTo>
                        <a:pt x="1520" y="17685"/>
                        <a:pt x="-1639" y="28238"/>
                        <a:pt x="-1639" y="41310"/>
                      </a:cubicBezTo>
                      <a:cubicBezTo>
                        <a:pt x="-1639" y="54382"/>
                        <a:pt x="1520" y="64926"/>
                        <a:pt x="7839" y="72944"/>
                      </a:cubicBezTo>
                      <a:cubicBezTo>
                        <a:pt x="14173" y="80961"/>
                        <a:pt x="22372" y="84970"/>
                        <a:pt x="32437" y="84970"/>
                      </a:cubicBezTo>
                      <a:cubicBezTo>
                        <a:pt x="38596" y="84970"/>
                        <a:pt x="43867" y="83766"/>
                        <a:pt x="48248" y="81357"/>
                      </a:cubicBezTo>
                      <a:cubicBezTo>
                        <a:pt x="52646" y="78965"/>
                        <a:pt x="56281" y="75297"/>
                        <a:pt x="59154" y="70353"/>
                      </a:cubicBezTo>
                      <a:close/>
                      <a:moveTo>
                        <a:pt x="12506" y="41310"/>
                      </a:moveTo>
                      <a:cubicBezTo>
                        <a:pt x="12506" y="31264"/>
                        <a:pt x="14577" y="23381"/>
                        <a:pt x="18721" y="17661"/>
                      </a:cubicBezTo>
                      <a:cubicBezTo>
                        <a:pt x="22864" y="11942"/>
                        <a:pt x="28555" y="9082"/>
                        <a:pt x="35794" y="9082"/>
                      </a:cubicBezTo>
                      <a:cubicBezTo>
                        <a:pt x="43033" y="9082"/>
                        <a:pt x="48732" y="11942"/>
                        <a:pt x="52892" y="17661"/>
                      </a:cubicBezTo>
                      <a:cubicBezTo>
                        <a:pt x="57067" y="23381"/>
                        <a:pt x="59154" y="31264"/>
                        <a:pt x="59154" y="41310"/>
                      </a:cubicBezTo>
                      <a:cubicBezTo>
                        <a:pt x="59154" y="51355"/>
                        <a:pt x="57067" y="59238"/>
                        <a:pt x="52892" y="64958"/>
                      </a:cubicBezTo>
                      <a:cubicBezTo>
                        <a:pt x="48732" y="70678"/>
                        <a:pt x="43033" y="73538"/>
                        <a:pt x="35794" y="73538"/>
                      </a:cubicBezTo>
                      <a:cubicBezTo>
                        <a:pt x="28555" y="73538"/>
                        <a:pt x="22864" y="70678"/>
                        <a:pt x="18721" y="64958"/>
                      </a:cubicBezTo>
                      <a:cubicBezTo>
                        <a:pt x="14577" y="59238"/>
                        <a:pt x="12506" y="51355"/>
                        <a:pt x="12506" y="413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5" name="Figura a mano libera: forma 3924">
                  <a:extLst>
                    <a:ext uri="{FF2B5EF4-FFF2-40B4-BE49-F238E27FC236}">
                      <a16:creationId xmlns:a16="http://schemas.microsoft.com/office/drawing/2014/main" id="{8A03B570-3838-BD55-D1F0-F647AA2BD3FE}"/>
                    </a:ext>
                  </a:extLst>
                </p:cNvPr>
                <p:cNvSpPr/>
                <p:nvPr/>
              </p:nvSpPr>
              <p:spPr>
                <a:xfrm flipV="1">
                  <a:off x="4269190" y="287806"/>
                  <a:ext cx="127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75"/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6" name="Figura a mano libera: forma 3925">
                  <a:extLst>
                    <a:ext uri="{FF2B5EF4-FFF2-40B4-BE49-F238E27FC236}">
                      <a16:creationId xmlns:a16="http://schemas.microsoft.com/office/drawing/2014/main" id="{E4659351-96B3-F5F8-37A9-9713CAA59277}"/>
                    </a:ext>
                  </a:extLst>
                </p:cNvPr>
                <p:cNvSpPr/>
                <p:nvPr/>
              </p:nvSpPr>
              <p:spPr>
                <a:xfrm flipV="1">
                  <a:off x="4321134" y="172227"/>
                  <a:ext cx="53054" cy="115579"/>
                </a:xfrm>
                <a:custGeom>
                  <a:avLst/>
                  <a:gdLst>
                    <a:gd name="connsiteX0" fmla="*/ 52082 w 53054"/>
                    <a:gd name="connsiteY0" fmla="*/ 113159 h 115579"/>
                    <a:gd name="connsiteX1" fmla="*/ 52082 w 53054"/>
                    <a:gd name="connsiteY1" fmla="*/ 101775 h 115579"/>
                    <a:gd name="connsiteX2" fmla="*/ 38985 w 53054"/>
                    <a:gd name="connsiteY2" fmla="*/ 101775 h 115579"/>
                    <a:gd name="connsiteX3" fmla="*/ 28745 w 53054"/>
                    <a:gd name="connsiteY3" fmla="*/ 98804 h 115579"/>
                    <a:gd name="connsiteX4" fmla="*/ 25888 w 53054"/>
                    <a:gd name="connsiteY4" fmla="*/ 88109 h 115579"/>
                    <a:gd name="connsiteX5" fmla="*/ 25888 w 53054"/>
                    <a:gd name="connsiteY5" fmla="*/ 80765 h 115579"/>
                    <a:gd name="connsiteX6" fmla="*/ 48438 w 53054"/>
                    <a:gd name="connsiteY6" fmla="*/ 80765 h 115579"/>
                    <a:gd name="connsiteX7" fmla="*/ 48438 w 53054"/>
                    <a:gd name="connsiteY7" fmla="*/ 70141 h 115579"/>
                    <a:gd name="connsiteX8" fmla="*/ 25888 w 53054"/>
                    <a:gd name="connsiteY8" fmla="*/ 70141 h 115579"/>
                    <a:gd name="connsiteX9" fmla="*/ 25888 w 53054"/>
                    <a:gd name="connsiteY9" fmla="*/ -2420 h 115579"/>
                    <a:gd name="connsiteX10" fmla="*/ 12124 w 53054"/>
                    <a:gd name="connsiteY10" fmla="*/ -2420 h 115579"/>
                    <a:gd name="connsiteX11" fmla="*/ 12124 w 53054"/>
                    <a:gd name="connsiteY11" fmla="*/ 70141 h 115579"/>
                    <a:gd name="connsiteX12" fmla="*/ -973 w 53054"/>
                    <a:gd name="connsiteY12" fmla="*/ 70141 h 115579"/>
                    <a:gd name="connsiteX13" fmla="*/ -973 w 53054"/>
                    <a:gd name="connsiteY13" fmla="*/ 80765 h 115579"/>
                    <a:gd name="connsiteX14" fmla="*/ 12124 w 53054"/>
                    <a:gd name="connsiteY14" fmla="*/ 80765 h 115579"/>
                    <a:gd name="connsiteX15" fmla="*/ 12124 w 53054"/>
                    <a:gd name="connsiteY15" fmla="*/ 86564 h 115579"/>
                    <a:gd name="connsiteX16" fmla="*/ 18601 w 53054"/>
                    <a:gd name="connsiteY16" fmla="*/ 106790 h 115579"/>
                    <a:gd name="connsiteX17" fmla="*/ 39128 w 53054"/>
                    <a:gd name="connsiteY17" fmla="*/ 113159 h 115579"/>
                    <a:gd name="connsiteX18" fmla="*/ 52082 w 53054"/>
                    <a:gd name="connsiteY18" fmla="*/ 113159 h 115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054" h="115579">
                      <a:moveTo>
                        <a:pt x="52082" y="113159"/>
                      </a:moveTo>
                      <a:lnTo>
                        <a:pt x="52082" y="101775"/>
                      </a:lnTo>
                      <a:lnTo>
                        <a:pt x="38985" y="101775"/>
                      </a:lnTo>
                      <a:cubicBezTo>
                        <a:pt x="34079" y="101775"/>
                        <a:pt x="30666" y="100785"/>
                        <a:pt x="28745" y="98804"/>
                      </a:cubicBezTo>
                      <a:cubicBezTo>
                        <a:pt x="26840" y="96824"/>
                        <a:pt x="25888" y="93259"/>
                        <a:pt x="25888" y="88109"/>
                      </a:cubicBezTo>
                      <a:lnTo>
                        <a:pt x="25888" y="80765"/>
                      </a:lnTo>
                      <a:lnTo>
                        <a:pt x="48438" y="80765"/>
                      </a:lnTo>
                      <a:lnTo>
                        <a:pt x="48438" y="70141"/>
                      </a:lnTo>
                      <a:lnTo>
                        <a:pt x="25888" y="70141"/>
                      </a:lnTo>
                      <a:lnTo>
                        <a:pt x="25888" y="-2420"/>
                      </a:lnTo>
                      <a:lnTo>
                        <a:pt x="12124" y="-2420"/>
                      </a:lnTo>
                      <a:lnTo>
                        <a:pt x="12124" y="70141"/>
                      </a:lnTo>
                      <a:lnTo>
                        <a:pt x="-973" y="70141"/>
                      </a:lnTo>
                      <a:lnTo>
                        <a:pt x="-973" y="80765"/>
                      </a:lnTo>
                      <a:lnTo>
                        <a:pt x="12124" y="80765"/>
                      </a:lnTo>
                      <a:lnTo>
                        <a:pt x="12124" y="86564"/>
                      </a:lnTo>
                      <a:cubicBezTo>
                        <a:pt x="12124" y="95817"/>
                        <a:pt x="14283" y="102559"/>
                        <a:pt x="18601" y="106790"/>
                      </a:cubicBezTo>
                      <a:cubicBezTo>
                        <a:pt x="22919" y="111036"/>
                        <a:pt x="29761" y="113159"/>
                        <a:pt x="39128" y="113159"/>
                      </a:cubicBezTo>
                      <a:lnTo>
                        <a:pt x="52082" y="113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7" name="Figura a mano libera: forma 3926">
                  <a:extLst>
                    <a:ext uri="{FF2B5EF4-FFF2-40B4-BE49-F238E27FC236}">
                      <a16:creationId xmlns:a16="http://schemas.microsoft.com/office/drawing/2014/main" id="{09D02522-CDA1-2878-EAEB-109EB498CFEA}"/>
                    </a:ext>
                  </a:extLst>
                </p:cNvPr>
                <p:cNvSpPr/>
                <p:nvPr/>
              </p:nvSpPr>
              <p:spPr>
                <a:xfrm flipV="1">
                  <a:off x="4379691" y="202625"/>
                  <a:ext cx="76509" cy="87343"/>
                </a:xfrm>
                <a:custGeom>
                  <a:avLst/>
                  <a:gdLst>
                    <a:gd name="connsiteX0" fmla="*/ 36577 w 76509"/>
                    <a:gd name="connsiteY0" fmla="*/ 74036 h 87343"/>
                    <a:gd name="connsiteX1" fmla="*/ 19170 w 76509"/>
                    <a:gd name="connsiteY1" fmla="*/ 65456 h 87343"/>
                    <a:gd name="connsiteX2" fmla="*/ 12765 w 76509"/>
                    <a:gd name="connsiteY2" fmla="*/ 41950 h 87343"/>
                    <a:gd name="connsiteX3" fmla="*/ 19123 w 76509"/>
                    <a:gd name="connsiteY3" fmla="*/ 18445 h 87343"/>
                    <a:gd name="connsiteX4" fmla="*/ 36577 w 76509"/>
                    <a:gd name="connsiteY4" fmla="*/ 9865 h 87343"/>
                    <a:gd name="connsiteX5" fmla="*/ 53913 w 76509"/>
                    <a:gd name="connsiteY5" fmla="*/ 18469 h 87343"/>
                    <a:gd name="connsiteX6" fmla="*/ 60318 w 76509"/>
                    <a:gd name="connsiteY6" fmla="*/ 41950 h 87343"/>
                    <a:gd name="connsiteX7" fmla="*/ 53913 w 76509"/>
                    <a:gd name="connsiteY7" fmla="*/ 65385 h 87343"/>
                    <a:gd name="connsiteX8" fmla="*/ 36577 w 76509"/>
                    <a:gd name="connsiteY8" fmla="*/ 74036 h 87343"/>
                    <a:gd name="connsiteX9" fmla="*/ 36577 w 76509"/>
                    <a:gd name="connsiteY9" fmla="*/ 85610 h 87343"/>
                    <a:gd name="connsiteX10" fmla="*/ 64628 w 76509"/>
                    <a:gd name="connsiteY10" fmla="*/ 74012 h 87343"/>
                    <a:gd name="connsiteX11" fmla="*/ 74844 w 76509"/>
                    <a:gd name="connsiteY11" fmla="*/ 41950 h 87343"/>
                    <a:gd name="connsiteX12" fmla="*/ 64628 w 76509"/>
                    <a:gd name="connsiteY12" fmla="*/ 9889 h 87343"/>
                    <a:gd name="connsiteX13" fmla="*/ 36577 w 76509"/>
                    <a:gd name="connsiteY13" fmla="*/ -1733 h 87343"/>
                    <a:gd name="connsiteX14" fmla="*/ 8478 w 76509"/>
                    <a:gd name="connsiteY14" fmla="*/ 9889 h 87343"/>
                    <a:gd name="connsiteX15" fmla="*/ -1666 w 76509"/>
                    <a:gd name="connsiteY15" fmla="*/ 41950 h 87343"/>
                    <a:gd name="connsiteX16" fmla="*/ 8478 w 76509"/>
                    <a:gd name="connsiteY16" fmla="*/ 74012 h 87343"/>
                    <a:gd name="connsiteX17" fmla="*/ 36577 w 76509"/>
                    <a:gd name="connsiteY17" fmla="*/ 85610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6509" h="87343">
                      <a:moveTo>
                        <a:pt x="36577" y="74036"/>
                      </a:moveTo>
                      <a:cubicBezTo>
                        <a:pt x="29243" y="74036"/>
                        <a:pt x="23441" y="71176"/>
                        <a:pt x="19170" y="65456"/>
                      </a:cubicBezTo>
                      <a:cubicBezTo>
                        <a:pt x="14900" y="59736"/>
                        <a:pt x="12765" y="51901"/>
                        <a:pt x="12765" y="41950"/>
                      </a:cubicBezTo>
                      <a:cubicBezTo>
                        <a:pt x="12765" y="32000"/>
                        <a:pt x="14884" y="24165"/>
                        <a:pt x="19123" y="18445"/>
                      </a:cubicBezTo>
                      <a:cubicBezTo>
                        <a:pt x="23377" y="12725"/>
                        <a:pt x="29195" y="9865"/>
                        <a:pt x="36577" y="9865"/>
                      </a:cubicBezTo>
                      <a:cubicBezTo>
                        <a:pt x="43880" y="9865"/>
                        <a:pt x="49658" y="12733"/>
                        <a:pt x="53913" y="18469"/>
                      </a:cubicBezTo>
                      <a:cubicBezTo>
                        <a:pt x="58183" y="24220"/>
                        <a:pt x="60318" y="32047"/>
                        <a:pt x="60318" y="41950"/>
                      </a:cubicBezTo>
                      <a:cubicBezTo>
                        <a:pt x="60318" y="51806"/>
                        <a:pt x="58183" y="59617"/>
                        <a:pt x="53913" y="65385"/>
                      </a:cubicBezTo>
                      <a:cubicBezTo>
                        <a:pt x="49658" y="71152"/>
                        <a:pt x="43880" y="74036"/>
                        <a:pt x="36577" y="74036"/>
                      </a:cubicBezTo>
                      <a:close/>
                      <a:moveTo>
                        <a:pt x="36577" y="85610"/>
                      </a:moveTo>
                      <a:cubicBezTo>
                        <a:pt x="48483" y="85610"/>
                        <a:pt x="57834" y="81744"/>
                        <a:pt x="64628" y="74012"/>
                      </a:cubicBezTo>
                      <a:cubicBezTo>
                        <a:pt x="71439" y="66296"/>
                        <a:pt x="74844" y="55609"/>
                        <a:pt x="74844" y="41950"/>
                      </a:cubicBezTo>
                      <a:cubicBezTo>
                        <a:pt x="74844" y="28340"/>
                        <a:pt x="71439" y="17653"/>
                        <a:pt x="64628" y="9889"/>
                      </a:cubicBezTo>
                      <a:cubicBezTo>
                        <a:pt x="57834" y="2141"/>
                        <a:pt x="48483" y="-1733"/>
                        <a:pt x="36577" y="-1733"/>
                      </a:cubicBezTo>
                      <a:cubicBezTo>
                        <a:pt x="24623" y="-1733"/>
                        <a:pt x="15257" y="2141"/>
                        <a:pt x="8478" y="9889"/>
                      </a:cubicBezTo>
                      <a:cubicBezTo>
                        <a:pt x="1716" y="17653"/>
                        <a:pt x="-1666" y="28340"/>
                        <a:pt x="-1666" y="41950"/>
                      </a:cubicBezTo>
                      <a:cubicBezTo>
                        <a:pt x="-1666" y="55609"/>
                        <a:pt x="1716" y="66296"/>
                        <a:pt x="8478" y="74012"/>
                      </a:cubicBezTo>
                      <a:cubicBezTo>
                        <a:pt x="15257" y="81744"/>
                        <a:pt x="24623" y="85610"/>
                        <a:pt x="36577" y="85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8" name="Figura a mano libera: forma 3927">
                  <a:extLst>
                    <a:ext uri="{FF2B5EF4-FFF2-40B4-BE49-F238E27FC236}">
                      <a16:creationId xmlns:a16="http://schemas.microsoft.com/office/drawing/2014/main" id="{2471FA10-A3E8-B87C-980A-51478DF9CC0B}"/>
                    </a:ext>
                  </a:extLst>
                </p:cNvPr>
                <p:cNvSpPr/>
                <p:nvPr/>
              </p:nvSpPr>
              <p:spPr>
                <a:xfrm flipV="1">
                  <a:off x="4478362" y="202625"/>
                  <a:ext cx="48815" cy="85181"/>
                </a:xfrm>
                <a:custGeom>
                  <a:avLst/>
                  <a:gdLst>
                    <a:gd name="connsiteX0" fmla="*/ 47510 w 48815"/>
                    <a:gd name="connsiteY0" fmla="*/ 68643 h 85181"/>
                    <a:gd name="connsiteX1" fmla="*/ 42486 w 48815"/>
                    <a:gd name="connsiteY1" fmla="*/ 70592 h 85181"/>
                    <a:gd name="connsiteX2" fmla="*/ 36509 w 48815"/>
                    <a:gd name="connsiteY2" fmla="*/ 71233 h 85181"/>
                    <a:gd name="connsiteX3" fmla="*/ 18673 w 48815"/>
                    <a:gd name="connsiteY3" fmla="*/ 63699 h 85181"/>
                    <a:gd name="connsiteX4" fmla="*/ 12458 w 48815"/>
                    <a:gd name="connsiteY4" fmla="*/ 42047 h 85181"/>
                    <a:gd name="connsiteX5" fmla="*/ 12458 w 48815"/>
                    <a:gd name="connsiteY5" fmla="*/ -1779 h 85181"/>
                    <a:gd name="connsiteX6" fmla="*/ -1305 w 48815"/>
                    <a:gd name="connsiteY6" fmla="*/ -1779 h 85181"/>
                    <a:gd name="connsiteX7" fmla="*/ -1305 w 48815"/>
                    <a:gd name="connsiteY7" fmla="*/ 81406 h 85181"/>
                    <a:gd name="connsiteX8" fmla="*/ 12458 w 48815"/>
                    <a:gd name="connsiteY8" fmla="*/ 81406 h 85181"/>
                    <a:gd name="connsiteX9" fmla="*/ 12458 w 48815"/>
                    <a:gd name="connsiteY9" fmla="*/ 68476 h 85181"/>
                    <a:gd name="connsiteX10" fmla="*/ 23698 w 48815"/>
                    <a:gd name="connsiteY10" fmla="*/ 79718 h 85181"/>
                    <a:gd name="connsiteX11" fmla="*/ 40533 w 48815"/>
                    <a:gd name="connsiteY11" fmla="*/ 83402 h 85181"/>
                    <a:gd name="connsiteX12" fmla="*/ 43653 w 48815"/>
                    <a:gd name="connsiteY12" fmla="*/ 83212 h 85181"/>
                    <a:gd name="connsiteX13" fmla="*/ 47439 w 48815"/>
                    <a:gd name="connsiteY13" fmla="*/ 82665 h 85181"/>
                    <a:gd name="connsiteX14" fmla="*/ 47510 w 48815"/>
                    <a:gd name="connsiteY14" fmla="*/ 68643 h 8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8815" h="85181">
                      <a:moveTo>
                        <a:pt x="47510" y="68643"/>
                      </a:moveTo>
                      <a:cubicBezTo>
                        <a:pt x="45970" y="69530"/>
                        <a:pt x="44295" y="70180"/>
                        <a:pt x="42486" y="70592"/>
                      </a:cubicBezTo>
                      <a:cubicBezTo>
                        <a:pt x="40676" y="71019"/>
                        <a:pt x="38684" y="71233"/>
                        <a:pt x="36509" y="71233"/>
                      </a:cubicBezTo>
                      <a:cubicBezTo>
                        <a:pt x="28762" y="71233"/>
                        <a:pt x="22817" y="68722"/>
                        <a:pt x="18673" y="63699"/>
                      </a:cubicBezTo>
                      <a:cubicBezTo>
                        <a:pt x="14530" y="58677"/>
                        <a:pt x="12458" y="51459"/>
                        <a:pt x="12458" y="42047"/>
                      </a:cubicBezTo>
                      <a:lnTo>
                        <a:pt x="12458" y="-1779"/>
                      </a:lnTo>
                      <a:lnTo>
                        <a:pt x="-1305" y="-1779"/>
                      </a:lnTo>
                      <a:lnTo>
                        <a:pt x="-1305" y="81406"/>
                      </a:lnTo>
                      <a:lnTo>
                        <a:pt x="12458" y="81406"/>
                      </a:lnTo>
                      <a:lnTo>
                        <a:pt x="12458" y="68476"/>
                      </a:lnTo>
                      <a:cubicBezTo>
                        <a:pt x="15347" y="73531"/>
                        <a:pt x="19094" y="77278"/>
                        <a:pt x="23698" y="79718"/>
                      </a:cubicBezTo>
                      <a:cubicBezTo>
                        <a:pt x="28317" y="82174"/>
                        <a:pt x="33929" y="83402"/>
                        <a:pt x="40533" y="83402"/>
                      </a:cubicBezTo>
                      <a:cubicBezTo>
                        <a:pt x="41470" y="83402"/>
                        <a:pt x="42510" y="83339"/>
                        <a:pt x="43653" y="83212"/>
                      </a:cubicBezTo>
                      <a:cubicBezTo>
                        <a:pt x="44796" y="83101"/>
                        <a:pt x="46058" y="82919"/>
                        <a:pt x="47439" y="82665"/>
                      </a:cubicBezTo>
                      <a:lnTo>
                        <a:pt x="47510" y="686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9" name="Figura a mano libera: forma 3928">
                  <a:extLst>
                    <a:ext uri="{FF2B5EF4-FFF2-40B4-BE49-F238E27FC236}">
                      <a16:creationId xmlns:a16="http://schemas.microsoft.com/office/drawing/2014/main" id="{3D347C75-F879-A0F5-3F16-3D2D6CDFFF0C}"/>
                    </a:ext>
                  </a:extLst>
                </p:cNvPr>
                <p:cNvSpPr/>
                <p:nvPr/>
              </p:nvSpPr>
              <p:spPr>
                <a:xfrm flipV="1">
                  <a:off x="4527183" y="287806"/>
                  <a:ext cx="127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75"/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0" name="Figura a mano libera: forma 3929">
                  <a:extLst>
                    <a:ext uri="{FF2B5EF4-FFF2-40B4-BE49-F238E27FC236}">
                      <a16:creationId xmlns:a16="http://schemas.microsoft.com/office/drawing/2014/main" id="{5FC0247D-4578-F273-D39D-E44A0A1E5821}"/>
                    </a:ext>
                  </a:extLst>
                </p:cNvPr>
                <p:cNvSpPr/>
                <p:nvPr/>
              </p:nvSpPr>
              <p:spPr>
                <a:xfrm flipV="1">
                  <a:off x="4584032" y="202625"/>
                  <a:ext cx="77247" cy="87343"/>
                </a:xfrm>
                <a:custGeom>
                  <a:avLst/>
                  <a:gdLst>
                    <a:gd name="connsiteX0" fmla="*/ 75583 w 77247"/>
                    <a:gd name="connsiteY0" fmla="*/ 45444 h 87343"/>
                    <a:gd name="connsiteX1" fmla="*/ 75583 w 77247"/>
                    <a:gd name="connsiteY1" fmla="*/ 38766 h 87343"/>
                    <a:gd name="connsiteX2" fmla="*/ 12622 w 77247"/>
                    <a:gd name="connsiteY2" fmla="*/ 38766 h 87343"/>
                    <a:gd name="connsiteX3" fmla="*/ 21147 w 77247"/>
                    <a:gd name="connsiteY3" fmla="*/ 17256 h 87343"/>
                    <a:gd name="connsiteX4" fmla="*/ 42388 w 77247"/>
                    <a:gd name="connsiteY4" fmla="*/ 9865 h 87343"/>
                    <a:gd name="connsiteX5" fmla="*/ 57676 w 77247"/>
                    <a:gd name="connsiteY5" fmla="*/ 11790 h 87343"/>
                    <a:gd name="connsiteX6" fmla="*/ 72392 w 77247"/>
                    <a:gd name="connsiteY6" fmla="*/ 17589 h 87343"/>
                    <a:gd name="connsiteX7" fmla="*/ 72392 w 77247"/>
                    <a:gd name="connsiteY7" fmla="*/ 4660 h 87343"/>
                    <a:gd name="connsiteX8" fmla="*/ 57271 w 77247"/>
                    <a:gd name="connsiteY8" fmla="*/ -94 h 87343"/>
                    <a:gd name="connsiteX9" fmla="*/ 41578 w 77247"/>
                    <a:gd name="connsiteY9" fmla="*/ -1733 h 87343"/>
                    <a:gd name="connsiteX10" fmla="*/ 9979 w 77247"/>
                    <a:gd name="connsiteY10" fmla="*/ 9841 h 87343"/>
                    <a:gd name="connsiteX11" fmla="*/ -1665 w 77247"/>
                    <a:gd name="connsiteY11" fmla="*/ 41214 h 87343"/>
                    <a:gd name="connsiteX12" fmla="*/ 9384 w 77247"/>
                    <a:gd name="connsiteY12" fmla="*/ 73608 h 87343"/>
                    <a:gd name="connsiteX13" fmla="*/ 39197 w 77247"/>
                    <a:gd name="connsiteY13" fmla="*/ 85610 h 87343"/>
                    <a:gd name="connsiteX14" fmla="*/ 65796 w 77247"/>
                    <a:gd name="connsiteY14" fmla="*/ 74796 h 87343"/>
                    <a:gd name="connsiteX15" fmla="*/ 75583 w 77247"/>
                    <a:gd name="connsiteY15" fmla="*/ 45444 h 87343"/>
                    <a:gd name="connsiteX16" fmla="*/ 61891 w 77247"/>
                    <a:gd name="connsiteY16" fmla="*/ 49461 h 87343"/>
                    <a:gd name="connsiteX17" fmla="*/ 55604 w 77247"/>
                    <a:gd name="connsiteY17" fmla="*/ 67334 h 87343"/>
                    <a:gd name="connsiteX18" fmla="*/ 39340 w 77247"/>
                    <a:gd name="connsiteY18" fmla="*/ 74036 h 87343"/>
                    <a:gd name="connsiteX19" fmla="*/ 21004 w 77247"/>
                    <a:gd name="connsiteY19" fmla="*/ 67571 h 87343"/>
                    <a:gd name="connsiteX20" fmla="*/ 13075 w 77247"/>
                    <a:gd name="connsiteY20" fmla="*/ 49366 h 87343"/>
                    <a:gd name="connsiteX21" fmla="*/ 61891 w 77247"/>
                    <a:gd name="connsiteY21" fmla="*/ 49461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247" h="87343">
                      <a:moveTo>
                        <a:pt x="75583" y="45444"/>
                      </a:moveTo>
                      <a:lnTo>
                        <a:pt x="75583" y="38766"/>
                      </a:lnTo>
                      <a:lnTo>
                        <a:pt x="12622" y="38766"/>
                      </a:lnTo>
                      <a:cubicBezTo>
                        <a:pt x="13226" y="29354"/>
                        <a:pt x="16067" y="22184"/>
                        <a:pt x="21147" y="17256"/>
                      </a:cubicBezTo>
                      <a:cubicBezTo>
                        <a:pt x="26227" y="12329"/>
                        <a:pt x="33308" y="9865"/>
                        <a:pt x="42388" y="9865"/>
                      </a:cubicBezTo>
                      <a:cubicBezTo>
                        <a:pt x="47643" y="9865"/>
                        <a:pt x="52739" y="10507"/>
                        <a:pt x="57676" y="11790"/>
                      </a:cubicBezTo>
                      <a:cubicBezTo>
                        <a:pt x="62613" y="13073"/>
                        <a:pt x="67518" y="15006"/>
                        <a:pt x="72392" y="17589"/>
                      </a:cubicBezTo>
                      <a:lnTo>
                        <a:pt x="72392" y="4660"/>
                      </a:lnTo>
                      <a:cubicBezTo>
                        <a:pt x="67471" y="2584"/>
                        <a:pt x="62430" y="1000"/>
                        <a:pt x="57271" y="-94"/>
                      </a:cubicBezTo>
                      <a:cubicBezTo>
                        <a:pt x="52111" y="-1187"/>
                        <a:pt x="46881" y="-1733"/>
                        <a:pt x="41578" y="-1733"/>
                      </a:cubicBezTo>
                      <a:cubicBezTo>
                        <a:pt x="28275" y="-1733"/>
                        <a:pt x="17742" y="2125"/>
                        <a:pt x="9979" y="9841"/>
                      </a:cubicBezTo>
                      <a:cubicBezTo>
                        <a:pt x="2216" y="17573"/>
                        <a:pt x="-1665" y="28031"/>
                        <a:pt x="-1665" y="41214"/>
                      </a:cubicBezTo>
                      <a:cubicBezTo>
                        <a:pt x="-1665" y="54824"/>
                        <a:pt x="2018" y="65622"/>
                        <a:pt x="9384" y="73608"/>
                      </a:cubicBezTo>
                      <a:cubicBezTo>
                        <a:pt x="16750" y="81610"/>
                        <a:pt x="26688" y="85610"/>
                        <a:pt x="39197" y="85610"/>
                      </a:cubicBezTo>
                      <a:cubicBezTo>
                        <a:pt x="50405" y="85610"/>
                        <a:pt x="59271" y="82006"/>
                        <a:pt x="65796" y="74796"/>
                      </a:cubicBezTo>
                      <a:cubicBezTo>
                        <a:pt x="72320" y="67603"/>
                        <a:pt x="75583" y="57819"/>
                        <a:pt x="75583" y="45444"/>
                      </a:cubicBezTo>
                      <a:close/>
                      <a:moveTo>
                        <a:pt x="61891" y="49461"/>
                      </a:moveTo>
                      <a:cubicBezTo>
                        <a:pt x="61795" y="56924"/>
                        <a:pt x="59700" y="62881"/>
                        <a:pt x="55604" y="67334"/>
                      </a:cubicBezTo>
                      <a:cubicBezTo>
                        <a:pt x="51508" y="71802"/>
                        <a:pt x="46087" y="74036"/>
                        <a:pt x="39340" y="74036"/>
                      </a:cubicBezTo>
                      <a:cubicBezTo>
                        <a:pt x="31704" y="74036"/>
                        <a:pt x="25592" y="71881"/>
                        <a:pt x="21004" y="67571"/>
                      </a:cubicBezTo>
                      <a:cubicBezTo>
                        <a:pt x="16417" y="63262"/>
                        <a:pt x="13773" y="57193"/>
                        <a:pt x="13075" y="49366"/>
                      </a:cubicBezTo>
                      <a:lnTo>
                        <a:pt x="61891" y="494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1" name="Figura a mano libera: forma 3930">
                  <a:extLst>
                    <a:ext uri="{FF2B5EF4-FFF2-40B4-BE49-F238E27FC236}">
                      <a16:creationId xmlns:a16="http://schemas.microsoft.com/office/drawing/2014/main" id="{F3D1AF3E-7746-E08F-A521-C1222DB368E9}"/>
                    </a:ext>
                  </a:extLst>
                </p:cNvPr>
                <p:cNvSpPr/>
                <p:nvPr/>
              </p:nvSpPr>
              <p:spPr>
                <a:xfrm flipV="1">
                  <a:off x="4678533" y="202625"/>
                  <a:ext cx="70413" cy="87343"/>
                </a:xfrm>
                <a:custGeom>
                  <a:avLst/>
                  <a:gdLst>
                    <a:gd name="connsiteX0" fmla="*/ 41555 w 70413"/>
                    <a:gd name="connsiteY0" fmla="*/ 42236 h 87343"/>
                    <a:gd name="connsiteX1" fmla="*/ 18552 w 70413"/>
                    <a:gd name="connsiteY1" fmla="*/ 38457 h 87343"/>
                    <a:gd name="connsiteX2" fmla="*/ 12147 w 70413"/>
                    <a:gd name="connsiteY2" fmla="*/ 25527 h 87343"/>
                    <a:gd name="connsiteX3" fmla="*/ 16957 w 70413"/>
                    <a:gd name="connsiteY3" fmla="*/ 13977 h 87343"/>
                    <a:gd name="connsiteX4" fmla="*/ 30006 w 70413"/>
                    <a:gd name="connsiteY4" fmla="*/ 9722 h 87343"/>
                    <a:gd name="connsiteX5" fmla="*/ 48294 w 70413"/>
                    <a:gd name="connsiteY5" fmla="*/ 17779 h 87343"/>
                    <a:gd name="connsiteX6" fmla="*/ 55176 w 70413"/>
                    <a:gd name="connsiteY6" fmla="*/ 39193 h 87343"/>
                    <a:gd name="connsiteX7" fmla="*/ 55176 w 70413"/>
                    <a:gd name="connsiteY7" fmla="*/ 42236 h 87343"/>
                    <a:gd name="connsiteX8" fmla="*/ 41555 w 70413"/>
                    <a:gd name="connsiteY8" fmla="*/ 42236 h 87343"/>
                    <a:gd name="connsiteX9" fmla="*/ 68868 w 70413"/>
                    <a:gd name="connsiteY9" fmla="*/ 47892 h 87343"/>
                    <a:gd name="connsiteX10" fmla="*/ 68868 w 70413"/>
                    <a:gd name="connsiteY10" fmla="*/ 429 h 87343"/>
                    <a:gd name="connsiteX11" fmla="*/ 55176 w 70413"/>
                    <a:gd name="connsiteY11" fmla="*/ 429 h 87343"/>
                    <a:gd name="connsiteX12" fmla="*/ 55176 w 70413"/>
                    <a:gd name="connsiteY12" fmla="*/ 13050 h 87343"/>
                    <a:gd name="connsiteX13" fmla="*/ 43484 w 70413"/>
                    <a:gd name="connsiteY13" fmla="*/ 1879 h 87343"/>
                    <a:gd name="connsiteX14" fmla="*/ 26363 w 70413"/>
                    <a:gd name="connsiteY14" fmla="*/ -1733 h 87343"/>
                    <a:gd name="connsiteX15" fmla="*/ 6003 w 70413"/>
                    <a:gd name="connsiteY15" fmla="*/ 5444 h 87343"/>
                    <a:gd name="connsiteX16" fmla="*/ -1545 w 70413"/>
                    <a:gd name="connsiteY16" fmla="*/ 24648 h 87343"/>
                    <a:gd name="connsiteX17" fmla="*/ 7861 w 70413"/>
                    <a:gd name="connsiteY17" fmla="*/ 45801 h 87343"/>
                    <a:gd name="connsiteX18" fmla="*/ 35959 w 70413"/>
                    <a:gd name="connsiteY18" fmla="*/ 52931 h 87343"/>
                    <a:gd name="connsiteX19" fmla="*/ 55176 w 70413"/>
                    <a:gd name="connsiteY19" fmla="*/ 52931 h 87343"/>
                    <a:gd name="connsiteX20" fmla="*/ 55176 w 70413"/>
                    <a:gd name="connsiteY20" fmla="*/ 54285 h 87343"/>
                    <a:gd name="connsiteX21" fmla="*/ 48961 w 70413"/>
                    <a:gd name="connsiteY21" fmla="*/ 68878 h 87343"/>
                    <a:gd name="connsiteX22" fmla="*/ 31506 w 70413"/>
                    <a:gd name="connsiteY22" fmla="*/ 74036 h 87343"/>
                    <a:gd name="connsiteX23" fmla="*/ 17576 w 70413"/>
                    <a:gd name="connsiteY23" fmla="*/ 72325 h 87343"/>
                    <a:gd name="connsiteX24" fmla="*/ 4574 w 70413"/>
                    <a:gd name="connsiteY24" fmla="*/ 67191 h 87343"/>
                    <a:gd name="connsiteX25" fmla="*/ 4574 w 70413"/>
                    <a:gd name="connsiteY25" fmla="*/ 79835 h 87343"/>
                    <a:gd name="connsiteX26" fmla="*/ 19148 w 70413"/>
                    <a:gd name="connsiteY26" fmla="*/ 84161 h 87343"/>
                    <a:gd name="connsiteX27" fmla="*/ 32911 w 70413"/>
                    <a:gd name="connsiteY27" fmla="*/ 85610 h 87343"/>
                    <a:gd name="connsiteX28" fmla="*/ 59939 w 70413"/>
                    <a:gd name="connsiteY28" fmla="*/ 76246 h 87343"/>
                    <a:gd name="connsiteX29" fmla="*/ 68868 w 70413"/>
                    <a:gd name="connsiteY29" fmla="*/ 47892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0413" h="87343">
                      <a:moveTo>
                        <a:pt x="41555" y="42236"/>
                      </a:moveTo>
                      <a:cubicBezTo>
                        <a:pt x="30490" y="42236"/>
                        <a:pt x="22823" y="40976"/>
                        <a:pt x="18552" y="38457"/>
                      </a:cubicBezTo>
                      <a:cubicBezTo>
                        <a:pt x="14282" y="35937"/>
                        <a:pt x="12147" y="31628"/>
                        <a:pt x="12147" y="25527"/>
                      </a:cubicBezTo>
                      <a:cubicBezTo>
                        <a:pt x="12147" y="20679"/>
                        <a:pt x="13750" y="16829"/>
                        <a:pt x="16957" y="13977"/>
                      </a:cubicBezTo>
                      <a:cubicBezTo>
                        <a:pt x="20164" y="11140"/>
                        <a:pt x="24513" y="9722"/>
                        <a:pt x="30006" y="9722"/>
                      </a:cubicBezTo>
                      <a:cubicBezTo>
                        <a:pt x="37610" y="9722"/>
                        <a:pt x="43706" y="12408"/>
                        <a:pt x="48294" y="17779"/>
                      </a:cubicBezTo>
                      <a:cubicBezTo>
                        <a:pt x="52882" y="23151"/>
                        <a:pt x="55176" y="30289"/>
                        <a:pt x="55176" y="39193"/>
                      </a:cubicBezTo>
                      <a:lnTo>
                        <a:pt x="55176" y="42236"/>
                      </a:lnTo>
                      <a:lnTo>
                        <a:pt x="41555" y="42236"/>
                      </a:lnTo>
                      <a:close/>
                      <a:moveTo>
                        <a:pt x="68868" y="47892"/>
                      </a:moveTo>
                      <a:lnTo>
                        <a:pt x="68868" y="429"/>
                      </a:lnTo>
                      <a:lnTo>
                        <a:pt x="55176" y="429"/>
                      </a:lnTo>
                      <a:lnTo>
                        <a:pt x="55176" y="13050"/>
                      </a:lnTo>
                      <a:cubicBezTo>
                        <a:pt x="52049" y="8011"/>
                        <a:pt x="48151" y="4288"/>
                        <a:pt x="43484" y="1879"/>
                      </a:cubicBezTo>
                      <a:cubicBezTo>
                        <a:pt x="38817" y="-529"/>
                        <a:pt x="33110" y="-1733"/>
                        <a:pt x="26363" y="-1733"/>
                      </a:cubicBezTo>
                      <a:cubicBezTo>
                        <a:pt x="17838" y="-1733"/>
                        <a:pt x="11051" y="659"/>
                        <a:pt x="6003" y="5444"/>
                      </a:cubicBezTo>
                      <a:cubicBezTo>
                        <a:pt x="971" y="10229"/>
                        <a:pt x="-1545" y="16631"/>
                        <a:pt x="-1545" y="24648"/>
                      </a:cubicBezTo>
                      <a:cubicBezTo>
                        <a:pt x="-1545" y="33996"/>
                        <a:pt x="1590" y="41047"/>
                        <a:pt x="7861" y="45801"/>
                      </a:cubicBezTo>
                      <a:cubicBezTo>
                        <a:pt x="14147" y="50554"/>
                        <a:pt x="23513" y="52931"/>
                        <a:pt x="35959" y="52931"/>
                      </a:cubicBezTo>
                      <a:lnTo>
                        <a:pt x="55176" y="52931"/>
                      </a:lnTo>
                      <a:lnTo>
                        <a:pt x="55176" y="54285"/>
                      </a:lnTo>
                      <a:cubicBezTo>
                        <a:pt x="55176" y="60576"/>
                        <a:pt x="53104" y="65440"/>
                        <a:pt x="48961" y="68878"/>
                      </a:cubicBezTo>
                      <a:cubicBezTo>
                        <a:pt x="44818" y="72317"/>
                        <a:pt x="38999" y="74036"/>
                        <a:pt x="31506" y="74036"/>
                      </a:cubicBezTo>
                      <a:cubicBezTo>
                        <a:pt x="26744" y="74036"/>
                        <a:pt x="22100" y="73466"/>
                        <a:pt x="17576" y="72325"/>
                      </a:cubicBezTo>
                      <a:cubicBezTo>
                        <a:pt x="13068" y="71184"/>
                        <a:pt x="8734" y="69473"/>
                        <a:pt x="4574" y="67191"/>
                      </a:cubicBezTo>
                      <a:lnTo>
                        <a:pt x="4574" y="79835"/>
                      </a:lnTo>
                      <a:cubicBezTo>
                        <a:pt x="9575" y="81768"/>
                        <a:pt x="14433" y="83210"/>
                        <a:pt x="19148" y="84161"/>
                      </a:cubicBezTo>
                      <a:cubicBezTo>
                        <a:pt x="23863" y="85127"/>
                        <a:pt x="28451" y="85610"/>
                        <a:pt x="32911" y="85610"/>
                      </a:cubicBezTo>
                      <a:cubicBezTo>
                        <a:pt x="44976" y="85610"/>
                        <a:pt x="53985" y="82489"/>
                        <a:pt x="59939" y="76246"/>
                      </a:cubicBezTo>
                      <a:cubicBezTo>
                        <a:pt x="65892" y="70019"/>
                        <a:pt x="68868" y="60568"/>
                        <a:pt x="68868" y="478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2" name="Figura a mano libera: forma 3931">
                  <a:extLst>
                    <a:ext uri="{FF2B5EF4-FFF2-40B4-BE49-F238E27FC236}">
                      <a16:creationId xmlns:a16="http://schemas.microsoft.com/office/drawing/2014/main" id="{963DE6FD-DDB0-A2CD-E6AE-A96869637391}"/>
                    </a:ext>
                  </a:extLst>
                </p:cNvPr>
                <p:cNvSpPr/>
                <p:nvPr/>
              </p:nvSpPr>
              <p:spPr>
                <a:xfrm flipV="1">
                  <a:off x="4771180" y="202625"/>
                  <a:ext cx="65936" cy="87343"/>
                </a:xfrm>
                <a:custGeom>
                  <a:avLst/>
                  <a:gdLst>
                    <a:gd name="connsiteX0" fmla="*/ 64524 w 65936"/>
                    <a:gd name="connsiteY0" fmla="*/ 80429 h 87343"/>
                    <a:gd name="connsiteX1" fmla="*/ 64524 w 65936"/>
                    <a:gd name="connsiteY1" fmla="*/ 67643 h 87343"/>
                    <a:gd name="connsiteX2" fmla="*/ 52879 w 65936"/>
                    <a:gd name="connsiteY2" fmla="*/ 72444 h 87343"/>
                    <a:gd name="connsiteX3" fmla="*/ 41092 w 65936"/>
                    <a:gd name="connsiteY3" fmla="*/ 74036 h 87343"/>
                    <a:gd name="connsiteX4" fmla="*/ 20375 w 65936"/>
                    <a:gd name="connsiteY4" fmla="*/ 65599 h 87343"/>
                    <a:gd name="connsiteX5" fmla="*/ 13017 w 65936"/>
                    <a:gd name="connsiteY5" fmla="*/ 41950 h 87343"/>
                    <a:gd name="connsiteX6" fmla="*/ 20375 w 65936"/>
                    <a:gd name="connsiteY6" fmla="*/ 18278 h 87343"/>
                    <a:gd name="connsiteX7" fmla="*/ 41092 w 65936"/>
                    <a:gd name="connsiteY7" fmla="*/ 9865 h 87343"/>
                    <a:gd name="connsiteX8" fmla="*/ 52879 w 65936"/>
                    <a:gd name="connsiteY8" fmla="*/ 11457 h 87343"/>
                    <a:gd name="connsiteX9" fmla="*/ 64524 w 65936"/>
                    <a:gd name="connsiteY9" fmla="*/ 16258 h 87343"/>
                    <a:gd name="connsiteX10" fmla="*/ 64524 w 65936"/>
                    <a:gd name="connsiteY10" fmla="*/ 3614 h 87343"/>
                    <a:gd name="connsiteX11" fmla="*/ 52641 w 65936"/>
                    <a:gd name="connsiteY11" fmla="*/ -379 h 87343"/>
                    <a:gd name="connsiteX12" fmla="*/ 39592 w 65936"/>
                    <a:gd name="connsiteY12" fmla="*/ -1733 h 87343"/>
                    <a:gd name="connsiteX13" fmla="*/ 9660 w 65936"/>
                    <a:gd name="connsiteY13" fmla="*/ 10079 h 87343"/>
                    <a:gd name="connsiteX14" fmla="*/ -1413 w 65936"/>
                    <a:gd name="connsiteY14" fmla="*/ 41950 h 87343"/>
                    <a:gd name="connsiteX15" fmla="*/ 9779 w 65936"/>
                    <a:gd name="connsiteY15" fmla="*/ 73941 h 87343"/>
                    <a:gd name="connsiteX16" fmla="*/ 40497 w 65936"/>
                    <a:gd name="connsiteY16" fmla="*/ 85610 h 87343"/>
                    <a:gd name="connsiteX17" fmla="*/ 52832 w 65936"/>
                    <a:gd name="connsiteY17" fmla="*/ 84303 h 87343"/>
                    <a:gd name="connsiteX18" fmla="*/ 64524 w 65936"/>
                    <a:gd name="connsiteY18" fmla="*/ 80429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5936" h="87343">
                      <a:moveTo>
                        <a:pt x="64524" y="80429"/>
                      </a:moveTo>
                      <a:lnTo>
                        <a:pt x="64524" y="67643"/>
                      </a:lnTo>
                      <a:cubicBezTo>
                        <a:pt x="60650" y="69782"/>
                        <a:pt x="56769" y="71382"/>
                        <a:pt x="52879" y="72444"/>
                      </a:cubicBezTo>
                      <a:cubicBezTo>
                        <a:pt x="48990" y="73505"/>
                        <a:pt x="45061" y="74036"/>
                        <a:pt x="41092" y="74036"/>
                      </a:cubicBezTo>
                      <a:cubicBezTo>
                        <a:pt x="32202" y="74036"/>
                        <a:pt x="25297" y="71224"/>
                        <a:pt x="20375" y="65599"/>
                      </a:cubicBezTo>
                      <a:cubicBezTo>
                        <a:pt x="15470" y="59990"/>
                        <a:pt x="13017" y="52107"/>
                        <a:pt x="13017" y="41950"/>
                      </a:cubicBezTo>
                      <a:cubicBezTo>
                        <a:pt x="13017" y="31794"/>
                        <a:pt x="15470" y="23903"/>
                        <a:pt x="20375" y="18278"/>
                      </a:cubicBezTo>
                      <a:cubicBezTo>
                        <a:pt x="25297" y="12669"/>
                        <a:pt x="32202" y="9865"/>
                        <a:pt x="41092" y="9865"/>
                      </a:cubicBezTo>
                      <a:cubicBezTo>
                        <a:pt x="45061" y="9865"/>
                        <a:pt x="48990" y="10396"/>
                        <a:pt x="52879" y="11457"/>
                      </a:cubicBezTo>
                      <a:cubicBezTo>
                        <a:pt x="56769" y="12519"/>
                        <a:pt x="60650" y="14119"/>
                        <a:pt x="64524" y="16258"/>
                      </a:cubicBezTo>
                      <a:lnTo>
                        <a:pt x="64524" y="3614"/>
                      </a:lnTo>
                      <a:cubicBezTo>
                        <a:pt x="60698" y="1840"/>
                        <a:pt x="56737" y="509"/>
                        <a:pt x="52641" y="-379"/>
                      </a:cubicBezTo>
                      <a:cubicBezTo>
                        <a:pt x="48561" y="-1282"/>
                        <a:pt x="44212" y="-1733"/>
                        <a:pt x="39592" y="-1733"/>
                      </a:cubicBezTo>
                      <a:cubicBezTo>
                        <a:pt x="27035" y="-1733"/>
                        <a:pt x="17057" y="2204"/>
                        <a:pt x="9660" y="10079"/>
                      </a:cubicBezTo>
                      <a:cubicBezTo>
                        <a:pt x="2278" y="17954"/>
                        <a:pt x="-1413" y="28577"/>
                        <a:pt x="-1413" y="41950"/>
                      </a:cubicBezTo>
                      <a:cubicBezTo>
                        <a:pt x="-1413" y="55514"/>
                        <a:pt x="2317" y="66177"/>
                        <a:pt x="9779" y="73941"/>
                      </a:cubicBezTo>
                      <a:cubicBezTo>
                        <a:pt x="17256" y="81721"/>
                        <a:pt x="27495" y="85610"/>
                        <a:pt x="40497" y="85610"/>
                      </a:cubicBezTo>
                      <a:cubicBezTo>
                        <a:pt x="44704" y="85610"/>
                        <a:pt x="48815" y="85175"/>
                        <a:pt x="52832" y="84303"/>
                      </a:cubicBezTo>
                      <a:cubicBezTo>
                        <a:pt x="56848" y="83448"/>
                        <a:pt x="60745" y="82156"/>
                        <a:pt x="64524" y="80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3" name="Figura a mano libera: forma 3932">
                  <a:extLst>
                    <a:ext uri="{FF2B5EF4-FFF2-40B4-BE49-F238E27FC236}">
                      <a16:creationId xmlns:a16="http://schemas.microsoft.com/office/drawing/2014/main" id="{07F4E10D-B63E-9736-4CD8-C8C4DCA9E576}"/>
                    </a:ext>
                  </a:extLst>
                </p:cNvPr>
                <p:cNvSpPr/>
                <p:nvPr/>
              </p:nvSpPr>
              <p:spPr>
                <a:xfrm flipV="1">
                  <a:off x="4860398" y="172227"/>
                  <a:ext cx="69818" cy="115579"/>
                </a:xfrm>
                <a:custGeom>
                  <a:avLst/>
                  <a:gdLst>
                    <a:gd name="connsiteX0" fmla="*/ 68103 w 69818"/>
                    <a:gd name="connsiteY0" fmla="*/ 47800 h 115579"/>
                    <a:gd name="connsiteX1" fmla="*/ 68103 w 69818"/>
                    <a:gd name="connsiteY1" fmla="*/ -2420 h 115579"/>
                    <a:gd name="connsiteX2" fmla="*/ 54411 w 69818"/>
                    <a:gd name="connsiteY2" fmla="*/ -2420 h 115579"/>
                    <a:gd name="connsiteX3" fmla="*/ 54411 w 69818"/>
                    <a:gd name="connsiteY3" fmla="*/ 47348 h 115579"/>
                    <a:gd name="connsiteX4" fmla="*/ 49791 w 69818"/>
                    <a:gd name="connsiteY4" fmla="*/ 65007 h 115579"/>
                    <a:gd name="connsiteX5" fmla="*/ 35956 w 69818"/>
                    <a:gd name="connsiteY5" fmla="*/ 70878 h 115579"/>
                    <a:gd name="connsiteX6" fmla="*/ 18454 w 69818"/>
                    <a:gd name="connsiteY6" fmla="*/ 63819 h 115579"/>
                    <a:gd name="connsiteX7" fmla="*/ 12048 w 69818"/>
                    <a:gd name="connsiteY7" fmla="*/ 44591 h 115579"/>
                    <a:gd name="connsiteX8" fmla="*/ 12048 w 69818"/>
                    <a:gd name="connsiteY8" fmla="*/ -2420 h 115579"/>
                    <a:gd name="connsiteX9" fmla="*/ -1716 w 69818"/>
                    <a:gd name="connsiteY9" fmla="*/ -2420 h 115579"/>
                    <a:gd name="connsiteX10" fmla="*/ -1716 w 69818"/>
                    <a:gd name="connsiteY10" fmla="*/ 113159 h 115579"/>
                    <a:gd name="connsiteX11" fmla="*/ 12048 w 69818"/>
                    <a:gd name="connsiteY11" fmla="*/ 113159 h 115579"/>
                    <a:gd name="connsiteX12" fmla="*/ 12048 w 69818"/>
                    <a:gd name="connsiteY12" fmla="*/ 67836 h 115579"/>
                    <a:gd name="connsiteX13" fmla="*/ 23621 w 69818"/>
                    <a:gd name="connsiteY13" fmla="*/ 79054 h 115579"/>
                    <a:gd name="connsiteX14" fmla="*/ 39004 w 69818"/>
                    <a:gd name="connsiteY14" fmla="*/ 82761 h 115579"/>
                    <a:gd name="connsiteX15" fmla="*/ 60721 w 69818"/>
                    <a:gd name="connsiteY15" fmla="*/ 73896 h 115579"/>
                    <a:gd name="connsiteX16" fmla="*/ 68103 w 69818"/>
                    <a:gd name="connsiteY16" fmla="*/ 47800 h 115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9818" h="115579">
                      <a:moveTo>
                        <a:pt x="68103" y="47800"/>
                      </a:moveTo>
                      <a:lnTo>
                        <a:pt x="68103" y="-2420"/>
                      </a:lnTo>
                      <a:lnTo>
                        <a:pt x="54411" y="-2420"/>
                      </a:lnTo>
                      <a:lnTo>
                        <a:pt x="54411" y="47348"/>
                      </a:lnTo>
                      <a:cubicBezTo>
                        <a:pt x="54411" y="55223"/>
                        <a:pt x="52871" y="61110"/>
                        <a:pt x="49791" y="65007"/>
                      </a:cubicBezTo>
                      <a:cubicBezTo>
                        <a:pt x="46711" y="68921"/>
                        <a:pt x="42099" y="70878"/>
                        <a:pt x="35956" y="70878"/>
                      </a:cubicBezTo>
                      <a:cubicBezTo>
                        <a:pt x="28558" y="70878"/>
                        <a:pt x="22724" y="68525"/>
                        <a:pt x="18454" y="63819"/>
                      </a:cubicBezTo>
                      <a:cubicBezTo>
                        <a:pt x="14183" y="59129"/>
                        <a:pt x="12048" y="52720"/>
                        <a:pt x="12048" y="44591"/>
                      </a:cubicBezTo>
                      <a:lnTo>
                        <a:pt x="12048" y="-2420"/>
                      </a:lnTo>
                      <a:lnTo>
                        <a:pt x="-1716" y="-2420"/>
                      </a:lnTo>
                      <a:lnTo>
                        <a:pt x="-1716" y="113159"/>
                      </a:lnTo>
                      <a:lnTo>
                        <a:pt x="12048" y="113159"/>
                      </a:lnTo>
                      <a:lnTo>
                        <a:pt x="12048" y="67836"/>
                      </a:lnTo>
                      <a:cubicBezTo>
                        <a:pt x="15334" y="72843"/>
                        <a:pt x="19192" y="76582"/>
                        <a:pt x="23621" y="79054"/>
                      </a:cubicBezTo>
                      <a:cubicBezTo>
                        <a:pt x="28066" y="81526"/>
                        <a:pt x="33194" y="82761"/>
                        <a:pt x="39004" y="82761"/>
                      </a:cubicBezTo>
                      <a:cubicBezTo>
                        <a:pt x="48576" y="82761"/>
                        <a:pt x="55815" y="79806"/>
                        <a:pt x="60721" y="73896"/>
                      </a:cubicBezTo>
                      <a:cubicBezTo>
                        <a:pt x="65642" y="67986"/>
                        <a:pt x="68103" y="59287"/>
                        <a:pt x="68103" y="478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4" name="Figura a mano libera: forma 3933">
                  <a:extLst>
                    <a:ext uri="{FF2B5EF4-FFF2-40B4-BE49-F238E27FC236}">
                      <a16:creationId xmlns:a16="http://schemas.microsoft.com/office/drawing/2014/main" id="{2350643E-4D9C-A19C-E31F-1E13B2D96587}"/>
                    </a:ext>
                  </a:extLst>
                </p:cNvPr>
                <p:cNvSpPr/>
                <p:nvPr/>
              </p:nvSpPr>
              <p:spPr>
                <a:xfrm flipV="1">
                  <a:off x="4943154" y="287806"/>
                  <a:ext cx="127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75"/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5" name="Figura a mano libera: forma 3934">
                  <a:extLst>
                    <a:ext uri="{FF2B5EF4-FFF2-40B4-BE49-F238E27FC236}">
                      <a16:creationId xmlns:a16="http://schemas.microsoft.com/office/drawing/2014/main" id="{6A9EFAE5-D51C-C044-00D2-3C3165BA89B4}"/>
                    </a:ext>
                  </a:extLst>
                </p:cNvPr>
                <p:cNvSpPr/>
                <p:nvPr/>
              </p:nvSpPr>
              <p:spPr>
                <a:xfrm flipV="1">
                  <a:off x="4995103" y="172227"/>
                  <a:ext cx="53054" cy="115579"/>
                </a:xfrm>
                <a:custGeom>
                  <a:avLst/>
                  <a:gdLst>
                    <a:gd name="connsiteX0" fmla="*/ 52135 w 53054"/>
                    <a:gd name="connsiteY0" fmla="*/ 113159 h 115579"/>
                    <a:gd name="connsiteX1" fmla="*/ 52135 w 53054"/>
                    <a:gd name="connsiteY1" fmla="*/ 101775 h 115579"/>
                    <a:gd name="connsiteX2" fmla="*/ 39038 w 53054"/>
                    <a:gd name="connsiteY2" fmla="*/ 101775 h 115579"/>
                    <a:gd name="connsiteX3" fmla="*/ 28798 w 53054"/>
                    <a:gd name="connsiteY3" fmla="*/ 98804 h 115579"/>
                    <a:gd name="connsiteX4" fmla="*/ 25941 w 53054"/>
                    <a:gd name="connsiteY4" fmla="*/ 88109 h 115579"/>
                    <a:gd name="connsiteX5" fmla="*/ 25941 w 53054"/>
                    <a:gd name="connsiteY5" fmla="*/ 80765 h 115579"/>
                    <a:gd name="connsiteX6" fmla="*/ 48491 w 53054"/>
                    <a:gd name="connsiteY6" fmla="*/ 80765 h 115579"/>
                    <a:gd name="connsiteX7" fmla="*/ 48491 w 53054"/>
                    <a:gd name="connsiteY7" fmla="*/ 70141 h 115579"/>
                    <a:gd name="connsiteX8" fmla="*/ 25941 w 53054"/>
                    <a:gd name="connsiteY8" fmla="*/ 70141 h 115579"/>
                    <a:gd name="connsiteX9" fmla="*/ 25941 w 53054"/>
                    <a:gd name="connsiteY9" fmla="*/ -2420 h 115579"/>
                    <a:gd name="connsiteX10" fmla="*/ 12177 w 53054"/>
                    <a:gd name="connsiteY10" fmla="*/ -2420 h 115579"/>
                    <a:gd name="connsiteX11" fmla="*/ 12177 w 53054"/>
                    <a:gd name="connsiteY11" fmla="*/ 70141 h 115579"/>
                    <a:gd name="connsiteX12" fmla="*/ -920 w 53054"/>
                    <a:gd name="connsiteY12" fmla="*/ 70141 h 115579"/>
                    <a:gd name="connsiteX13" fmla="*/ -920 w 53054"/>
                    <a:gd name="connsiteY13" fmla="*/ 80765 h 115579"/>
                    <a:gd name="connsiteX14" fmla="*/ 12177 w 53054"/>
                    <a:gd name="connsiteY14" fmla="*/ 80765 h 115579"/>
                    <a:gd name="connsiteX15" fmla="*/ 12177 w 53054"/>
                    <a:gd name="connsiteY15" fmla="*/ 86564 h 115579"/>
                    <a:gd name="connsiteX16" fmla="*/ 18654 w 53054"/>
                    <a:gd name="connsiteY16" fmla="*/ 106790 h 115579"/>
                    <a:gd name="connsiteX17" fmla="*/ 39181 w 53054"/>
                    <a:gd name="connsiteY17" fmla="*/ 113159 h 115579"/>
                    <a:gd name="connsiteX18" fmla="*/ 52135 w 53054"/>
                    <a:gd name="connsiteY18" fmla="*/ 113159 h 115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054" h="115579">
                      <a:moveTo>
                        <a:pt x="52135" y="113159"/>
                      </a:moveTo>
                      <a:lnTo>
                        <a:pt x="52135" y="101775"/>
                      </a:lnTo>
                      <a:lnTo>
                        <a:pt x="39038" y="101775"/>
                      </a:lnTo>
                      <a:cubicBezTo>
                        <a:pt x="34132" y="101775"/>
                        <a:pt x="30719" y="100785"/>
                        <a:pt x="28798" y="98804"/>
                      </a:cubicBezTo>
                      <a:cubicBezTo>
                        <a:pt x="26893" y="96824"/>
                        <a:pt x="25941" y="93259"/>
                        <a:pt x="25941" y="88109"/>
                      </a:cubicBezTo>
                      <a:lnTo>
                        <a:pt x="25941" y="80765"/>
                      </a:lnTo>
                      <a:lnTo>
                        <a:pt x="48491" y="80765"/>
                      </a:lnTo>
                      <a:lnTo>
                        <a:pt x="48491" y="70141"/>
                      </a:lnTo>
                      <a:lnTo>
                        <a:pt x="25941" y="70141"/>
                      </a:lnTo>
                      <a:lnTo>
                        <a:pt x="25941" y="-2420"/>
                      </a:lnTo>
                      <a:lnTo>
                        <a:pt x="12177" y="-2420"/>
                      </a:lnTo>
                      <a:lnTo>
                        <a:pt x="12177" y="70141"/>
                      </a:lnTo>
                      <a:lnTo>
                        <a:pt x="-920" y="70141"/>
                      </a:lnTo>
                      <a:lnTo>
                        <a:pt x="-920" y="80765"/>
                      </a:lnTo>
                      <a:lnTo>
                        <a:pt x="12177" y="80765"/>
                      </a:lnTo>
                      <a:lnTo>
                        <a:pt x="12177" y="86564"/>
                      </a:lnTo>
                      <a:cubicBezTo>
                        <a:pt x="12177" y="95817"/>
                        <a:pt x="14336" y="102559"/>
                        <a:pt x="18654" y="106790"/>
                      </a:cubicBezTo>
                      <a:cubicBezTo>
                        <a:pt x="22972" y="111036"/>
                        <a:pt x="29814" y="113159"/>
                        <a:pt x="39181" y="113159"/>
                      </a:cubicBezTo>
                      <a:lnTo>
                        <a:pt x="52135" y="113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6" name="Figura a mano libera: forma 3935">
                  <a:extLst>
                    <a:ext uri="{FF2B5EF4-FFF2-40B4-BE49-F238E27FC236}">
                      <a16:creationId xmlns:a16="http://schemas.microsoft.com/office/drawing/2014/main" id="{5C932CF6-6B55-96C0-28DD-E6D1BD2CBCDD}"/>
                    </a:ext>
                  </a:extLst>
                </p:cNvPr>
                <p:cNvSpPr/>
                <p:nvPr/>
              </p:nvSpPr>
              <p:spPr>
                <a:xfrm flipV="1">
                  <a:off x="5059606" y="172227"/>
                  <a:ext cx="13692" cy="115579"/>
                </a:xfrm>
                <a:custGeom>
                  <a:avLst/>
                  <a:gdLst>
                    <a:gd name="connsiteX0" fmla="*/ -546 w 13692"/>
                    <a:gd name="connsiteY0" fmla="*/ 80765 h 115579"/>
                    <a:gd name="connsiteX1" fmla="*/ 13147 w 13692"/>
                    <a:gd name="connsiteY1" fmla="*/ 80765 h 115579"/>
                    <a:gd name="connsiteX2" fmla="*/ 13147 w 13692"/>
                    <a:gd name="connsiteY2" fmla="*/ -2420 h 115579"/>
                    <a:gd name="connsiteX3" fmla="*/ -546 w 13692"/>
                    <a:gd name="connsiteY3" fmla="*/ -2420 h 115579"/>
                    <a:gd name="connsiteX4" fmla="*/ -546 w 13692"/>
                    <a:gd name="connsiteY4" fmla="*/ 80765 h 115579"/>
                    <a:gd name="connsiteX5" fmla="*/ -546 w 13692"/>
                    <a:gd name="connsiteY5" fmla="*/ 113159 h 115579"/>
                    <a:gd name="connsiteX6" fmla="*/ 13147 w 13692"/>
                    <a:gd name="connsiteY6" fmla="*/ 113159 h 115579"/>
                    <a:gd name="connsiteX7" fmla="*/ 13147 w 13692"/>
                    <a:gd name="connsiteY7" fmla="*/ 95833 h 115579"/>
                    <a:gd name="connsiteX8" fmla="*/ -546 w 13692"/>
                    <a:gd name="connsiteY8" fmla="*/ 95833 h 115579"/>
                    <a:gd name="connsiteX9" fmla="*/ -546 w 13692"/>
                    <a:gd name="connsiteY9" fmla="*/ 113159 h 115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692" h="115579">
                      <a:moveTo>
                        <a:pt x="-546" y="80765"/>
                      </a:moveTo>
                      <a:lnTo>
                        <a:pt x="13147" y="80765"/>
                      </a:lnTo>
                      <a:lnTo>
                        <a:pt x="13147" y="-2420"/>
                      </a:lnTo>
                      <a:lnTo>
                        <a:pt x="-546" y="-2420"/>
                      </a:lnTo>
                      <a:lnTo>
                        <a:pt x="-546" y="80765"/>
                      </a:lnTo>
                      <a:close/>
                      <a:moveTo>
                        <a:pt x="-546" y="113159"/>
                      </a:moveTo>
                      <a:lnTo>
                        <a:pt x="13147" y="113159"/>
                      </a:lnTo>
                      <a:lnTo>
                        <a:pt x="13147" y="95833"/>
                      </a:lnTo>
                      <a:lnTo>
                        <a:pt x="-546" y="95833"/>
                      </a:lnTo>
                      <a:lnTo>
                        <a:pt x="-546" y="113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7" name="Figura a mano libera: forma 3936">
                  <a:extLst>
                    <a:ext uri="{FF2B5EF4-FFF2-40B4-BE49-F238E27FC236}">
                      <a16:creationId xmlns:a16="http://schemas.microsoft.com/office/drawing/2014/main" id="{57F50C34-77E5-92D7-8C46-122D6149F7BA}"/>
                    </a:ext>
                  </a:extLst>
                </p:cNvPr>
                <p:cNvSpPr/>
                <p:nvPr/>
              </p:nvSpPr>
              <p:spPr>
                <a:xfrm flipV="1">
                  <a:off x="5091981" y="204621"/>
                  <a:ext cx="80819" cy="83184"/>
                </a:xfrm>
                <a:custGeom>
                  <a:avLst/>
                  <a:gdLst>
                    <a:gd name="connsiteX0" fmla="*/ 77741 w 80819"/>
                    <a:gd name="connsiteY0" fmla="*/ 81448 h 83184"/>
                    <a:gd name="connsiteX1" fmla="*/ 47594 w 80819"/>
                    <a:gd name="connsiteY1" fmla="*/ 40972 h 83184"/>
                    <a:gd name="connsiteX2" fmla="*/ 79289 w 80819"/>
                    <a:gd name="connsiteY2" fmla="*/ -1737 h 83184"/>
                    <a:gd name="connsiteX3" fmla="*/ 63144 w 80819"/>
                    <a:gd name="connsiteY3" fmla="*/ -1737 h 83184"/>
                    <a:gd name="connsiteX4" fmla="*/ 38879 w 80819"/>
                    <a:gd name="connsiteY4" fmla="*/ 30943 h 83184"/>
                    <a:gd name="connsiteX5" fmla="*/ 14638 w 80819"/>
                    <a:gd name="connsiteY5" fmla="*/ -1737 h 83184"/>
                    <a:gd name="connsiteX6" fmla="*/ -1531 w 80819"/>
                    <a:gd name="connsiteY6" fmla="*/ -1737 h 83184"/>
                    <a:gd name="connsiteX7" fmla="*/ 30854 w 80819"/>
                    <a:gd name="connsiteY7" fmla="*/ 41781 h 83184"/>
                    <a:gd name="connsiteX8" fmla="*/ 1231 w 80819"/>
                    <a:gd name="connsiteY8" fmla="*/ 81448 h 83184"/>
                    <a:gd name="connsiteX9" fmla="*/ 17376 w 80819"/>
                    <a:gd name="connsiteY9" fmla="*/ 81448 h 83184"/>
                    <a:gd name="connsiteX10" fmla="*/ 39474 w 80819"/>
                    <a:gd name="connsiteY10" fmla="*/ 51810 h 83184"/>
                    <a:gd name="connsiteX11" fmla="*/ 61572 w 80819"/>
                    <a:gd name="connsiteY11" fmla="*/ 81448 h 83184"/>
                    <a:gd name="connsiteX12" fmla="*/ 77741 w 80819"/>
                    <a:gd name="connsiteY12" fmla="*/ 81448 h 83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819" h="83184">
                      <a:moveTo>
                        <a:pt x="77741" y="81448"/>
                      </a:moveTo>
                      <a:lnTo>
                        <a:pt x="47594" y="40972"/>
                      </a:lnTo>
                      <a:lnTo>
                        <a:pt x="79289" y="-1737"/>
                      </a:lnTo>
                      <a:lnTo>
                        <a:pt x="63144" y="-1737"/>
                      </a:lnTo>
                      <a:lnTo>
                        <a:pt x="38879" y="30943"/>
                      </a:lnTo>
                      <a:lnTo>
                        <a:pt x="14638" y="-1737"/>
                      </a:lnTo>
                      <a:lnTo>
                        <a:pt x="-1531" y="-1737"/>
                      </a:lnTo>
                      <a:lnTo>
                        <a:pt x="30854" y="41781"/>
                      </a:lnTo>
                      <a:lnTo>
                        <a:pt x="1231" y="81448"/>
                      </a:lnTo>
                      <a:lnTo>
                        <a:pt x="17376" y="81448"/>
                      </a:lnTo>
                      <a:lnTo>
                        <a:pt x="39474" y="51810"/>
                      </a:lnTo>
                      <a:lnTo>
                        <a:pt x="61572" y="81448"/>
                      </a:lnTo>
                      <a:lnTo>
                        <a:pt x="77741" y="814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8" name="Figura a mano libera: forma 3937">
                  <a:extLst>
                    <a:ext uri="{FF2B5EF4-FFF2-40B4-BE49-F238E27FC236}">
                      <a16:creationId xmlns:a16="http://schemas.microsoft.com/office/drawing/2014/main" id="{4E8034B5-1663-4494-0777-6E2C344B25D3}"/>
                    </a:ext>
                  </a:extLst>
                </p:cNvPr>
                <p:cNvSpPr/>
                <p:nvPr/>
              </p:nvSpPr>
              <p:spPr>
                <a:xfrm flipV="1">
                  <a:off x="5177789" y="287806"/>
                  <a:ext cx="127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75"/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9" name="Figura a mano libera: forma 3938">
                  <a:extLst>
                    <a:ext uri="{FF2B5EF4-FFF2-40B4-BE49-F238E27FC236}">
                      <a16:creationId xmlns:a16="http://schemas.microsoft.com/office/drawing/2014/main" id="{56568D7E-C299-3127-8BBE-CAE586455394}"/>
                    </a:ext>
                  </a:extLst>
                </p:cNvPr>
                <p:cNvSpPr/>
                <p:nvPr/>
              </p:nvSpPr>
              <p:spPr>
                <a:xfrm flipV="1">
                  <a:off x="5240057" y="202625"/>
                  <a:ext cx="69818" cy="85181"/>
                </a:xfrm>
                <a:custGeom>
                  <a:avLst/>
                  <a:gdLst>
                    <a:gd name="connsiteX0" fmla="*/ 68133 w 69818"/>
                    <a:gd name="connsiteY0" fmla="*/ 48441 h 85181"/>
                    <a:gd name="connsiteX1" fmla="*/ 68133 w 69818"/>
                    <a:gd name="connsiteY1" fmla="*/ -1779 h 85181"/>
                    <a:gd name="connsiteX2" fmla="*/ 54440 w 69818"/>
                    <a:gd name="connsiteY2" fmla="*/ -1779 h 85181"/>
                    <a:gd name="connsiteX3" fmla="*/ 54440 w 69818"/>
                    <a:gd name="connsiteY3" fmla="*/ 47989 h 85181"/>
                    <a:gd name="connsiteX4" fmla="*/ 49821 w 69818"/>
                    <a:gd name="connsiteY4" fmla="*/ 65648 h 85181"/>
                    <a:gd name="connsiteX5" fmla="*/ 35986 w 69818"/>
                    <a:gd name="connsiteY5" fmla="*/ 71519 h 85181"/>
                    <a:gd name="connsiteX6" fmla="*/ 18484 w 69818"/>
                    <a:gd name="connsiteY6" fmla="*/ 64460 h 85181"/>
                    <a:gd name="connsiteX7" fmla="*/ 12078 w 69818"/>
                    <a:gd name="connsiteY7" fmla="*/ 45232 h 85181"/>
                    <a:gd name="connsiteX8" fmla="*/ 12078 w 69818"/>
                    <a:gd name="connsiteY8" fmla="*/ -1779 h 85181"/>
                    <a:gd name="connsiteX9" fmla="*/ -1686 w 69818"/>
                    <a:gd name="connsiteY9" fmla="*/ -1779 h 85181"/>
                    <a:gd name="connsiteX10" fmla="*/ -1686 w 69818"/>
                    <a:gd name="connsiteY10" fmla="*/ 81406 h 85181"/>
                    <a:gd name="connsiteX11" fmla="*/ 12078 w 69818"/>
                    <a:gd name="connsiteY11" fmla="*/ 81406 h 85181"/>
                    <a:gd name="connsiteX12" fmla="*/ 12078 w 69818"/>
                    <a:gd name="connsiteY12" fmla="*/ 68476 h 85181"/>
                    <a:gd name="connsiteX13" fmla="*/ 23651 w 69818"/>
                    <a:gd name="connsiteY13" fmla="*/ 79694 h 85181"/>
                    <a:gd name="connsiteX14" fmla="*/ 39034 w 69818"/>
                    <a:gd name="connsiteY14" fmla="*/ 83402 h 85181"/>
                    <a:gd name="connsiteX15" fmla="*/ 60751 w 69818"/>
                    <a:gd name="connsiteY15" fmla="*/ 74537 h 85181"/>
                    <a:gd name="connsiteX16" fmla="*/ 68133 w 69818"/>
                    <a:gd name="connsiteY16" fmla="*/ 48441 h 8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9818" h="85181">
                      <a:moveTo>
                        <a:pt x="68133" y="48441"/>
                      </a:moveTo>
                      <a:lnTo>
                        <a:pt x="68133" y="-1779"/>
                      </a:lnTo>
                      <a:lnTo>
                        <a:pt x="54440" y="-1779"/>
                      </a:lnTo>
                      <a:lnTo>
                        <a:pt x="54440" y="47989"/>
                      </a:lnTo>
                      <a:cubicBezTo>
                        <a:pt x="54440" y="55864"/>
                        <a:pt x="52900" y="61750"/>
                        <a:pt x="49821" y="65648"/>
                      </a:cubicBezTo>
                      <a:cubicBezTo>
                        <a:pt x="46741" y="69562"/>
                        <a:pt x="42129" y="71519"/>
                        <a:pt x="35986" y="71519"/>
                      </a:cubicBezTo>
                      <a:cubicBezTo>
                        <a:pt x="28588" y="71519"/>
                        <a:pt x="22754" y="69166"/>
                        <a:pt x="18484" y="64460"/>
                      </a:cubicBezTo>
                      <a:cubicBezTo>
                        <a:pt x="14213" y="59770"/>
                        <a:pt x="12078" y="53361"/>
                        <a:pt x="12078" y="45232"/>
                      </a:cubicBezTo>
                      <a:lnTo>
                        <a:pt x="12078" y="-1779"/>
                      </a:lnTo>
                      <a:lnTo>
                        <a:pt x="-1686" y="-1779"/>
                      </a:lnTo>
                      <a:lnTo>
                        <a:pt x="-1686" y="81406"/>
                      </a:lnTo>
                      <a:lnTo>
                        <a:pt x="12078" y="81406"/>
                      </a:lnTo>
                      <a:lnTo>
                        <a:pt x="12078" y="68476"/>
                      </a:lnTo>
                      <a:cubicBezTo>
                        <a:pt x="15364" y="73483"/>
                        <a:pt x="19222" y="77223"/>
                        <a:pt x="23651" y="79694"/>
                      </a:cubicBezTo>
                      <a:cubicBezTo>
                        <a:pt x="28096" y="82166"/>
                        <a:pt x="33223" y="83402"/>
                        <a:pt x="39034" y="83402"/>
                      </a:cubicBezTo>
                      <a:cubicBezTo>
                        <a:pt x="48606" y="83402"/>
                        <a:pt x="55845" y="80447"/>
                        <a:pt x="60751" y="74537"/>
                      </a:cubicBezTo>
                      <a:cubicBezTo>
                        <a:pt x="65672" y="68627"/>
                        <a:pt x="68133" y="59928"/>
                        <a:pt x="68133" y="484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0" name="Figura a mano libera: forma 3939">
                  <a:extLst>
                    <a:ext uri="{FF2B5EF4-FFF2-40B4-BE49-F238E27FC236}">
                      <a16:creationId xmlns:a16="http://schemas.microsoft.com/office/drawing/2014/main" id="{05DAFD63-5018-5818-B6EC-FE2C704B95A0}"/>
                    </a:ext>
                  </a:extLst>
                </p:cNvPr>
                <p:cNvSpPr/>
                <p:nvPr/>
              </p:nvSpPr>
              <p:spPr>
                <a:xfrm flipV="1">
                  <a:off x="5335767" y="202625"/>
                  <a:ext cx="69794" cy="87343"/>
                </a:xfrm>
                <a:custGeom>
                  <a:avLst/>
                  <a:gdLst>
                    <a:gd name="connsiteX0" fmla="*/ -1641 w 69794"/>
                    <a:gd name="connsiteY0" fmla="*/ 33252 h 87343"/>
                    <a:gd name="connsiteX1" fmla="*/ -1641 w 69794"/>
                    <a:gd name="connsiteY1" fmla="*/ 83614 h 87343"/>
                    <a:gd name="connsiteX2" fmla="*/ 12052 w 69794"/>
                    <a:gd name="connsiteY2" fmla="*/ 83614 h 87343"/>
                    <a:gd name="connsiteX3" fmla="*/ 12052 w 69794"/>
                    <a:gd name="connsiteY3" fmla="*/ 33775 h 87343"/>
                    <a:gd name="connsiteX4" fmla="*/ 16647 w 69794"/>
                    <a:gd name="connsiteY4" fmla="*/ 16044 h 87343"/>
                    <a:gd name="connsiteX5" fmla="*/ 30506 w 69794"/>
                    <a:gd name="connsiteY5" fmla="*/ 10150 h 87343"/>
                    <a:gd name="connsiteX6" fmla="*/ 48008 w 69794"/>
                    <a:gd name="connsiteY6" fmla="*/ 17209 h 87343"/>
                    <a:gd name="connsiteX7" fmla="*/ 54462 w 69794"/>
                    <a:gd name="connsiteY7" fmla="*/ 36460 h 87343"/>
                    <a:gd name="connsiteX8" fmla="*/ 54462 w 69794"/>
                    <a:gd name="connsiteY8" fmla="*/ 83614 h 87343"/>
                    <a:gd name="connsiteX9" fmla="*/ 68154 w 69794"/>
                    <a:gd name="connsiteY9" fmla="*/ 83614 h 87343"/>
                    <a:gd name="connsiteX10" fmla="*/ 68154 w 69794"/>
                    <a:gd name="connsiteY10" fmla="*/ 429 h 87343"/>
                    <a:gd name="connsiteX11" fmla="*/ 54462 w 69794"/>
                    <a:gd name="connsiteY11" fmla="*/ 429 h 87343"/>
                    <a:gd name="connsiteX12" fmla="*/ 54462 w 69794"/>
                    <a:gd name="connsiteY12" fmla="*/ 13216 h 87343"/>
                    <a:gd name="connsiteX13" fmla="*/ 42889 w 69794"/>
                    <a:gd name="connsiteY13" fmla="*/ 1950 h 87343"/>
                    <a:gd name="connsiteX14" fmla="*/ 27601 w 69794"/>
                    <a:gd name="connsiteY14" fmla="*/ -1733 h 87343"/>
                    <a:gd name="connsiteX15" fmla="*/ 5789 w 69794"/>
                    <a:gd name="connsiteY15" fmla="*/ 7179 h 87343"/>
                    <a:gd name="connsiteX16" fmla="*/ -1641 w 69794"/>
                    <a:gd name="connsiteY16" fmla="*/ 33252 h 87343"/>
                    <a:gd name="connsiteX17" fmla="*/ 32816 w 69794"/>
                    <a:gd name="connsiteY17" fmla="*/ 85610 h 87343"/>
                    <a:gd name="connsiteX18" fmla="*/ 32816 w 69794"/>
                    <a:gd name="connsiteY18" fmla="*/ 85610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794" h="87343">
                      <a:moveTo>
                        <a:pt x="-1641" y="33252"/>
                      </a:moveTo>
                      <a:lnTo>
                        <a:pt x="-1641" y="83614"/>
                      </a:lnTo>
                      <a:lnTo>
                        <a:pt x="12052" y="83614"/>
                      </a:lnTo>
                      <a:lnTo>
                        <a:pt x="12052" y="33775"/>
                      </a:lnTo>
                      <a:cubicBezTo>
                        <a:pt x="12052" y="25900"/>
                        <a:pt x="13583" y="19990"/>
                        <a:pt x="16647" y="16044"/>
                      </a:cubicBezTo>
                      <a:cubicBezTo>
                        <a:pt x="19727" y="12115"/>
                        <a:pt x="24347" y="10150"/>
                        <a:pt x="30506" y="10150"/>
                      </a:cubicBezTo>
                      <a:cubicBezTo>
                        <a:pt x="37888" y="10150"/>
                        <a:pt x="43722" y="12503"/>
                        <a:pt x="48008" y="17209"/>
                      </a:cubicBezTo>
                      <a:cubicBezTo>
                        <a:pt x="52311" y="21915"/>
                        <a:pt x="54462" y="28332"/>
                        <a:pt x="54462" y="36460"/>
                      </a:cubicBezTo>
                      <a:lnTo>
                        <a:pt x="54462" y="83614"/>
                      </a:lnTo>
                      <a:lnTo>
                        <a:pt x="68154" y="83614"/>
                      </a:lnTo>
                      <a:lnTo>
                        <a:pt x="68154" y="429"/>
                      </a:lnTo>
                      <a:lnTo>
                        <a:pt x="54462" y="429"/>
                      </a:lnTo>
                      <a:lnTo>
                        <a:pt x="54462" y="13216"/>
                      </a:lnTo>
                      <a:cubicBezTo>
                        <a:pt x="51144" y="8162"/>
                        <a:pt x="47286" y="4406"/>
                        <a:pt x="42889" y="1950"/>
                      </a:cubicBezTo>
                      <a:cubicBezTo>
                        <a:pt x="38507" y="-505"/>
                        <a:pt x="33411" y="-1733"/>
                        <a:pt x="27601" y="-1733"/>
                      </a:cubicBezTo>
                      <a:cubicBezTo>
                        <a:pt x="18029" y="-1733"/>
                        <a:pt x="10758" y="1237"/>
                        <a:pt x="5789" y="7179"/>
                      </a:cubicBezTo>
                      <a:cubicBezTo>
                        <a:pt x="836" y="13121"/>
                        <a:pt x="-1641" y="21812"/>
                        <a:pt x="-1641" y="33252"/>
                      </a:cubicBezTo>
                      <a:close/>
                      <a:moveTo>
                        <a:pt x="32816" y="85610"/>
                      </a:moveTo>
                      <a:lnTo>
                        <a:pt x="32816" y="85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1" name="Figura a mano libera: forma 3940">
                  <a:extLst>
                    <a:ext uri="{FF2B5EF4-FFF2-40B4-BE49-F238E27FC236}">
                      <a16:creationId xmlns:a16="http://schemas.microsoft.com/office/drawing/2014/main" id="{F562C597-02CD-ED75-2C76-4C7DF78363B8}"/>
                    </a:ext>
                  </a:extLst>
                </p:cNvPr>
                <p:cNvSpPr/>
                <p:nvPr/>
              </p:nvSpPr>
              <p:spPr>
                <a:xfrm flipV="1">
                  <a:off x="5433240" y="202625"/>
                  <a:ext cx="121681" cy="85181"/>
                </a:xfrm>
                <a:custGeom>
                  <a:avLst/>
                  <a:gdLst>
                    <a:gd name="connsiteX0" fmla="*/ 62656 w 121681"/>
                    <a:gd name="connsiteY0" fmla="*/ 65434 h 85181"/>
                    <a:gd name="connsiteX1" fmla="*/ 74943 w 121681"/>
                    <a:gd name="connsiteY1" fmla="*/ 79029 h 85181"/>
                    <a:gd name="connsiteX2" fmla="*/ 91754 w 121681"/>
                    <a:gd name="connsiteY2" fmla="*/ 83402 h 85181"/>
                    <a:gd name="connsiteX3" fmla="*/ 111852 w 121681"/>
                    <a:gd name="connsiteY3" fmla="*/ 74299 h 85181"/>
                    <a:gd name="connsiteX4" fmla="*/ 118924 w 121681"/>
                    <a:gd name="connsiteY4" fmla="*/ 48441 h 85181"/>
                    <a:gd name="connsiteX5" fmla="*/ 118924 w 121681"/>
                    <a:gd name="connsiteY5" fmla="*/ -1779 h 85181"/>
                    <a:gd name="connsiteX6" fmla="*/ 105161 w 121681"/>
                    <a:gd name="connsiteY6" fmla="*/ -1779 h 85181"/>
                    <a:gd name="connsiteX7" fmla="*/ 105161 w 121681"/>
                    <a:gd name="connsiteY7" fmla="*/ 47989 h 85181"/>
                    <a:gd name="connsiteX8" fmla="*/ 100898 w 121681"/>
                    <a:gd name="connsiteY8" fmla="*/ 65719 h 85181"/>
                    <a:gd name="connsiteX9" fmla="*/ 87968 w 121681"/>
                    <a:gd name="connsiteY9" fmla="*/ 71519 h 85181"/>
                    <a:gd name="connsiteX10" fmla="*/ 71133 w 121681"/>
                    <a:gd name="connsiteY10" fmla="*/ 64460 h 85181"/>
                    <a:gd name="connsiteX11" fmla="*/ 64965 w 121681"/>
                    <a:gd name="connsiteY11" fmla="*/ 45232 h 85181"/>
                    <a:gd name="connsiteX12" fmla="*/ 64965 w 121681"/>
                    <a:gd name="connsiteY12" fmla="*/ -1779 h 85181"/>
                    <a:gd name="connsiteX13" fmla="*/ 51202 w 121681"/>
                    <a:gd name="connsiteY13" fmla="*/ -1779 h 85181"/>
                    <a:gd name="connsiteX14" fmla="*/ 51202 w 121681"/>
                    <a:gd name="connsiteY14" fmla="*/ 47989 h 85181"/>
                    <a:gd name="connsiteX15" fmla="*/ 46963 w 121681"/>
                    <a:gd name="connsiteY15" fmla="*/ 65767 h 85181"/>
                    <a:gd name="connsiteX16" fmla="*/ 33866 w 121681"/>
                    <a:gd name="connsiteY16" fmla="*/ 71519 h 85181"/>
                    <a:gd name="connsiteX17" fmla="*/ 17174 w 121681"/>
                    <a:gd name="connsiteY17" fmla="*/ 64436 h 85181"/>
                    <a:gd name="connsiteX18" fmla="*/ 11006 w 121681"/>
                    <a:gd name="connsiteY18" fmla="*/ 45232 h 85181"/>
                    <a:gd name="connsiteX19" fmla="*/ 11006 w 121681"/>
                    <a:gd name="connsiteY19" fmla="*/ -1779 h 85181"/>
                    <a:gd name="connsiteX20" fmla="*/ -2757 w 121681"/>
                    <a:gd name="connsiteY20" fmla="*/ -1779 h 85181"/>
                    <a:gd name="connsiteX21" fmla="*/ -2757 w 121681"/>
                    <a:gd name="connsiteY21" fmla="*/ 81406 h 85181"/>
                    <a:gd name="connsiteX22" fmla="*/ 11006 w 121681"/>
                    <a:gd name="connsiteY22" fmla="*/ 81406 h 85181"/>
                    <a:gd name="connsiteX23" fmla="*/ 11006 w 121681"/>
                    <a:gd name="connsiteY23" fmla="*/ 68476 h 85181"/>
                    <a:gd name="connsiteX24" fmla="*/ 22246 w 121681"/>
                    <a:gd name="connsiteY24" fmla="*/ 79766 h 85181"/>
                    <a:gd name="connsiteX25" fmla="*/ 37795 w 121681"/>
                    <a:gd name="connsiteY25" fmla="*/ 83402 h 85181"/>
                    <a:gd name="connsiteX26" fmla="*/ 53250 w 121681"/>
                    <a:gd name="connsiteY26" fmla="*/ 78791 h 85181"/>
                    <a:gd name="connsiteX27" fmla="*/ 62656 w 121681"/>
                    <a:gd name="connsiteY27" fmla="*/ 65434 h 8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21681" h="85181">
                      <a:moveTo>
                        <a:pt x="62656" y="65434"/>
                      </a:moveTo>
                      <a:cubicBezTo>
                        <a:pt x="66085" y="71582"/>
                        <a:pt x="70180" y="76113"/>
                        <a:pt x="74943" y="79029"/>
                      </a:cubicBezTo>
                      <a:cubicBezTo>
                        <a:pt x="79705" y="81944"/>
                        <a:pt x="85309" y="83402"/>
                        <a:pt x="91754" y="83402"/>
                      </a:cubicBezTo>
                      <a:cubicBezTo>
                        <a:pt x="100438" y="83402"/>
                        <a:pt x="107137" y="80368"/>
                        <a:pt x="111852" y="74299"/>
                      </a:cubicBezTo>
                      <a:cubicBezTo>
                        <a:pt x="116567" y="68247"/>
                        <a:pt x="118924" y="59627"/>
                        <a:pt x="118924" y="48441"/>
                      </a:cubicBezTo>
                      <a:lnTo>
                        <a:pt x="118924" y="-1779"/>
                      </a:lnTo>
                      <a:lnTo>
                        <a:pt x="105161" y="-1779"/>
                      </a:lnTo>
                      <a:lnTo>
                        <a:pt x="105161" y="47989"/>
                      </a:lnTo>
                      <a:cubicBezTo>
                        <a:pt x="105161" y="55959"/>
                        <a:pt x="103740" y="61869"/>
                        <a:pt x="100898" y="65719"/>
                      </a:cubicBezTo>
                      <a:cubicBezTo>
                        <a:pt x="98073" y="69586"/>
                        <a:pt x="93763" y="71519"/>
                        <a:pt x="87968" y="71519"/>
                      </a:cubicBezTo>
                      <a:cubicBezTo>
                        <a:pt x="80872" y="71519"/>
                        <a:pt x="75260" y="69166"/>
                        <a:pt x="71133" y="64460"/>
                      </a:cubicBezTo>
                      <a:cubicBezTo>
                        <a:pt x="67021" y="59770"/>
                        <a:pt x="64965" y="53361"/>
                        <a:pt x="64965" y="45232"/>
                      </a:cubicBezTo>
                      <a:lnTo>
                        <a:pt x="64965" y="-1779"/>
                      </a:lnTo>
                      <a:lnTo>
                        <a:pt x="51202" y="-1779"/>
                      </a:lnTo>
                      <a:lnTo>
                        <a:pt x="51202" y="47989"/>
                      </a:lnTo>
                      <a:cubicBezTo>
                        <a:pt x="51202" y="56007"/>
                        <a:pt x="49789" y="61933"/>
                        <a:pt x="46963" y="65767"/>
                      </a:cubicBezTo>
                      <a:cubicBezTo>
                        <a:pt x="44137" y="69601"/>
                        <a:pt x="39772" y="71519"/>
                        <a:pt x="33866" y="71519"/>
                      </a:cubicBezTo>
                      <a:cubicBezTo>
                        <a:pt x="26865" y="71519"/>
                        <a:pt x="21301" y="69158"/>
                        <a:pt x="17174" y="64436"/>
                      </a:cubicBezTo>
                      <a:cubicBezTo>
                        <a:pt x="13062" y="59714"/>
                        <a:pt x="11006" y="53313"/>
                        <a:pt x="11006" y="45232"/>
                      </a:cubicBezTo>
                      <a:lnTo>
                        <a:pt x="11006" y="-1779"/>
                      </a:lnTo>
                      <a:lnTo>
                        <a:pt x="-2757" y="-1779"/>
                      </a:lnTo>
                      <a:lnTo>
                        <a:pt x="-2757" y="81406"/>
                      </a:lnTo>
                      <a:lnTo>
                        <a:pt x="11006" y="81406"/>
                      </a:lnTo>
                      <a:lnTo>
                        <a:pt x="11006" y="68476"/>
                      </a:lnTo>
                      <a:cubicBezTo>
                        <a:pt x="14134" y="73578"/>
                        <a:pt x="17880" y="77341"/>
                        <a:pt x="22246" y="79766"/>
                      </a:cubicBezTo>
                      <a:cubicBezTo>
                        <a:pt x="26611" y="82190"/>
                        <a:pt x="31795" y="83402"/>
                        <a:pt x="37795" y="83402"/>
                      </a:cubicBezTo>
                      <a:cubicBezTo>
                        <a:pt x="43860" y="83402"/>
                        <a:pt x="49011" y="81865"/>
                        <a:pt x="53250" y="78791"/>
                      </a:cubicBezTo>
                      <a:cubicBezTo>
                        <a:pt x="57488" y="75733"/>
                        <a:pt x="60624" y="71281"/>
                        <a:pt x="62656" y="654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2" name="Figura a mano libera: forma 3941">
                  <a:extLst>
                    <a:ext uri="{FF2B5EF4-FFF2-40B4-BE49-F238E27FC236}">
                      <a16:creationId xmlns:a16="http://schemas.microsoft.com/office/drawing/2014/main" id="{BC49756D-A0C1-40A3-1AF5-630AB098A731}"/>
                    </a:ext>
                  </a:extLst>
                </p:cNvPr>
                <p:cNvSpPr/>
                <p:nvPr/>
              </p:nvSpPr>
              <p:spPr>
                <a:xfrm flipV="1">
                  <a:off x="5581692" y="172227"/>
                  <a:ext cx="74580" cy="117741"/>
                </a:xfrm>
                <a:custGeom>
                  <a:avLst/>
                  <a:gdLst>
                    <a:gd name="connsiteX0" fmla="*/ 58606 w 74580"/>
                    <a:gd name="connsiteY0" fmla="*/ 41310 h 117741"/>
                    <a:gd name="connsiteX1" fmla="*/ 52391 w 74580"/>
                    <a:gd name="connsiteY1" fmla="*/ 64958 h 117741"/>
                    <a:gd name="connsiteX2" fmla="*/ 35318 w 74580"/>
                    <a:gd name="connsiteY2" fmla="*/ 73538 h 117741"/>
                    <a:gd name="connsiteX3" fmla="*/ 18220 w 74580"/>
                    <a:gd name="connsiteY3" fmla="*/ 64958 h 117741"/>
                    <a:gd name="connsiteX4" fmla="*/ 12005 w 74580"/>
                    <a:gd name="connsiteY4" fmla="*/ 41310 h 117741"/>
                    <a:gd name="connsiteX5" fmla="*/ 18220 w 74580"/>
                    <a:gd name="connsiteY5" fmla="*/ 17661 h 117741"/>
                    <a:gd name="connsiteX6" fmla="*/ 35318 w 74580"/>
                    <a:gd name="connsiteY6" fmla="*/ 9082 h 117741"/>
                    <a:gd name="connsiteX7" fmla="*/ 52391 w 74580"/>
                    <a:gd name="connsiteY7" fmla="*/ 17661 h 117741"/>
                    <a:gd name="connsiteX8" fmla="*/ 58606 w 74580"/>
                    <a:gd name="connsiteY8" fmla="*/ 41310 h 117741"/>
                    <a:gd name="connsiteX9" fmla="*/ 12005 w 74580"/>
                    <a:gd name="connsiteY9" fmla="*/ 70353 h 117741"/>
                    <a:gd name="connsiteX10" fmla="*/ 22911 w 74580"/>
                    <a:gd name="connsiteY10" fmla="*/ 81357 h 117741"/>
                    <a:gd name="connsiteX11" fmla="*/ 38651 w 74580"/>
                    <a:gd name="connsiteY11" fmla="*/ 84970 h 117741"/>
                    <a:gd name="connsiteX12" fmla="*/ 63321 w 74580"/>
                    <a:gd name="connsiteY12" fmla="*/ 72944 h 117741"/>
                    <a:gd name="connsiteX13" fmla="*/ 72822 w 74580"/>
                    <a:gd name="connsiteY13" fmla="*/ 41310 h 117741"/>
                    <a:gd name="connsiteX14" fmla="*/ 63321 w 74580"/>
                    <a:gd name="connsiteY14" fmla="*/ 9652 h 117741"/>
                    <a:gd name="connsiteX15" fmla="*/ 38651 w 74580"/>
                    <a:gd name="connsiteY15" fmla="*/ -2374 h 117741"/>
                    <a:gd name="connsiteX16" fmla="*/ 22911 w 74580"/>
                    <a:gd name="connsiteY16" fmla="*/ 1238 h 117741"/>
                    <a:gd name="connsiteX17" fmla="*/ 12005 w 74580"/>
                    <a:gd name="connsiteY17" fmla="*/ 12266 h 117741"/>
                    <a:gd name="connsiteX18" fmla="*/ 12005 w 74580"/>
                    <a:gd name="connsiteY18" fmla="*/ -211 h 117741"/>
                    <a:gd name="connsiteX19" fmla="*/ -1759 w 74580"/>
                    <a:gd name="connsiteY19" fmla="*/ -211 h 117741"/>
                    <a:gd name="connsiteX20" fmla="*/ -1759 w 74580"/>
                    <a:gd name="connsiteY20" fmla="*/ 115368 h 117741"/>
                    <a:gd name="connsiteX21" fmla="*/ 12005 w 74580"/>
                    <a:gd name="connsiteY21" fmla="*/ 115368 h 117741"/>
                    <a:gd name="connsiteX22" fmla="*/ 12005 w 74580"/>
                    <a:gd name="connsiteY22" fmla="*/ 70353 h 117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4580" h="117741">
                      <a:moveTo>
                        <a:pt x="58606" y="41310"/>
                      </a:moveTo>
                      <a:cubicBezTo>
                        <a:pt x="58606" y="51355"/>
                        <a:pt x="56534" y="59238"/>
                        <a:pt x="52391" y="64958"/>
                      </a:cubicBezTo>
                      <a:cubicBezTo>
                        <a:pt x="48248" y="70678"/>
                        <a:pt x="42557" y="73538"/>
                        <a:pt x="35318" y="73538"/>
                      </a:cubicBezTo>
                      <a:cubicBezTo>
                        <a:pt x="28063" y="73538"/>
                        <a:pt x="22364" y="70678"/>
                        <a:pt x="18220" y="64958"/>
                      </a:cubicBezTo>
                      <a:cubicBezTo>
                        <a:pt x="14077" y="59238"/>
                        <a:pt x="12005" y="51355"/>
                        <a:pt x="12005" y="41310"/>
                      </a:cubicBezTo>
                      <a:cubicBezTo>
                        <a:pt x="12005" y="31264"/>
                        <a:pt x="14077" y="23381"/>
                        <a:pt x="18220" y="17661"/>
                      </a:cubicBezTo>
                      <a:cubicBezTo>
                        <a:pt x="22364" y="11942"/>
                        <a:pt x="28063" y="9082"/>
                        <a:pt x="35318" y="9082"/>
                      </a:cubicBezTo>
                      <a:cubicBezTo>
                        <a:pt x="42557" y="9082"/>
                        <a:pt x="48248" y="11942"/>
                        <a:pt x="52391" y="17661"/>
                      </a:cubicBezTo>
                      <a:cubicBezTo>
                        <a:pt x="56534" y="23381"/>
                        <a:pt x="58606" y="31264"/>
                        <a:pt x="58606" y="41310"/>
                      </a:cubicBezTo>
                      <a:close/>
                      <a:moveTo>
                        <a:pt x="12005" y="70353"/>
                      </a:moveTo>
                      <a:cubicBezTo>
                        <a:pt x="14894" y="75297"/>
                        <a:pt x="18530" y="78965"/>
                        <a:pt x="22911" y="81357"/>
                      </a:cubicBezTo>
                      <a:cubicBezTo>
                        <a:pt x="27309" y="83766"/>
                        <a:pt x="32555" y="84970"/>
                        <a:pt x="38651" y="84970"/>
                      </a:cubicBezTo>
                      <a:cubicBezTo>
                        <a:pt x="48779" y="84970"/>
                        <a:pt x="57003" y="80961"/>
                        <a:pt x="63321" y="72944"/>
                      </a:cubicBezTo>
                      <a:cubicBezTo>
                        <a:pt x="69655" y="64926"/>
                        <a:pt x="72822" y="54382"/>
                        <a:pt x="72822" y="41310"/>
                      </a:cubicBezTo>
                      <a:cubicBezTo>
                        <a:pt x="72822" y="28238"/>
                        <a:pt x="69655" y="17685"/>
                        <a:pt x="63321" y="9652"/>
                      </a:cubicBezTo>
                      <a:cubicBezTo>
                        <a:pt x="57003" y="1635"/>
                        <a:pt x="48779" y="-2374"/>
                        <a:pt x="38651" y="-2374"/>
                      </a:cubicBezTo>
                      <a:cubicBezTo>
                        <a:pt x="32555" y="-2374"/>
                        <a:pt x="27309" y="-1170"/>
                        <a:pt x="22911" y="1238"/>
                      </a:cubicBezTo>
                      <a:cubicBezTo>
                        <a:pt x="18530" y="3647"/>
                        <a:pt x="14894" y="7323"/>
                        <a:pt x="12005" y="12266"/>
                      </a:cubicBezTo>
                      <a:lnTo>
                        <a:pt x="12005" y="-211"/>
                      </a:lnTo>
                      <a:lnTo>
                        <a:pt x="-1759" y="-211"/>
                      </a:lnTo>
                      <a:lnTo>
                        <a:pt x="-1759" y="115368"/>
                      </a:lnTo>
                      <a:lnTo>
                        <a:pt x="12005" y="115368"/>
                      </a:lnTo>
                      <a:lnTo>
                        <a:pt x="12005" y="703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3" name="Figura a mano libera: forma 3942">
                  <a:extLst>
                    <a:ext uri="{FF2B5EF4-FFF2-40B4-BE49-F238E27FC236}">
                      <a16:creationId xmlns:a16="http://schemas.microsoft.com/office/drawing/2014/main" id="{BC431A32-C565-2436-20E6-4E6EA15C5C54}"/>
                    </a:ext>
                  </a:extLst>
                </p:cNvPr>
                <p:cNvSpPr/>
                <p:nvPr/>
              </p:nvSpPr>
              <p:spPr>
                <a:xfrm flipV="1">
                  <a:off x="5673007" y="202625"/>
                  <a:ext cx="77247" cy="87343"/>
                </a:xfrm>
                <a:custGeom>
                  <a:avLst/>
                  <a:gdLst>
                    <a:gd name="connsiteX0" fmla="*/ 75668 w 77247"/>
                    <a:gd name="connsiteY0" fmla="*/ 45444 h 87343"/>
                    <a:gd name="connsiteX1" fmla="*/ 75668 w 77247"/>
                    <a:gd name="connsiteY1" fmla="*/ 38766 h 87343"/>
                    <a:gd name="connsiteX2" fmla="*/ 12708 w 77247"/>
                    <a:gd name="connsiteY2" fmla="*/ 38766 h 87343"/>
                    <a:gd name="connsiteX3" fmla="*/ 21233 w 77247"/>
                    <a:gd name="connsiteY3" fmla="*/ 17256 h 87343"/>
                    <a:gd name="connsiteX4" fmla="*/ 42474 w 77247"/>
                    <a:gd name="connsiteY4" fmla="*/ 9865 h 87343"/>
                    <a:gd name="connsiteX5" fmla="*/ 57761 w 77247"/>
                    <a:gd name="connsiteY5" fmla="*/ 11790 h 87343"/>
                    <a:gd name="connsiteX6" fmla="*/ 72478 w 77247"/>
                    <a:gd name="connsiteY6" fmla="*/ 17589 h 87343"/>
                    <a:gd name="connsiteX7" fmla="*/ 72478 w 77247"/>
                    <a:gd name="connsiteY7" fmla="*/ 4660 h 87343"/>
                    <a:gd name="connsiteX8" fmla="*/ 57357 w 77247"/>
                    <a:gd name="connsiteY8" fmla="*/ -94 h 87343"/>
                    <a:gd name="connsiteX9" fmla="*/ 41664 w 77247"/>
                    <a:gd name="connsiteY9" fmla="*/ -1733 h 87343"/>
                    <a:gd name="connsiteX10" fmla="*/ 10065 w 77247"/>
                    <a:gd name="connsiteY10" fmla="*/ 9841 h 87343"/>
                    <a:gd name="connsiteX11" fmla="*/ -1579 w 77247"/>
                    <a:gd name="connsiteY11" fmla="*/ 41214 h 87343"/>
                    <a:gd name="connsiteX12" fmla="*/ 9470 w 77247"/>
                    <a:gd name="connsiteY12" fmla="*/ 73608 h 87343"/>
                    <a:gd name="connsiteX13" fmla="*/ 39283 w 77247"/>
                    <a:gd name="connsiteY13" fmla="*/ 85610 h 87343"/>
                    <a:gd name="connsiteX14" fmla="*/ 65882 w 77247"/>
                    <a:gd name="connsiteY14" fmla="*/ 74796 h 87343"/>
                    <a:gd name="connsiteX15" fmla="*/ 75668 w 77247"/>
                    <a:gd name="connsiteY15" fmla="*/ 45444 h 87343"/>
                    <a:gd name="connsiteX16" fmla="*/ 61976 w 77247"/>
                    <a:gd name="connsiteY16" fmla="*/ 49461 h 87343"/>
                    <a:gd name="connsiteX17" fmla="*/ 55690 w 77247"/>
                    <a:gd name="connsiteY17" fmla="*/ 67334 h 87343"/>
                    <a:gd name="connsiteX18" fmla="*/ 39426 w 77247"/>
                    <a:gd name="connsiteY18" fmla="*/ 74036 h 87343"/>
                    <a:gd name="connsiteX19" fmla="*/ 21090 w 77247"/>
                    <a:gd name="connsiteY19" fmla="*/ 67571 h 87343"/>
                    <a:gd name="connsiteX20" fmla="*/ 13161 w 77247"/>
                    <a:gd name="connsiteY20" fmla="*/ 49366 h 87343"/>
                    <a:gd name="connsiteX21" fmla="*/ 61976 w 77247"/>
                    <a:gd name="connsiteY21" fmla="*/ 49461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247" h="87343">
                      <a:moveTo>
                        <a:pt x="75668" y="45444"/>
                      </a:moveTo>
                      <a:lnTo>
                        <a:pt x="75668" y="38766"/>
                      </a:lnTo>
                      <a:lnTo>
                        <a:pt x="12708" y="38766"/>
                      </a:lnTo>
                      <a:cubicBezTo>
                        <a:pt x="13311" y="29354"/>
                        <a:pt x="16153" y="22184"/>
                        <a:pt x="21233" y="17256"/>
                      </a:cubicBezTo>
                      <a:cubicBezTo>
                        <a:pt x="26313" y="12329"/>
                        <a:pt x="33393" y="9865"/>
                        <a:pt x="42474" y="9865"/>
                      </a:cubicBezTo>
                      <a:cubicBezTo>
                        <a:pt x="47729" y="9865"/>
                        <a:pt x="52824" y="10507"/>
                        <a:pt x="57761" y="11790"/>
                      </a:cubicBezTo>
                      <a:cubicBezTo>
                        <a:pt x="62699" y="13073"/>
                        <a:pt x="67604" y="15006"/>
                        <a:pt x="72478" y="17589"/>
                      </a:cubicBezTo>
                      <a:lnTo>
                        <a:pt x="72478" y="4660"/>
                      </a:lnTo>
                      <a:cubicBezTo>
                        <a:pt x="67556" y="2584"/>
                        <a:pt x="62516" y="1000"/>
                        <a:pt x="57357" y="-94"/>
                      </a:cubicBezTo>
                      <a:cubicBezTo>
                        <a:pt x="52197" y="-1187"/>
                        <a:pt x="46967" y="-1733"/>
                        <a:pt x="41664" y="-1733"/>
                      </a:cubicBezTo>
                      <a:cubicBezTo>
                        <a:pt x="28361" y="-1733"/>
                        <a:pt x="17828" y="2125"/>
                        <a:pt x="10065" y="9841"/>
                      </a:cubicBezTo>
                      <a:cubicBezTo>
                        <a:pt x="2302" y="17573"/>
                        <a:pt x="-1579" y="28031"/>
                        <a:pt x="-1579" y="41214"/>
                      </a:cubicBezTo>
                      <a:cubicBezTo>
                        <a:pt x="-1579" y="54824"/>
                        <a:pt x="2104" y="65622"/>
                        <a:pt x="9470" y="73608"/>
                      </a:cubicBezTo>
                      <a:cubicBezTo>
                        <a:pt x="16836" y="81610"/>
                        <a:pt x="26774" y="85610"/>
                        <a:pt x="39283" y="85610"/>
                      </a:cubicBezTo>
                      <a:cubicBezTo>
                        <a:pt x="50491" y="85610"/>
                        <a:pt x="59357" y="82006"/>
                        <a:pt x="65882" y="74796"/>
                      </a:cubicBezTo>
                      <a:cubicBezTo>
                        <a:pt x="72406" y="67603"/>
                        <a:pt x="75668" y="57819"/>
                        <a:pt x="75668" y="45444"/>
                      </a:cubicBezTo>
                      <a:close/>
                      <a:moveTo>
                        <a:pt x="61976" y="49461"/>
                      </a:moveTo>
                      <a:cubicBezTo>
                        <a:pt x="61881" y="56924"/>
                        <a:pt x="59786" y="62881"/>
                        <a:pt x="55690" y="67334"/>
                      </a:cubicBezTo>
                      <a:cubicBezTo>
                        <a:pt x="51594" y="71802"/>
                        <a:pt x="46173" y="74036"/>
                        <a:pt x="39426" y="74036"/>
                      </a:cubicBezTo>
                      <a:cubicBezTo>
                        <a:pt x="31790" y="74036"/>
                        <a:pt x="25678" y="71881"/>
                        <a:pt x="21090" y="67571"/>
                      </a:cubicBezTo>
                      <a:cubicBezTo>
                        <a:pt x="16502" y="63262"/>
                        <a:pt x="13859" y="57193"/>
                        <a:pt x="13161" y="49366"/>
                      </a:cubicBezTo>
                      <a:lnTo>
                        <a:pt x="61976" y="494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4" name="Figura a mano libera: forma 3943">
                  <a:extLst>
                    <a:ext uri="{FF2B5EF4-FFF2-40B4-BE49-F238E27FC236}">
                      <a16:creationId xmlns:a16="http://schemas.microsoft.com/office/drawing/2014/main" id="{F5EB3192-8119-E1BA-1016-C2871A4921AE}"/>
                    </a:ext>
                  </a:extLst>
                </p:cNvPr>
                <p:cNvSpPr/>
                <p:nvPr/>
              </p:nvSpPr>
              <p:spPr>
                <a:xfrm flipV="1">
                  <a:off x="5772192" y="202625"/>
                  <a:ext cx="48815" cy="85181"/>
                </a:xfrm>
                <a:custGeom>
                  <a:avLst/>
                  <a:gdLst>
                    <a:gd name="connsiteX0" fmla="*/ 47612 w 48815"/>
                    <a:gd name="connsiteY0" fmla="*/ 68643 h 85181"/>
                    <a:gd name="connsiteX1" fmla="*/ 42588 w 48815"/>
                    <a:gd name="connsiteY1" fmla="*/ 70592 h 85181"/>
                    <a:gd name="connsiteX2" fmla="*/ 36611 w 48815"/>
                    <a:gd name="connsiteY2" fmla="*/ 71233 h 85181"/>
                    <a:gd name="connsiteX3" fmla="*/ 18775 w 48815"/>
                    <a:gd name="connsiteY3" fmla="*/ 63699 h 85181"/>
                    <a:gd name="connsiteX4" fmla="*/ 12560 w 48815"/>
                    <a:gd name="connsiteY4" fmla="*/ 42047 h 85181"/>
                    <a:gd name="connsiteX5" fmla="*/ 12560 w 48815"/>
                    <a:gd name="connsiteY5" fmla="*/ -1779 h 85181"/>
                    <a:gd name="connsiteX6" fmla="*/ -1204 w 48815"/>
                    <a:gd name="connsiteY6" fmla="*/ -1779 h 85181"/>
                    <a:gd name="connsiteX7" fmla="*/ -1204 w 48815"/>
                    <a:gd name="connsiteY7" fmla="*/ 81406 h 85181"/>
                    <a:gd name="connsiteX8" fmla="*/ 12560 w 48815"/>
                    <a:gd name="connsiteY8" fmla="*/ 81406 h 85181"/>
                    <a:gd name="connsiteX9" fmla="*/ 12560 w 48815"/>
                    <a:gd name="connsiteY9" fmla="*/ 68476 h 85181"/>
                    <a:gd name="connsiteX10" fmla="*/ 23800 w 48815"/>
                    <a:gd name="connsiteY10" fmla="*/ 79718 h 85181"/>
                    <a:gd name="connsiteX11" fmla="*/ 40635 w 48815"/>
                    <a:gd name="connsiteY11" fmla="*/ 83402 h 85181"/>
                    <a:gd name="connsiteX12" fmla="*/ 43754 w 48815"/>
                    <a:gd name="connsiteY12" fmla="*/ 83212 h 85181"/>
                    <a:gd name="connsiteX13" fmla="*/ 47541 w 48815"/>
                    <a:gd name="connsiteY13" fmla="*/ 82665 h 85181"/>
                    <a:gd name="connsiteX14" fmla="*/ 47612 w 48815"/>
                    <a:gd name="connsiteY14" fmla="*/ 68643 h 8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8815" h="85181">
                      <a:moveTo>
                        <a:pt x="47612" y="68643"/>
                      </a:moveTo>
                      <a:cubicBezTo>
                        <a:pt x="46072" y="69530"/>
                        <a:pt x="44397" y="70180"/>
                        <a:pt x="42588" y="70592"/>
                      </a:cubicBezTo>
                      <a:cubicBezTo>
                        <a:pt x="40778" y="71019"/>
                        <a:pt x="38785" y="71233"/>
                        <a:pt x="36611" y="71233"/>
                      </a:cubicBezTo>
                      <a:cubicBezTo>
                        <a:pt x="28864" y="71233"/>
                        <a:pt x="22918" y="68722"/>
                        <a:pt x="18775" y="63699"/>
                      </a:cubicBezTo>
                      <a:cubicBezTo>
                        <a:pt x="14632" y="58677"/>
                        <a:pt x="12560" y="51459"/>
                        <a:pt x="12560" y="42047"/>
                      </a:cubicBezTo>
                      <a:lnTo>
                        <a:pt x="12560" y="-1779"/>
                      </a:lnTo>
                      <a:lnTo>
                        <a:pt x="-1204" y="-1779"/>
                      </a:lnTo>
                      <a:lnTo>
                        <a:pt x="-1204" y="81406"/>
                      </a:lnTo>
                      <a:lnTo>
                        <a:pt x="12560" y="81406"/>
                      </a:lnTo>
                      <a:lnTo>
                        <a:pt x="12560" y="68476"/>
                      </a:lnTo>
                      <a:cubicBezTo>
                        <a:pt x="15449" y="73531"/>
                        <a:pt x="19196" y="77278"/>
                        <a:pt x="23800" y="79718"/>
                      </a:cubicBezTo>
                      <a:cubicBezTo>
                        <a:pt x="28419" y="82174"/>
                        <a:pt x="34031" y="83402"/>
                        <a:pt x="40635" y="83402"/>
                      </a:cubicBezTo>
                      <a:cubicBezTo>
                        <a:pt x="41572" y="83402"/>
                        <a:pt x="42611" y="83339"/>
                        <a:pt x="43754" y="83212"/>
                      </a:cubicBezTo>
                      <a:cubicBezTo>
                        <a:pt x="44897" y="83101"/>
                        <a:pt x="46159" y="82919"/>
                        <a:pt x="47541" y="82665"/>
                      </a:cubicBezTo>
                      <a:lnTo>
                        <a:pt x="47612" y="686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5" name="Figura a mano libera: forma 3944">
                  <a:extLst>
                    <a:ext uri="{FF2B5EF4-FFF2-40B4-BE49-F238E27FC236}">
                      <a16:creationId xmlns:a16="http://schemas.microsoft.com/office/drawing/2014/main" id="{819AC73B-4987-7D42-251A-B9D905E6AC34}"/>
                    </a:ext>
                  </a:extLst>
                </p:cNvPr>
                <p:cNvSpPr/>
                <p:nvPr/>
              </p:nvSpPr>
              <p:spPr>
                <a:xfrm flipV="1">
                  <a:off x="5821024" y="287806"/>
                  <a:ext cx="127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75"/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6" name="Figura a mano libera: forma 3945">
                  <a:extLst>
                    <a:ext uri="{FF2B5EF4-FFF2-40B4-BE49-F238E27FC236}">
                      <a16:creationId xmlns:a16="http://schemas.microsoft.com/office/drawing/2014/main" id="{C640BFFF-DBA7-023A-232A-EB6D0FA715B7}"/>
                    </a:ext>
                  </a:extLst>
                </p:cNvPr>
                <p:cNvSpPr/>
                <p:nvPr/>
              </p:nvSpPr>
              <p:spPr>
                <a:xfrm flipV="1">
                  <a:off x="5877878" y="202625"/>
                  <a:ext cx="76509" cy="87343"/>
                </a:xfrm>
                <a:custGeom>
                  <a:avLst/>
                  <a:gdLst>
                    <a:gd name="connsiteX0" fmla="*/ 36695 w 76509"/>
                    <a:gd name="connsiteY0" fmla="*/ 74036 h 87343"/>
                    <a:gd name="connsiteX1" fmla="*/ 19288 w 76509"/>
                    <a:gd name="connsiteY1" fmla="*/ 65456 h 87343"/>
                    <a:gd name="connsiteX2" fmla="*/ 12883 w 76509"/>
                    <a:gd name="connsiteY2" fmla="*/ 41950 h 87343"/>
                    <a:gd name="connsiteX3" fmla="*/ 19241 w 76509"/>
                    <a:gd name="connsiteY3" fmla="*/ 18445 h 87343"/>
                    <a:gd name="connsiteX4" fmla="*/ 36695 w 76509"/>
                    <a:gd name="connsiteY4" fmla="*/ 9865 h 87343"/>
                    <a:gd name="connsiteX5" fmla="*/ 54031 w 76509"/>
                    <a:gd name="connsiteY5" fmla="*/ 18469 h 87343"/>
                    <a:gd name="connsiteX6" fmla="*/ 60436 w 76509"/>
                    <a:gd name="connsiteY6" fmla="*/ 41950 h 87343"/>
                    <a:gd name="connsiteX7" fmla="*/ 54031 w 76509"/>
                    <a:gd name="connsiteY7" fmla="*/ 65385 h 87343"/>
                    <a:gd name="connsiteX8" fmla="*/ 36695 w 76509"/>
                    <a:gd name="connsiteY8" fmla="*/ 74036 h 87343"/>
                    <a:gd name="connsiteX9" fmla="*/ 36695 w 76509"/>
                    <a:gd name="connsiteY9" fmla="*/ 85610 h 87343"/>
                    <a:gd name="connsiteX10" fmla="*/ 64746 w 76509"/>
                    <a:gd name="connsiteY10" fmla="*/ 74012 h 87343"/>
                    <a:gd name="connsiteX11" fmla="*/ 74962 w 76509"/>
                    <a:gd name="connsiteY11" fmla="*/ 41950 h 87343"/>
                    <a:gd name="connsiteX12" fmla="*/ 64746 w 76509"/>
                    <a:gd name="connsiteY12" fmla="*/ 9889 h 87343"/>
                    <a:gd name="connsiteX13" fmla="*/ 36695 w 76509"/>
                    <a:gd name="connsiteY13" fmla="*/ -1733 h 87343"/>
                    <a:gd name="connsiteX14" fmla="*/ 8596 w 76509"/>
                    <a:gd name="connsiteY14" fmla="*/ 9889 h 87343"/>
                    <a:gd name="connsiteX15" fmla="*/ -1548 w 76509"/>
                    <a:gd name="connsiteY15" fmla="*/ 41950 h 87343"/>
                    <a:gd name="connsiteX16" fmla="*/ 8596 w 76509"/>
                    <a:gd name="connsiteY16" fmla="*/ 74012 h 87343"/>
                    <a:gd name="connsiteX17" fmla="*/ 36695 w 76509"/>
                    <a:gd name="connsiteY17" fmla="*/ 85610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6509" h="87343">
                      <a:moveTo>
                        <a:pt x="36695" y="74036"/>
                      </a:moveTo>
                      <a:cubicBezTo>
                        <a:pt x="29361" y="74036"/>
                        <a:pt x="23559" y="71176"/>
                        <a:pt x="19288" y="65456"/>
                      </a:cubicBezTo>
                      <a:cubicBezTo>
                        <a:pt x="15018" y="59736"/>
                        <a:pt x="12883" y="51901"/>
                        <a:pt x="12883" y="41950"/>
                      </a:cubicBezTo>
                      <a:cubicBezTo>
                        <a:pt x="12883" y="32000"/>
                        <a:pt x="15002" y="24165"/>
                        <a:pt x="19241" y="18445"/>
                      </a:cubicBezTo>
                      <a:cubicBezTo>
                        <a:pt x="23495" y="12725"/>
                        <a:pt x="29313" y="9865"/>
                        <a:pt x="36695" y="9865"/>
                      </a:cubicBezTo>
                      <a:cubicBezTo>
                        <a:pt x="43998" y="9865"/>
                        <a:pt x="49776" y="12733"/>
                        <a:pt x="54031" y="18469"/>
                      </a:cubicBezTo>
                      <a:cubicBezTo>
                        <a:pt x="58301" y="24220"/>
                        <a:pt x="60436" y="32047"/>
                        <a:pt x="60436" y="41950"/>
                      </a:cubicBezTo>
                      <a:cubicBezTo>
                        <a:pt x="60436" y="51806"/>
                        <a:pt x="58301" y="59617"/>
                        <a:pt x="54031" y="65385"/>
                      </a:cubicBezTo>
                      <a:cubicBezTo>
                        <a:pt x="49776" y="71152"/>
                        <a:pt x="43998" y="74036"/>
                        <a:pt x="36695" y="74036"/>
                      </a:cubicBezTo>
                      <a:close/>
                      <a:moveTo>
                        <a:pt x="36695" y="85610"/>
                      </a:moveTo>
                      <a:cubicBezTo>
                        <a:pt x="48601" y="85610"/>
                        <a:pt x="57952" y="81744"/>
                        <a:pt x="64746" y="74012"/>
                      </a:cubicBezTo>
                      <a:cubicBezTo>
                        <a:pt x="71557" y="66296"/>
                        <a:pt x="74962" y="55609"/>
                        <a:pt x="74962" y="41950"/>
                      </a:cubicBezTo>
                      <a:cubicBezTo>
                        <a:pt x="74962" y="28340"/>
                        <a:pt x="71557" y="17653"/>
                        <a:pt x="64746" y="9889"/>
                      </a:cubicBezTo>
                      <a:cubicBezTo>
                        <a:pt x="57952" y="2141"/>
                        <a:pt x="48601" y="-1733"/>
                        <a:pt x="36695" y="-1733"/>
                      </a:cubicBezTo>
                      <a:cubicBezTo>
                        <a:pt x="24741" y="-1733"/>
                        <a:pt x="15375" y="2141"/>
                        <a:pt x="8596" y="9889"/>
                      </a:cubicBezTo>
                      <a:cubicBezTo>
                        <a:pt x="1834" y="17653"/>
                        <a:pt x="-1548" y="28340"/>
                        <a:pt x="-1548" y="41950"/>
                      </a:cubicBezTo>
                      <a:cubicBezTo>
                        <a:pt x="-1548" y="55609"/>
                        <a:pt x="1834" y="66296"/>
                        <a:pt x="8596" y="74012"/>
                      </a:cubicBezTo>
                      <a:cubicBezTo>
                        <a:pt x="15375" y="81744"/>
                        <a:pt x="24741" y="85610"/>
                        <a:pt x="36695" y="85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7" name="Figura a mano libera: forma 3946">
                  <a:extLst>
                    <a:ext uri="{FF2B5EF4-FFF2-40B4-BE49-F238E27FC236}">
                      <a16:creationId xmlns:a16="http://schemas.microsoft.com/office/drawing/2014/main" id="{E926CBE6-E44D-D1D8-1015-62149ED4B1F8}"/>
                    </a:ext>
                  </a:extLst>
                </p:cNvPr>
                <p:cNvSpPr/>
                <p:nvPr/>
              </p:nvSpPr>
              <p:spPr>
                <a:xfrm flipV="1">
                  <a:off x="5966211" y="172227"/>
                  <a:ext cx="53054" cy="115579"/>
                </a:xfrm>
                <a:custGeom>
                  <a:avLst/>
                  <a:gdLst>
                    <a:gd name="connsiteX0" fmla="*/ 52211 w 53054"/>
                    <a:gd name="connsiteY0" fmla="*/ 113159 h 115579"/>
                    <a:gd name="connsiteX1" fmla="*/ 52211 w 53054"/>
                    <a:gd name="connsiteY1" fmla="*/ 101775 h 115579"/>
                    <a:gd name="connsiteX2" fmla="*/ 39114 w 53054"/>
                    <a:gd name="connsiteY2" fmla="*/ 101775 h 115579"/>
                    <a:gd name="connsiteX3" fmla="*/ 28875 w 53054"/>
                    <a:gd name="connsiteY3" fmla="*/ 98804 h 115579"/>
                    <a:gd name="connsiteX4" fmla="*/ 26017 w 53054"/>
                    <a:gd name="connsiteY4" fmla="*/ 88109 h 115579"/>
                    <a:gd name="connsiteX5" fmla="*/ 26017 w 53054"/>
                    <a:gd name="connsiteY5" fmla="*/ 80765 h 115579"/>
                    <a:gd name="connsiteX6" fmla="*/ 48568 w 53054"/>
                    <a:gd name="connsiteY6" fmla="*/ 80765 h 115579"/>
                    <a:gd name="connsiteX7" fmla="*/ 48568 w 53054"/>
                    <a:gd name="connsiteY7" fmla="*/ 70141 h 115579"/>
                    <a:gd name="connsiteX8" fmla="*/ 26017 w 53054"/>
                    <a:gd name="connsiteY8" fmla="*/ 70141 h 115579"/>
                    <a:gd name="connsiteX9" fmla="*/ 26017 w 53054"/>
                    <a:gd name="connsiteY9" fmla="*/ -2420 h 115579"/>
                    <a:gd name="connsiteX10" fmla="*/ 12254 w 53054"/>
                    <a:gd name="connsiteY10" fmla="*/ -2420 h 115579"/>
                    <a:gd name="connsiteX11" fmla="*/ 12254 w 53054"/>
                    <a:gd name="connsiteY11" fmla="*/ 70141 h 115579"/>
                    <a:gd name="connsiteX12" fmla="*/ -843 w 53054"/>
                    <a:gd name="connsiteY12" fmla="*/ 70141 h 115579"/>
                    <a:gd name="connsiteX13" fmla="*/ -843 w 53054"/>
                    <a:gd name="connsiteY13" fmla="*/ 80765 h 115579"/>
                    <a:gd name="connsiteX14" fmla="*/ 12254 w 53054"/>
                    <a:gd name="connsiteY14" fmla="*/ 80765 h 115579"/>
                    <a:gd name="connsiteX15" fmla="*/ 12254 w 53054"/>
                    <a:gd name="connsiteY15" fmla="*/ 86564 h 115579"/>
                    <a:gd name="connsiteX16" fmla="*/ 18731 w 53054"/>
                    <a:gd name="connsiteY16" fmla="*/ 106790 h 115579"/>
                    <a:gd name="connsiteX17" fmla="*/ 39257 w 53054"/>
                    <a:gd name="connsiteY17" fmla="*/ 113159 h 115579"/>
                    <a:gd name="connsiteX18" fmla="*/ 52211 w 53054"/>
                    <a:gd name="connsiteY18" fmla="*/ 113159 h 115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054" h="115579">
                      <a:moveTo>
                        <a:pt x="52211" y="113159"/>
                      </a:moveTo>
                      <a:lnTo>
                        <a:pt x="52211" y="101775"/>
                      </a:lnTo>
                      <a:lnTo>
                        <a:pt x="39114" y="101775"/>
                      </a:lnTo>
                      <a:cubicBezTo>
                        <a:pt x="34209" y="101775"/>
                        <a:pt x="30796" y="100785"/>
                        <a:pt x="28875" y="98804"/>
                      </a:cubicBezTo>
                      <a:cubicBezTo>
                        <a:pt x="26970" y="96824"/>
                        <a:pt x="26017" y="93259"/>
                        <a:pt x="26017" y="88109"/>
                      </a:cubicBezTo>
                      <a:lnTo>
                        <a:pt x="26017" y="80765"/>
                      </a:lnTo>
                      <a:lnTo>
                        <a:pt x="48568" y="80765"/>
                      </a:lnTo>
                      <a:lnTo>
                        <a:pt x="48568" y="70141"/>
                      </a:lnTo>
                      <a:lnTo>
                        <a:pt x="26017" y="70141"/>
                      </a:lnTo>
                      <a:lnTo>
                        <a:pt x="26017" y="-2420"/>
                      </a:lnTo>
                      <a:lnTo>
                        <a:pt x="12254" y="-2420"/>
                      </a:lnTo>
                      <a:lnTo>
                        <a:pt x="12254" y="70141"/>
                      </a:lnTo>
                      <a:lnTo>
                        <a:pt x="-843" y="70141"/>
                      </a:lnTo>
                      <a:lnTo>
                        <a:pt x="-843" y="80765"/>
                      </a:lnTo>
                      <a:lnTo>
                        <a:pt x="12254" y="80765"/>
                      </a:lnTo>
                      <a:lnTo>
                        <a:pt x="12254" y="86564"/>
                      </a:lnTo>
                      <a:cubicBezTo>
                        <a:pt x="12254" y="95817"/>
                        <a:pt x="14413" y="102559"/>
                        <a:pt x="18731" y="106790"/>
                      </a:cubicBezTo>
                      <a:cubicBezTo>
                        <a:pt x="23049" y="111036"/>
                        <a:pt x="29891" y="113159"/>
                        <a:pt x="39257" y="113159"/>
                      </a:cubicBezTo>
                      <a:lnTo>
                        <a:pt x="52211" y="113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8" name="Figura a mano libera: forma 3947">
                  <a:extLst>
                    <a:ext uri="{FF2B5EF4-FFF2-40B4-BE49-F238E27FC236}">
                      <a16:creationId xmlns:a16="http://schemas.microsoft.com/office/drawing/2014/main" id="{997EB954-9871-CD2F-262A-63AC14D6DCEF}"/>
                    </a:ext>
                  </a:extLst>
                </p:cNvPr>
                <p:cNvSpPr/>
                <p:nvPr/>
              </p:nvSpPr>
              <p:spPr>
                <a:xfrm flipV="1">
                  <a:off x="6016355" y="287806"/>
                  <a:ext cx="127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675"/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9" name="Figura a mano libera: forma 3948">
                  <a:extLst>
                    <a:ext uri="{FF2B5EF4-FFF2-40B4-BE49-F238E27FC236}">
                      <a16:creationId xmlns:a16="http://schemas.microsoft.com/office/drawing/2014/main" id="{1105AD38-AF5B-9E7A-A0C9-C842AB385619}"/>
                    </a:ext>
                  </a:extLst>
                </p:cNvPr>
                <p:cNvSpPr/>
                <p:nvPr/>
              </p:nvSpPr>
              <p:spPr>
                <a:xfrm flipV="1">
                  <a:off x="6068304" y="172227"/>
                  <a:ext cx="53054" cy="115579"/>
                </a:xfrm>
                <a:custGeom>
                  <a:avLst/>
                  <a:gdLst>
                    <a:gd name="connsiteX0" fmla="*/ 52219 w 53054"/>
                    <a:gd name="connsiteY0" fmla="*/ 113159 h 115579"/>
                    <a:gd name="connsiteX1" fmla="*/ 52219 w 53054"/>
                    <a:gd name="connsiteY1" fmla="*/ 101775 h 115579"/>
                    <a:gd name="connsiteX2" fmla="*/ 39122 w 53054"/>
                    <a:gd name="connsiteY2" fmla="*/ 101775 h 115579"/>
                    <a:gd name="connsiteX3" fmla="*/ 28883 w 53054"/>
                    <a:gd name="connsiteY3" fmla="*/ 98804 h 115579"/>
                    <a:gd name="connsiteX4" fmla="*/ 26025 w 53054"/>
                    <a:gd name="connsiteY4" fmla="*/ 88109 h 115579"/>
                    <a:gd name="connsiteX5" fmla="*/ 26025 w 53054"/>
                    <a:gd name="connsiteY5" fmla="*/ 80765 h 115579"/>
                    <a:gd name="connsiteX6" fmla="*/ 48576 w 53054"/>
                    <a:gd name="connsiteY6" fmla="*/ 80765 h 115579"/>
                    <a:gd name="connsiteX7" fmla="*/ 48576 w 53054"/>
                    <a:gd name="connsiteY7" fmla="*/ 70141 h 115579"/>
                    <a:gd name="connsiteX8" fmla="*/ 26025 w 53054"/>
                    <a:gd name="connsiteY8" fmla="*/ 70141 h 115579"/>
                    <a:gd name="connsiteX9" fmla="*/ 26025 w 53054"/>
                    <a:gd name="connsiteY9" fmla="*/ -2420 h 115579"/>
                    <a:gd name="connsiteX10" fmla="*/ 12262 w 53054"/>
                    <a:gd name="connsiteY10" fmla="*/ -2420 h 115579"/>
                    <a:gd name="connsiteX11" fmla="*/ 12262 w 53054"/>
                    <a:gd name="connsiteY11" fmla="*/ 70141 h 115579"/>
                    <a:gd name="connsiteX12" fmla="*/ -835 w 53054"/>
                    <a:gd name="connsiteY12" fmla="*/ 70141 h 115579"/>
                    <a:gd name="connsiteX13" fmla="*/ -835 w 53054"/>
                    <a:gd name="connsiteY13" fmla="*/ 80765 h 115579"/>
                    <a:gd name="connsiteX14" fmla="*/ 12262 w 53054"/>
                    <a:gd name="connsiteY14" fmla="*/ 80765 h 115579"/>
                    <a:gd name="connsiteX15" fmla="*/ 12262 w 53054"/>
                    <a:gd name="connsiteY15" fmla="*/ 86564 h 115579"/>
                    <a:gd name="connsiteX16" fmla="*/ 18739 w 53054"/>
                    <a:gd name="connsiteY16" fmla="*/ 106790 h 115579"/>
                    <a:gd name="connsiteX17" fmla="*/ 39265 w 53054"/>
                    <a:gd name="connsiteY17" fmla="*/ 113159 h 115579"/>
                    <a:gd name="connsiteX18" fmla="*/ 52219 w 53054"/>
                    <a:gd name="connsiteY18" fmla="*/ 113159 h 115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054" h="115579">
                      <a:moveTo>
                        <a:pt x="52219" y="113159"/>
                      </a:moveTo>
                      <a:lnTo>
                        <a:pt x="52219" y="101775"/>
                      </a:lnTo>
                      <a:lnTo>
                        <a:pt x="39122" y="101775"/>
                      </a:lnTo>
                      <a:cubicBezTo>
                        <a:pt x="34217" y="101775"/>
                        <a:pt x="30804" y="100785"/>
                        <a:pt x="28883" y="98804"/>
                      </a:cubicBezTo>
                      <a:cubicBezTo>
                        <a:pt x="26978" y="96824"/>
                        <a:pt x="26025" y="93259"/>
                        <a:pt x="26025" y="88109"/>
                      </a:cubicBezTo>
                      <a:lnTo>
                        <a:pt x="26025" y="80765"/>
                      </a:lnTo>
                      <a:lnTo>
                        <a:pt x="48576" y="80765"/>
                      </a:lnTo>
                      <a:lnTo>
                        <a:pt x="48576" y="70141"/>
                      </a:lnTo>
                      <a:lnTo>
                        <a:pt x="26025" y="70141"/>
                      </a:lnTo>
                      <a:lnTo>
                        <a:pt x="26025" y="-2420"/>
                      </a:lnTo>
                      <a:lnTo>
                        <a:pt x="12262" y="-2420"/>
                      </a:lnTo>
                      <a:lnTo>
                        <a:pt x="12262" y="70141"/>
                      </a:lnTo>
                      <a:lnTo>
                        <a:pt x="-835" y="70141"/>
                      </a:lnTo>
                      <a:lnTo>
                        <a:pt x="-835" y="80765"/>
                      </a:lnTo>
                      <a:lnTo>
                        <a:pt x="12262" y="80765"/>
                      </a:lnTo>
                      <a:lnTo>
                        <a:pt x="12262" y="86564"/>
                      </a:lnTo>
                      <a:cubicBezTo>
                        <a:pt x="12262" y="95817"/>
                        <a:pt x="14421" y="102559"/>
                        <a:pt x="18739" y="106790"/>
                      </a:cubicBezTo>
                      <a:cubicBezTo>
                        <a:pt x="23057" y="111036"/>
                        <a:pt x="29899" y="113159"/>
                        <a:pt x="39265" y="113159"/>
                      </a:cubicBezTo>
                      <a:lnTo>
                        <a:pt x="52219" y="113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0" name="Figura a mano libera: forma 3949">
                  <a:extLst>
                    <a:ext uri="{FF2B5EF4-FFF2-40B4-BE49-F238E27FC236}">
                      <a16:creationId xmlns:a16="http://schemas.microsoft.com/office/drawing/2014/main" id="{64A2652F-76BC-3897-AED9-E1C7C1C6100E}"/>
                    </a:ext>
                  </a:extLst>
                </p:cNvPr>
                <p:cNvSpPr/>
                <p:nvPr/>
              </p:nvSpPr>
              <p:spPr>
                <a:xfrm flipV="1">
                  <a:off x="6132807" y="172227"/>
                  <a:ext cx="13692" cy="115579"/>
                </a:xfrm>
                <a:custGeom>
                  <a:avLst/>
                  <a:gdLst>
                    <a:gd name="connsiteX0" fmla="*/ -461 w 13692"/>
                    <a:gd name="connsiteY0" fmla="*/ 80765 h 115579"/>
                    <a:gd name="connsiteX1" fmla="*/ 13231 w 13692"/>
                    <a:gd name="connsiteY1" fmla="*/ 80765 h 115579"/>
                    <a:gd name="connsiteX2" fmla="*/ 13231 w 13692"/>
                    <a:gd name="connsiteY2" fmla="*/ -2420 h 115579"/>
                    <a:gd name="connsiteX3" fmla="*/ -461 w 13692"/>
                    <a:gd name="connsiteY3" fmla="*/ -2420 h 115579"/>
                    <a:gd name="connsiteX4" fmla="*/ -461 w 13692"/>
                    <a:gd name="connsiteY4" fmla="*/ 80765 h 115579"/>
                    <a:gd name="connsiteX5" fmla="*/ -461 w 13692"/>
                    <a:gd name="connsiteY5" fmla="*/ 113159 h 115579"/>
                    <a:gd name="connsiteX6" fmla="*/ 13231 w 13692"/>
                    <a:gd name="connsiteY6" fmla="*/ 113159 h 115579"/>
                    <a:gd name="connsiteX7" fmla="*/ 13231 w 13692"/>
                    <a:gd name="connsiteY7" fmla="*/ 95833 h 115579"/>
                    <a:gd name="connsiteX8" fmla="*/ -461 w 13692"/>
                    <a:gd name="connsiteY8" fmla="*/ 95833 h 115579"/>
                    <a:gd name="connsiteX9" fmla="*/ -461 w 13692"/>
                    <a:gd name="connsiteY9" fmla="*/ 113159 h 115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692" h="115579">
                      <a:moveTo>
                        <a:pt x="-461" y="80765"/>
                      </a:moveTo>
                      <a:lnTo>
                        <a:pt x="13231" y="80765"/>
                      </a:lnTo>
                      <a:lnTo>
                        <a:pt x="13231" y="-2420"/>
                      </a:lnTo>
                      <a:lnTo>
                        <a:pt x="-461" y="-2420"/>
                      </a:lnTo>
                      <a:lnTo>
                        <a:pt x="-461" y="80765"/>
                      </a:lnTo>
                      <a:close/>
                      <a:moveTo>
                        <a:pt x="-461" y="113159"/>
                      </a:moveTo>
                      <a:lnTo>
                        <a:pt x="13231" y="113159"/>
                      </a:lnTo>
                      <a:lnTo>
                        <a:pt x="13231" y="95833"/>
                      </a:lnTo>
                      <a:lnTo>
                        <a:pt x="-461" y="95833"/>
                      </a:lnTo>
                      <a:lnTo>
                        <a:pt x="-461" y="113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1" name="Figura a mano libera: forma 3950">
                  <a:extLst>
                    <a:ext uri="{FF2B5EF4-FFF2-40B4-BE49-F238E27FC236}">
                      <a16:creationId xmlns:a16="http://schemas.microsoft.com/office/drawing/2014/main" id="{9FB0C212-A633-0C05-B847-B3CEDE33B044}"/>
                    </a:ext>
                  </a:extLst>
                </p:cNvPr>
                <p:cNvSpPr/>
                <p:nvPr/>
              </p:nvSpPr>
              <p:spPr>
                <a:xfrm flipV="1">
                  <a:off x="6169206" y="202625"/>
                  <a:ext cx="77247" cy="87343"/>
                </a:xfrm>
                <a:custGeom>
                  <a:avLst/>
                  <a:gdLst>
                    <a:gd name="connsiteX0" fmla="*/ 75708 w 77247"/>
                    <a:gd name="connsiteY0" fmla="*/ 45444 h 87343"/>
                    <a:gd name="connsiteX1" fmla="*/ 75708 w 77247"/>
                    <a:gd name="connsiteY1" fmla="*/ 38766 h 87343"/>
                    <a:gd name="connsiteX2" fmla="*/ 12747 w 77247"/>
                    <a:gd name="connsiteY2" fmla="*/ 38766 h 87343"/>
                    <a:gd name="connsiteX3" fmla="*/ 21272 w 77247"/>
                    <a:gd name="connsiteY3" fmla="*/ 17256 h 87343"/>
                    <a:gd name="connsiteX4" fmla="*/ 42513 w 77247"/>
                    <a:gd name="connsiteY4" fmla="*/ 9865 h 87343"/>
                    <a:gd name="connsiteX5" fmla="*/ 57801 w 77247"/>
                    <a:gd name="connsiteY5" fmla="*/ 11790 h 87343"/>
                    <a:gd name="connsiteX6" fmla="*/ 72517 w 77247"/>
                    <a:gd name="connsiteY6" fmla="*/ 17589 h 87343"/>
                    <a:gd name="connsiteX7" fmla="*/ 72517 w 77247"/>
                    <a:gd name="connsiteY7" fmla="*/ 4660 h 87343"/>
                    <a:gd name="connsiteX8" fmla="*/ 57396 w 77247"/>
                    <a:gd name="connsiteY8" fmla="*/ -94 h 87343"/>
                    <a:gd name="connsiteX9" fmla="*/ 41703 w 77247"/>
                    <a:gd name="connsiteY9" fmla="*/ -1733 h 87343"/>
                    <a:gd name="connsiteX10" fmla="*/ 10104 w 77247"/>
                    <a:gd name="connsiteY10" fmla="*/ 9841 h 87343"/>
                    <a:gd name="connsiteX11" fmla="*/ -1540 w 77247"/>
                    <a:gd name="connsiteY11" fmla="*/ 41214 h 87343"/>
                    <a:gd name="connsiteX12" fmla="*/ 9509 w 77247"/>
                    <a:gd name="connsiteY12" fmla="*/ 73608 h 87343"/>
                    <a:gd name="connsiteX13" fmla="*/ 39322 w 77247"/>
                    <a:gd name="connsiteY13" fmla="*/ 85610 h 87343"/>
                    <a:gd name="connsiteX14" fmla="*/ 65921 w 77247"/>
                    <a:gd name="connsiteY14" fmla="*/ 74796 h 87343"/>
                    <a:gd name="connsiteX15" fmla="*/ 75708 w 77247"/>
                    <a:gd name="connsiteY15" fmla="*/ 45444 h 87343"/>
                    <a:gd name="connsiteX16" fmla="*/ 62015 w 77247"/>
                    <a:gd name="connsiteY16" fmla="*/ 49461 h 87343"/>
                    <a:gd name="connsiteX17" fmla="*/ 55729 w 77247"/>
                    <a:gd name="connsiteY17" fmla="*/ 67334 h 87343"/>
                    <a:gd name="connsiteX18" fmla="*/ 39465 w 77247"/>
                    <a:gd name="connsiteY18" fmla="*/ 74036 h 87343"/>
                    <a:gd name="connsiteX19" fmla="*/ 21129 w 77247"/>
                    <a:gd name="connsiteY19" fmla="*/ 67571 h 87343"/>
                    <a:gd name="connsiteX20" fmla="*/ 13200 w 77247"/>
                    <a:gd name="connsiteY20" fmla="*/ 49366 h 87343"/>
                    <a:gd name="connsiteX21" fmla="*/ 62015 w 77247"/>
                    <a:gd name="connsiteY21" fmla="*/ 49461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247" h="87343">
                      <a:moveTo>
                        <a:pt x="75708" y="45444"/>
                      </a:moveTo>
                      <a:lnTo>
                        <a:pt x="75708" y="38766"/>
                      </a:lnTo>
                      <a:lnTo>
                        <a:pt x="12747" y="38766"/>
                      </a:lnTo>
                      <a:cubicBezTo>
                        <a:pt x="13351" y="29354"/>
                        <a:pt x="16192" y="22184"/>
                        <a:pt x="21272" y="17256"/>
                      </a:cubicBezTo>
                      <a:cubicBezTo>
                        <a:pt x="26352" y="12329"/>
                        <a:pt x="33433" y="9865"/>
                        <a:pt x="42513" y="9865"/>
                      </a:cubicBezTo>
                      <a:cubicBezTo>
                        <a:pt x="47768" y="9865"/>
                        <a:pt x="52864" y="10507"/>
                        <a:pt x="57801" y="11790"/>
                      </a:cubicBezTo>
                      <a:cubicBezTo>
                        <a:pt x="62738" y="13073"/>
                        <a:pt x="67643" y="15006"/>
                        <a:pt x="72517" y="17589"/>
                      </a:cubicBezTo>
                      <a:lnTo>
                        <a:pt x="72517" y="4660"/>
                      </a:lnTo>
                      <a:cubicBezTo>
                        <a:pt x="67595" y="2584"/>
                        <a:pt x="62555" y="1000"/>
                        <a:pt x="57396" y="-94"/>
                      </a:cubicBezTo>
                      <a:cubicBezTo>
                        <a:pt x="52236" y="-1187"/>
                        <a:pt x="47006" y="-1733"/>
                        <a:pt x="41703" y="-1733"/>
                      </a:cubicBezTo>
                      <a:cubicBezTo>
                        <a:pt x="28400" y="-1733"/>
                        <a:pt x="17867" y="2125"/>
                        <a:pt x="10104" y="9841"/>
                      </a:cubicBezTo>
                      <a:cubicBezTo>
                        <a:pt x="2341" y="17573"/>
                        <a:pt x="-1540" y="28031"/>
                        <a:pt x="-1540" y="41214"/>
                      </a:cubicBezTo>
                      <a:cubicBezTo>
                        <a:pt x="-1540" y="54824"/>
                        <a:pt x="2143" y="65622"/>
                        <a:pt x="9509" y="73608"/>
                      </a:cubicBezTo>
                      <a:cubicBezTo>
                        <a:pt x="16875" y="81610"/>
                        <a:pt x="26813" y="85610"/>
                        <a:pt x="39322" y="85610"/>
                      </a:cubicBezTo>
                      <a:cubicBezTo>
                        <a:pt x="50530" y="85610"/>
                        <a:pt x="59396" y="82006"/>
                        <a:pt x="65921" y="74796"/>
                      </a:cubicBezTo>
                      <a:cubicBezTo>
                        <a:pt x="72445" y="67603"/>
                        <a:pt x="75708" y="57819"/>
                        <a:pt x="75708" y="45444"/>
                      </a:cubicBezTo>
                      <a:close/>
                      <a:moveTo>
                        <a:pt x="62015" y="49461"/>
                      </a:moveTo>
                      <a:cubicBezTo>
                        <a:pt x="61920" y="56924"/>
                        <a:pt x="59825" y="62881"/>
                        <a:pt x="55729" y="67334"/>
                      </a:cubicBezTo>
                      <a:cubicBezTo>
                        <a:pt x="51633" y="71802"/>
                        <a:pt x="46212" y="74036"/>
                        <a:pt x="39465" y="74036"/>
                      </a:cubicBezTo>
                      <a:cubicBezTo>
                        <a:pt x="31829" y="74036"/>
                        <a:pt x="25717" y="71881"/>
                        <a:pt x="21129" y="67571"/>
                      </a:cubicBezTo>
                      <a:cubicBezTo>
                        <a:pt x="16541" y="63262"/>
                        <a:pt x="13898" y="57193"/>
                        <a:pt x="13200" y="49366"/>
                      </a:cubicBezTo>
                      <a:lnTo>
                        <a:pt x="62015" y="494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2" name="Figura a mano libera: forma 3951">
                  <a:extLst>
                    <a:ext uri="{FF2B5EF4-FFF2-40B4-BE49-F238E27FC236}">
                      <a16:creationId xmlns:a16="http://schemas.microsoft.com/office/drawing/2014/main" id="{F3378093-1B44-B178-5DA8-0EF161948B8C}"/>
                    </a:ext>
                  </a:extLst>
                </p:cNvPr>
                <p:cNvSpPr/>
                <p:nvPr/>
              </p:nvSpPr>
              <p:spPr>
                <a:xfrm flipV="1">
                  <a:off x="6268915" y="172227"/>
                  <a:ext cx="13692" cy="115579"/>
                </a:xfrm>
                <a:custGeom>
                  <a:avLst/>
                  <a:gdLst>
                    <a:gd name="connsiteX0" fmla="*/ -450 w 13692"/>
                    <a:gd name="connsiteY0" fmla="*/ 113159 h 115579"/>
                    <a:gd name="connsiteX1" fmla="*/ 13242 w 13692"/>
                    <a:gd name="connsiteY1" fmla="*/ 113159 h 115579"/>
                    <a:gd name="connsiteX2" fmla="*/ 13242 w 13692"/>
                    <a:gd name="connsiteY2" fmla="*/ -2420 h 115579"/>
                    <a:gd name="connsiteX3" fmla="*/ -450 w 13692"/>
                    <a:gd name="connsiteY3" fmla="*/ -2420 h 115579"/>
                    <a:gd name="connsiteX4" fmla="*/ -450 w 13692"/>
                    <a:gd name="connsiteY4" fmla="*/ 113159 h 115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92" h="115579">
                      <a:moveTo>
                        <a:pt x="-450" y="113159"/>
                      </a:moveTo>
                      <a:lnTo>
                        <a:pt x="13242" y="113159"/>
                      </a:lnTo>
                      <a:lnTo>
                        <a:pt x="13242" y="-2420"/>
                      </a:lnTo>
                      <a:lnTo>
                        <a:pt x="-450" y="-2420"/>
                      </a:lnTo>
                      <a:lnTo>
                        <a:pt x="-450" y="113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3" name="Figura a mano libera: forma 3952">
                  <a:extLst>
                    <a:ext uri="{FF2B5EF4-FFF2-40B4-BE49-F238E27FC236}">
                      <a16:creationId xmlns:a16="http://schemas.microsoft.com/office/drawing/2014/main" id="{ADBBC1D0-2FE2-C2B9-9596-8761408010DE}"/>
                    </a:ext>
                  </a:extLst>
                </p:cNvPr>
                <p:cNvSpPr/>
                <p:nvPr/>
              </p:nvSpPr>
              <p:spPr>
                <a:xfrm flipV="1">
                  <a:off x="6305299" y="172227"/>
                  <a:ext cx="74485" cy="117741"/>
                </a:xfrm>
                <a:custGeom>
                  <a:avLst/>
                  <a:gdLst>
                    <a:gd name="connsiteX0" fmla="*/ 59322 w 74485"/>
                    <a:gd name="connsiteY0" fmla="*/ 70353 h 117741"/>
                    <a:gd name="connsiteX1" fmla="*/ 59322 w 74485"/>
                    <a:gd name="connsiteY1" fmla="*/ 115368 h 117741"/>
                    <a:gd name="connsiteX2" fmla="*/ 73014 w 74485"/>
                    <a:gd name="connsiteY2" fmla="*/ 115368 h 117741"/>
                    <a:gd name="connsiteX3" fmla="*/ 73014 w 74485"/>
                    <a:gd name="connsiteY3" fmla="*/ -211 h 117741"/>
                    <a:gd name="connsiteX4" fmla="*/ 59322 w 74485"/>
                    <a:gd name="connsiteY4" fmla="*/ -211 h 117741"/>
                    <a:gd name="connsiteX5" fmla="*/ 59322 w 74485"/>
                    <a:gd name="connsiteY5" fmla="*/ 12266 h 117741"/>
                    <a:gd name="connsiteX6" fmla="*/ 48416 w 74485"/>
                    <a:gd name="connsiteY6" fmla="*/ 1238 h 117741"/>
                    <a:gd name="connsiteX7" fmla="*/ 32604 w 74485"/>
                    <a:gd name="connsiteY7" fmla="*/ -2374 h 117741"/>
                    <a:gd name="connsiteX8" fmla="*/ 8006 w 74485"/>
                    <a:gd name="connsiteY8" fmla="*/ 9652 h 117741"/>
                    <a:gd name="connsiteX9" fmla="*/ -1472 w 74485"/>
                    <a:gd name="connsiteY9" fmla="*/ 41310 h 117741"/>
                    <a:gd name="connsiteX10" fmla="*/ 8006 w 74485"/>
                    <a:gd name="connsiteY10" fmla="*/ 72944 h 117741"/>
                    <a:gd name="connsiteX11" fmla="*/ 32604 w 74485"/>
                    <a:gd name="connsiteY11" fmla="*/ 84970 h 117741"/>
                    <a:gd name="connsiteX12" fmla="*/ 48416 w 74485"/>
                    <a:gd name="connsiteY12" fmla="*/ 81357 h 117741"/>
                    <a:gd name="connsiteX13" fmla="*/ 59322 w 74485"/>
                    <a:gd name="connsiteY13" fmla="*/ 70353 h 117741"/>
                    <a:gd name="connsiteX14" fmla="*/ 12673 w 74485"/>
                    <a:gd name="connsiteY14" fmla="*/ 41310 h 117741"/>
                    <a:gd name="connsiteX15" fmla="*/ 18888 w 74485"/>
                    <a:gd name="connsiteY15" fmla="*/ 17661 h 117741"/>
                    <a:gd name="connsiteX16" fmla="*/ 35962 w 74485"/>
                    <a:gd name="connsiteY16" fmla="*/ 9082 h 117741"/>
                    <a:gd name="connsiteX17" fmla="*/ 53059 w 74485"/>
                    <a:gd name="connsiteY17" fmla="*/ 17661 h 117741"/>
                    <a:gd name="connsiteX18" fmla="*/ 59322 w 74485"/>
                    <a:gd name="connsiteY18" fmla="*/ 41310 h 117741"/>
                    <a:gd name="connsiteX19" fmla="*/ 53059 w 74485"/>
                    <a:gd name="connsiteY19" fmla="*/ 64958 h 117741"/>
                    <a:gd name="connsiteX20" fmla="*/ 35962 w 74485"/>
                    <a:gd name="connsiteY20" fmla="*/ 73538 h 117741"/>
                    <a:gd name="connsiteX21" fmla="*/ 18888 w 74485"/>
                    <a:gd name="connsiteY21" fmla="*/ 64958 h 117741"/>
                    <a:gd name="connsiteX22" fmla="*/ 12673 w 74485"/>
                    <a:gd name="connsiteY22" fmla="*/ 41310 h 117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4485" h="117741">
                      <a:moveTo>
                        <a:pt x="59322" y="70353"/>
                      </a:moveTo>
                      <a:lnTo>
                        <a:pt x="59322" y="115368"/>
                      </a:lnTo>
                      <a:lnTo>
                        <a:pt x="73014" y="115368"/>
                      </a:lnTo>
                      <a:lnTo>
                        <a:pt x="73014" y="-211"/>
                      </a:lnTo>
                      <a:lnTo>
                        <a:pt x="59322" y="-211"/>
                      </a:lnTo>
                      <a:lnTo>
                        <a:pt x="59322" y="12266"/>
                      </a:lnTo>
                      <a:cubicBezTo>
                        <a:pt x="56448" y="7323"/>
                        <a:pt x="52813" y="3647"/>
                        <a:pt x="48416" y="1238"/>
                      </a:cubicBezTo>
                      <a:cubicBezTo>
                        <a:pt x="44034" y="-1170"/>
                        <a:pt x="38764" y="-2374"/>
                        <a:pt x="32604" y="-2374"/>
                      </a:cubicBezTo>
                      <a:cubicBezTo>
                        <a:pt x="22539" y="-2374"/>
                        <a:pt x="14340" y="1635"/>
                        <a:pt x="8006" y="9652"/>
                      </a:cubicBezTo>
                      <a:cubicBezTo>
                        <a:pt x="1688" y="17685"/>
                        <a:pt x="-1472" y="28238"/>
                        <a:pt x="-1472" y="41310"/>
                      </a:cubicBezTo>
                      <a:cubicBezTo>
                        <a:pt x="-1472" y="54382"/>
                        <a:pt x="1688" y="64926"/>
                        <a:pt x="8006" y="72944"/>
                      </a:cubicBezTo>
                      <a:cubicBezTo>
                        <a:pt x="14340" y="80961"/>
                        <a:pt x="22539" y="84970"/>
                        <a:pt x="32604" y="84970"/>
                      </a:cubicBezTo>
                      <a:cubicBezTo>
                        <a:pt x="38764" y="84970"/>
                        <a:pt x="44034" y="83766"/>
                        <a:pt x="48416" y="81357"/>
                      </a:cubicBezTo>
                      <a:cubicBezTo>
                        <a:pt x="52813" y="78965"/>
                        <a:pt x="56448" y="75297"/>
                        <a:pt x="59322" y="70353"/>
                      </a:cubicBezTo>
                      <a:close/>
                      <a:moveTo>
                        <a:pt x="12673" y="41310"/>
                      </a:moveTo>
                      <a:cubicBezTo>
                        <a:pt x="12673" y="31264"/>
                        <a:pt x="14745" y="23381"/>
                        <a:pt x="18888" y="17661"/>
                      </a:cubicBezTo>
                      <a:cubicBezTo>
                        <a:pt x="23031" y="11942"/>
                        <a:pt x="28723" y="9082"/>
                        <a:pt x="35962" y="9082"/>
                      </a:cubicBezTo>
                      <a:cubicBezTo>
                        <a:pt x="43201" y="9082"/>
                        <a:pt x="48900" y="11942"/>
                        <a:pt x="53059" y="17661"/>
                      </a:cubicBezTo>
                      <a:cubicBezTo>
                        <a:pt x="57234" y="23381"/>
                        <a:pt x="59322" y="31264"/>
                        <a:pt x="59322" y="41310"/>
                      </a:cubicBezTo>
                      <a:cubicBezTo>
                        <a:pt x="59322" y="51355"/>
                        <a:pt x="57234" y="59238"/>
                        <a:pt x="53059" y="64958"/>
                      </a:cubicBezTo>
                      <a:cubicBezTo>
                        <a:pt x="48900" y="70678"/>
                        <a:pt x="43201" y="73538"/>
                        <a:pt x="35962" y="73538"/>
                      </a:cubicBezTo>
                      <a:cubicBezTo>
                        <a:pt x="28723" y="73538"/>
                        <a:pt x="23031" y="70678"/>
                        <a:pt x="18888" y="64958"/>
                      </a:cubicBezTo>
                      <a:cubicBezTo>
                        <a:pt x="14745" y="59238"/>
                        <a:pt x="12673" y="51355"/>
                        <a:pt x="12673" y="413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4" name="Figura a mano libera: forma 3953">
                  <a:extLst>
                    <a:ext uri="{FF2B5EF4-FFF2-40B4-BE49-F238E27FC236}">
                      <a16:creationId xmlns:a16="http://schemas.microsoft.com/office/drawing/2014/main" id="{2ABC2130-5CA8-A7CB-E4AC-FE5C6F7A6931}"/>
                    </a:ext>
                  </a:extLst>
                </p:cNvPr>
                <p:cNvSpPr/>
                <p:nvPr/>
              </p:nvSpPr>
              <p:spPr>
                <a:xfrm flipV="1">
                  <a:off x="6401900" y="202625"/>
                  <a:ext cx="63698" cy="87343"/>
                </a:xfrm>
                <a:custGeom>
                  <a:avLst/>
                  <a:gdLst>
                    <a:gd name="connsiteX0" fmla="*/ 57990 w 63698"/>
                    <a:gd name="connsiteY0" fmla="*/ 81166 h 87343"/>
                    <a:gd name="connsiteX1" fmla="*/ 57990 w 63698"/>
                    <a:gd name="connsiteY1" fmla="*/ 68237 h 87343"/>
                    <a:gd name="connsiteX2" fmla="*/ 45941 w 63698"/>
                    <a:gd name="connsiteY2" fmla="*/ 72681 h 87343"/>
                    <a:gd name="connsiteX3" fmla="*/ 32987 w 63698"/>
                    <a:gd name="connsiteY3" fmla="*/ 74179 h 87343"/>
                    <a:gd name="connsiteX4" fmla="*/ 17699 w 63698"/>
                    <a:gd name="connsiteY4" fmla="*/ 71065 h 87343"/>
                    <a:gd name="connsiteX5" fmla="*/ 12603 w 63698"/>
                    <a:gd name="connsiteY5" fmla="*/ 61701 h 87343"/>
                    <a:gd name="connsiteX6" fmla="*/ 16246 w 63698"/>
                    <a:gd name="connsiteY6" fmla="*/ 54238 h 87343"/>
                    <a:gd name="connsiteX7" fmla="*/ 30915 w 63698"/>
                    <a:gd name="connsiteY7" fmla="*/ 49081 h 87343"/>
                    <a:gd name="connsiteX8" fmla="*/ 35606 w 63698"/>
                    <a:gd name="connsiteY8" fmla="*/ 48035 h 87343"/>
                    <a:gd name="connsiteX9" fmla="*/ 56323 w 63698"/>
                    <a:gd name="connsiteY9" fmla="*/ 39241 h 87343"/>
                    <a:gd name="connsiteX10" fmla="*/ 62467 w 63698"/>
                    <a:gd name="connsiteY10" fmla="*/ 23388 h 87343"/>
                    <a:gd name="connsiteX11" fmla="*/ 53275 w 63698"/>
                    <a:gd name="connsiteY11" fmla="*/ 5016 h 87343"/>
                    <a:gd name="connsiteX12" fmla="*/ 28010 w 63698"/>
                    <a:gd name="connsiteY12" fmla="*/ -1733 h 87343"/>
                    <a:gd name="connsiteX13" fmla="*/ 14056 w 63698"/>
                    <a:gd name="connsiteY13" fmla="*/ -426 h 87343"/>
                    <a:gd name="connsiteX14" fmla="*/ -1232 w 63698"/>
                    <a:gd name="connsiteY14" fmla="*/ 3472 h 87343"/>
                    <a:gd name="connsiteX15" fmla="*/ -1232 w 63698"/>
                    <a:gd name="connsiteY15" fmla="*/ 17589 h 87343"/>
                    <a:gd name="connsiteX16" fmla="*/ 13722 w 63698"/>
                    <a:gd name="connsiteY16" fmla="*/ 11671 h 87343"/>
                    <a:gd name="connsiteX17" fmla="*/ 28319 w 63698"/>
                    <a:gd name="connsiteY17" fmla="*/ 9722 h 87343"/>
                    <a:gd name="connsiteX18" fmla="*/ 43178 w 63698"/>
                    <a:gd name="connsiteY18" fmla="*/ 13026 h 87343"/>
                    <a:gd name="connsiteX19" fmla="*/ 48393 w 63698"/>
                    <a:gd name="connsiteY19" fmla="*/ 22343 h 87343"/>
                    <a:gd name="connsiteX20" fmla="*/ 44631 w 63698"/>
                    <a:gd name="connsiteY20" fmla="*/ 30875 h 87343"/>
                    <a:gd name="connsiteX21" fmla="*/ 28153 w 63698"/>
                    <a:gd name="connsiteY21" fmla="*/ 36603 h 87343"/>
                    <a:gd name="connsiteX22" fmla="*/ 23390 w 63698"/>
                    <a:gd name="connsiteY22" fmla="*/ 37720 h 87343"/>
                    <a:gd name="connsiteX23" fmla="*/ 5007 w 63698"/>
                    <a:gd name="connsiteY23" fmla="*/ 45919 h 87343"/>
                    <a:gd name="connsiteX24" fmla="*/ -637 w 63698"/>
                    <a:gd name="connsiteY24" fmla="*/ 61107 h 87343"/>
                    <a:gd name="connsiteX25" fmla="*/ 7698 w 63698"/>
                    <a:gd name="connsiteY25" fmla="*/ 79217 h 87343"/>
                    <a:gd name="connsiteX26" fmla="*/ 31367 w 63698"/>
                    <a:gd name="connsiteY26" fmla="*/ 85610 h 87343"/>
                    <a:gd name="connsiteX27" fmla="*/ 45631 w 63698"/>
                    <a:gd name="connsiteY27" fmla="*/ 84493 h 87343"/>
                    <a:gd name="connsiteX28" fmla="*/ 57990 w 63698"/>
                    <a:gd name="connsiteY28" fmla="*/ 81166 h 8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698" h="87343">
                      <a:moveTo>
                        <a:pt x="57990" y="81166"/>
                      </a:moveTo>
                      <a:lnTo>
                        <a:pt x="57990" y="68237"/>
                      </a:lnTo>
                      <a:cubicBezTo>
                        <a:pt x="54132" y="70217"/>
                        <a:pt x="50116" y="71699"/>
                        <a:pt x="45941" y="72681"/>
                      </a:cubicBezTo>
                      <a:cubicBezTo>
                        <a:pt x="41781" y="73679"/>
                        <a:pt x="37463" y="74179"/>
                        <a:pt x="32987" y="74179"/>
                      </a:cubicBezTo>
                      <a:cubicBezTo>
                        <a:pt x="26192" y="74179"/>
                        <a:pt x="21096" y="73141"/>
                        <a:pt x="17699" y="71065"/>
                      </a:cubicBezTo>
                      <a:cubicBezTo>
                        <a:pt x="14302" y="68989"/>
                        <a:pt x="12603" y="65868"/>
                        <a:pt x="12603" y="61701"/>
                      </a:cubicBezTo>
                      <a:cubicBezTo>
                        <a:pt x="12603" y="58532"/>
                        <a:pt x="13818" y="56044"/>
                        <a:pt x="16246" y="54238"/>
                      </a:cubicBezTo>
                      <a:cubicBezTo>
                        <a:pt x="18675" y="52432"/>
                        <a:pt x="23565" y="50713"/>
                        <a:pt x="30915" y="49081"/>
                      </a:cubicBezTo>
                      <a:lnTo>
                        <a:pt x="35606" y="48035"/>
                      </a:lnTo>
                      <a:cubicBezTo>
                        <a:pt x="45322" y="45959"/>
                        <a:pt x="52227" y="43028"/>
                        <a:pt x="56323" y="39241"/>
                      </a:cubicBezTo>
                      <a:cubicBezTo>
                        <a:pt x="60419" y="35454"/>
                        <a:pt x="62467" y="30170"/>
                        <a:pt x="62467" y="23388"/>
                      </a:cubicBezTo>
                      <a:cubicBezTo>
                        <a:pt x="62467" y="15656"/>
                        <a:pt x="59403" y="9532"/>
                        <a:pt x="53275" y="5016"/>
                      </a:cubicBezTo>
                      <a:cubicBezTo>
                        <a:pt x="47147" y="516"/>
                        <a:pt x="38725" y="-1733"/>
                        <a:pt x="28010" y="-1733"/>
                      </a:cubicBezTo>
                      <a:cubicBezTo>
                        <a:pt x="23549" y="-1733"/>
                        <a:pt x="18898" y="-1298"/>
                        <a:pt x="14056" y="-426"/>
                      </a:cubicBezTo>
                      <a:cubicBezTo>
                        <a:pt x="9214" y="445"/>
                        <a:pt x="4118" y="1744"/>
                        <a:pt x="-1232" y="3472"/>
                      </a:cubicBezTo>
                      <a:lnTo>
                        <a:pt x="-1232" y="17589"/>
                      </a:lnTo>
                      <a:cubicBezTo>
                        <a:pt x="3832" y="14959"/>
                        <a:pt x="8817" y="12986"/>
                        <a:pt x="13722" y="11671"/>
                      </a:cubicBezTo>
                      <a:cubicBezTo>
                        <a:pt x="18628" y="10372"/>
                        <a:pt x="23493" y="9722"/>
                        <a:pt x="28319" y="9722"/>
                      </a:cubicBezTo>
                      <a:cubicBezTo>
                        <a:pt x="34765" y="9722"/>
                        <a:pt x="39718" y="10823"/>
                        <a:pt x="43178" y="13026"/>
                      </a:cubicBezTo>
                      <a:cubicBezTo>
                        <a:pt x="46655" y="15228"/>
                        <a:pt x="48393" y="18334"/>
                        <a:pt x="48393" y="22343"/>
                      </a:cubicBezTo>
                      <a:cubicBezTo>
                        <a:pt x="48393" y="26050"/>
                        <a:pt x="47139" y="28894"/>
                        <a:pt x="44631" y="30875"/>
                      </a:cubicBezTo>
                      <a:cubicBezTo>
                        <a:pt x="42139" y="32855"/>
                        <a:pt x="36646" y="34765"/>
                        <a:pt x="28153" y="36603"/>
                      </a:cubicBezTo>
                      <a:lnTo>
                        <a:pt x="23390" y="37720"/>
                      </a:lnTo>
                      <a:cubicBezTo>
                        <a:pt x="14913" y="39495"/>
                        <a:pt x="8785" y="42228"/>
                        <a:pt x="5007" y="45919"/>
                      </a:cubicBezTo>
                      <a:cubicBezTo>
                        <a:pt x="1245" y="49611"/>
                        <a:pt x="-637" y="54674"/>
                        <a:pt x="-637" y="61107"/>
                      </a:cubicBezTo>
                      <a:cubicBezTo>
                        <a:pt x="-637" y="68934"/>
                        <a:pt x="2142" y="74971"/>
                        <a:pt x="7698" y="79217"/>
                      </a:cubicBezTo>
                      <a:cubicBezTo>
                        <a:pt x="13254" y="83479"/>
                        <a:pt x="21144" y="85610"/>
                        <a:pt x="31367" y="85610"/>
                      </a:cubicBezTo>
                      <a:cubicBezTo>
                        <a:pt x="36416" y="85610"/>
                        <a:pt x="41170" y="85238"/>
                        <a:pt x="45631" y="84493"/>
                      </a:cubicBezTo>
                      <a:cubicBezTo>
                        <a:pt x="50108" y="83764"/>
                        <a:pt x="54227" y="82656"/>
                        <a:pt x="57990" y="811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955" name="Elemento grafico 2">
                <a:extLst>
                  <a:ext uri="{FF2B5EF4-FFF2-40B4-BE49-F238E27FC236}">
                    <a16:creationId xmlns:a16="http://schemas.microsoft.com/office/drawing/2014/main" id="{39AA7376-86B0-3675-F197-FD837D3B8821}"/>
                  </a:ext>
                </a:extLst>
              </p:cNvPr>
              <p:cNvGrpSpPr/>
              <p:nvPr/>
            </p:nvGrpSpPr>
            <p:grpSpPr>
              <a:xfrm>
                <a:off x="1345763" y="427239"/>
                <a:ext cx="1569166" cy="596196"/>
                <a:chOff x="1345763" y="427239"/>
                <a:chExt cx="1569166" cy="596196"/>
              </a:xfrm>
            </p:grpSpPr>
            <p:sp useBgFill="1">
              <p:nvSpPr>
                <p:cNvPr id="3956" name="Figura a mano libera: forma 3955">
                  <a:extLst>
                    <a:ext uri="{FF2B5EF4-FFF2-40B4-BE49-F238E27FC236}">
                      <a16:creationId xmlns:a16="http://schemas.microsoft.com/office/drawing/2014/main" id="{84FEAEF8-D06B-0D4B-1866-19B14B8FD7E2}"/>
                    </a:ext>
                  </a:extLst>
                </p:cNvPr>
                <p:cNvSpPr/>
                <p:nvPr/>
              </p:nvSpPr>
              <p:spPr>
                <a:xfrm>
                  <a:off x="1345763" y="427239"/>
                  <a:ext cx="1569166" cy="596196"/>
                </a:xfrm>
                <a:custGeom>
                  <a:avLst/>
                  <a:gdLst>
                    <a:gd name="connsiteX0" fmla="*/ 25400 w 1569166"/>
                    <a:gd name="connsiteY0" fmla="*/ 596197 h 596196"/>
                    <a:gd name="connsiteX1" fmla="*/ 1543766 w 1569166"/>
                    <a:gd name="connsiteY1" fmla="*/ 596197 h 596196"/>
                    <a:gd name="connsiteX2" fmla="*/ 1569166 w 1569166"/>
                    <a:gd name="connsiteY2" fmla="*/ 570845 h 596196"/>
                    <a:gd name="connsiteX3" fmla="*/ 1569166 w 1569166"/>
                    <a:gd name="connsiteY3" fmla="*/ 25352 h 596196"/>
                    <a:gd name="connsiteX4" fmla="*/ 1543766 w 1569166"/>
                    <a:gd name="connsiteY4" fmla="*/ 0 h 596196"/>
                    <a:gd name="connsiteX5" fmla="*/ 25400 w 1569166"/>
                    <a:gd name="connsiteY5" fmla="*/ 0 h 596196"/>
                    <a:gd name="connsiteX6" fmla="*/ 0 w 1569166"/>
                    <a:gd name="connsiteY6" fmla="*/ 25352 h 596196"/>
                    <a:gd name="connsiteX7" fmla="*/ 0 w 1569166"/>
                    <a:gd name="connsiteY7" fmla="*/ 570845 h 596196"/>
                    <a:gd name="connsiteX8" fmla="*/ 25400 w 1569166"/>
                    <a:gd name="connsiteY8" fmla="*/ 596197 h 596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69166" h="596196">
                      <a:moveTo>
                        <a:pt x="25400" y="596197"/>
                      </a:moveTo>
                      <a:lnTo>
                        <a:pt x="1543766" y="596197"/>
                      </a:lnTo>
                      <a:cubicBezTo>
                        <a:pt x="1560695" y="596197"/>
                        <a:pt x="1569166" y="587746"/>
                        <a:pt x="1569166" y="570845"/>
                      </a:cubicBezTo>
                      <a:lnTo>
                        <a:pt x="1569166" y="25352"/>
                      </a:lnTo>
                      <a:cubicBezTo>
                        <a:pt x="1569166" y="8451"/>
                        <a:pt x="1560695" y="0"/>
                        <a:pt x="1543766" y="0"/>
                      </a:cubicBezTo>
                      <a:lnTo>
                        <a:pt x="25400" y="0"/>
                      </a:lnTo>
                      <a:cubicBezTo>
                        <a:pt x="8467" y="0"/>
                        <a:pt x="0" y="8451"/>
                        <a:pt x="0" y="25352"/>
                      </a:cubicBezTo>
                      <a:lnTo>
                        <a:pt x="0" y="570845"/>
                      </a:lnTo>
                      <a:cubicBezTo>
                        <a:pt x="0" y="587746"/>
                        <a:pt x="8467" y="596197"/>
                        <a:pt x="25400" y="596197"/>
                      </a:cubicBezTo>
                      <a:close/>
                    </a:path>
                  </a:pathLst>
                </a:custGeom>
                <a:ln w="12700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957" name="Elemento grafico 2">
                  <a:extLst>
                    <a:ext uri="{FF2B5EF4-FFF2-40B4-BE49-F238E27FC236}">
                      <a16:creationId xmlns:a16="http://schemas.microsoft.com/office/drawing/2014/main" id="{8E92FB38-FE6C-7B0C-8B97-AC2926064880}"/>
                    </a:ext>
                  </a:extLst>
                </p:cNvPr>
                <p:cNvGrpSpPr/>
                <p:nvPr/>
              </p:nvGrpSpPr>
              <p:grpSpPr>
                <a:xfrm>
                  <a:off x="1396563" y="491867"/>
                  <a:ext cx="254000" cy="76054"/>
                  <a:chOff x="1396563" y="491867"/>
                  <a:chExt cx="254000" cy="76054"/>
                </a:xfrm>
              </p:grpSpPr>
              <p:sp>
                <p:nvSpPr>
                  <p:cNvPr id="3958" name="Figura a mano libera: forma 3957">
                    <a:extLst>
                      <a:ext uri="{FF2B5EF4-FFF2-40B4-BE49-F238E27FC236}">
                        <a16:creationId xmlns:a16="http://schemas.microsoft.com/office/drawing/2014/main" id="{496A80CE-A08D-813F-AF6D-102BC8426D35}"/>
                      </a:ext>
                    </a:extLst>
                  </p:cNvPr>
                  <p:cNvSpPr/>
                  <p:nvPr/>
                </p:nvSpPr>
                <p:spPr>
                  <a:xfrm>
                    <a:off x="1396563" y="529894"/>
                    <a:ext cx="254000" cy="12675"/>
                  </a:xfrm>
                  <a:custGeom>
                    <a:avLst/>
                    <a:gdLst>
                      <a:gd name="connsiteX0" fmla="*/ 0 w 254000"/>
                      <a:gd name="connsiteY0" fmla="*/ 0 h 12675"/>
                      <a:gd name="connsiteX1" fmla="*/ 127000 w 254000"/>
                      <a:gd name="connsiteY1" fmla="*/ 0 h 12675"/>
                      <a:gd name="connsiteX2" fmla="*/ 254000 w 254000"/>
                      <a:gd name="connsiteY2" fmla="*/ 0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4000" h="12675">
                        <a:moveTo>
                          <a:pt x="0" y="0"/>
                        </a:moveTo>
                        <a:lnTo>
                          <a:pt x="127000" y="0"/>
                        </a:lnTo>
                        <a:lnTo>
                          <a:pt x="254000" y="0"/>
                        </a:lnTo>
                      </a:path>
                    </a:pathLst>
                  </a:custGeom>
                  <a:noFill/>
                  <a:ln w="19050" cap="sq">
                    <a:solidFill>
                      <a:srgbClr val="1F77B4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59" name="Figura a mano libera: forma 3958">
                    <a:extLst>
                      <a:ext uri="{FF2B5EF4-FFF2-40B4-BE49-F238E27FC236}">
                        <a16:creationId xmlns:a16="http://schemas.microsoft.com/office/drawing/2014/main" id="{0F74EE60-2012-E42B-5D0A-3DDFA48E9A6F}"/>
                      </a:ext>
                    </a:extLst>
                  </p:cNvPr>
                  <p:cNvSpPr/>
                  <p:nvPr/>
                </p:nvSpPr>
                <p:spPr>
                  <a:xfrm>
                    <a:off x="1485463" y="491867"/>
                    <a:ext cx="76200" cy="76054"/>
                  </a:xfrm>
                  <a:custGeom>
                    <a:avLst/>
                    <a:gdLst>
                      <a:gd name="connsiteX0" fmla="*/ 38166 w 76200"/>
                      <a:gd name="connsiteY0" fmla="*/ 76090 h 76054"/>
                      <a:gd name="connsiteX1" fmla="*/ 65107 w 76200"/>
                      <a:gd name="connsiteY1" fmla="*/ 64952 h 76054"/>
                      <a:gd name="connsiteX2" fmla="*/ 76266 w 76200"/>
                      <a:gd name="connsiteY2" fmla="*/ 38063 h 76054"/>
                      <a:gd name="connsiteX3" fmla="*/ 65107 w 76200"/>
                      <a:gd name="connsiteY3" fmla="*/ 11173 h 76054"/>
                      <a:gd name="connsiteX4" fmla="*/ 38166 w 76200"/>
                      <a:gd name="connsiteY4" fmla="*/ 35 h 76054"/>
                      <a:gd name="connsiteX5" fmla="*/ 11225 w 76200"/>
                      <a:gd name="connsiteY5" fmla="*/ 11173 h 76054"/>
                      <a:gd name="connsiteX6" fmla="*/ 66 w 76200"/>
                      <a:gd name="connsiteY6" fmla="*/ 38063 h 76054"/>
                      <a:gd name="connsiteX7" fmla="*/ 11225 w 76200"/>
                      <a:gd name="connsiteY7" fmla="*/ 64952 h 76054"/>
                      <a:gd name="connsiteX8" fmla="*/ 38166 w 76200"/>
                      <a:gd name="connsiteY8" fmla="*/ 76090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166" y="76090"/>
                        </a:moveTo>
                        <a:cubicBezTo>
                          <a:pt x="48270" y="76090"/>
                          <a:pt x="57962" y="72083"/>
                          <a:pt x="65107" y="64952"/>
                        </a:cubicBezTo>
                        <a:cubicBezTo>
                          <a:pt x="72252" y="57821"/>
                          <a:pt x="76266" y="48148"/>
                          <a:pt x="76266" y="38063"/>
                        </a:cubicBezTo>
                        <a:cubicBezTo>
                          <a:pt x="76266" y="27978"/>
                          <a:pt x="72252" y="18304"/>
                          <a:pt x="65107" y="11173"/>
                        </a:cubicBezTo>
                        <a:cubicBezTo>
                          <a:pt x="57962" y="4042"/>
                          <a:pt x="48270" y="35"/>
                          <a:pt x="38166" y="35"/>
                        </a:cubicBezTo>
                        <a:cubicBezTo>
                          <a:pt x="28062" y="35"/>
                          <a:pt x="18370" y="4042"/>
                          <a:pt x="11225" y="11173"/>
                        </a:cubicBezTo>
                        <a:cubicBezTo>
                          <a:pt x="4080" y="18304"/>
                          <a:pt x="66" y="27978"/>
                          <a:pt x="66" y="38063"/>
                        </a:cubicBezTo>
                        <a:cubicBezTo>
                          <a:pt x="66" y="48148"/>
                          <a:pt x="4080" y="57821"/>
                          <a:pt x="11225" y="64952"/>
                        </a:cubicBezTo>
                        <a:cubicBezTo>
                          <a:pt x="18370" y="72083"/>
                          <a:pt x="28062" y="76090"/>
                          <a:pt x="38166" y="76090"/>
                        </a:cubicBezTo>
                        <a:close/>
                      </a:path>
                    </a:pathLst>
                  </a:custGeom>
                  <a:solidFill>
                    <a:srgbClr val="1F77B4"/>
                  </a:solidFill>
                  <a:ln w="12700" cap="flat">
                    <a:solidFill>
                      <a:srgbClr val="1F77B4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960" name="Elemento grafico 2">
                  <a:extLst>
                    <a:ext uri="{FF2B5EF4-FFF2-40B4-BE49-F238E27FC236}">
                      <a16:creationId xmlns:a16="http://schemas.microsoft.com/office/drawing/2014/main" id="{8B380635-F7F1-5F09-94CF-77898A1B153B}"/>
                    </a:ext>
                  </a:extLst>
                </p:cNvPr>
                <p:cNvGrpSpPr/>
                <p:nvPr/>
              </p:nvGrpSpPr>
              <p:grpSpPr>
                <a:xfrm>
                  <a:off x="1763692" y="477943"/>
                  <a:ext cx="1011232" cy="98118"/>
                  <a:chOff x="1763692" y="477943"/>
                  <a:chExt cx="1011232" cy="98118"/>
                </a:xfrm>
                <a:solidFill>
                  <a:srgbClr val="000000"/>
                </a:solidFill>
              </p:grpSpPr>
              <p:sp>
                <p:nvSpPr>
                  <p:cNvPr id="3961" name="Figura a mano libera: forma 3960">
                    <a:extLst>
                      <a:ext uri="{FF2B5EF4-FFF2-40B4-BE49-F238E27FC236}">
                        <a16:creationId xmlns:a16="http://schemas.microsoft.com/office/drawing/2014/main" id="{B36808E9-656A-7242-7C9C-638D1C75477E}"/>
                      </a:ext>
                    </a:extLst>
                  </p:cNvPr>
                  <p:cNvSpPr/>
                  <p:nvPr/>
                </p:nvSpPr>
                <p:spPr>
                  <a:xfrm flipV="1">
                    <a:off x="1763692" y="503275"/>
                    <a:ext cx="58181" cy="70984"/>
                  </a:xfrm>
                  <a:custGeom>
                    <a:avLst/>
                    <a:gdLst>
                      <a:gd name="connsiteX0" fmla="*/ 56222 w 58181"/>
                      <a:gd name="connsiteY0" fmla="*/ 40094 h 70984"/>
                      <a:gd name="connsiteX1" fmla="*/ 56222 w 58181"/>
                      <a:gd name="connsiteY1" fmla="*/ -1756 h 70984"/>
                      <a:gd name="connsiteX2" fmla="*/ 44812 w 58181"/>
                      <a:gd name="connsiteY2" fmla="*/ -1756 h 70984"/>
                      <a:gd name="connsiteX3" fmla="*/ 44812 w 58181"/>
                      <a:gd name="connsiteY3" fmla="*/ 39718 h 70984"/>
                      <a:gd name="connsiteX4" fmla="*/ 40962 w 58181"/>
                      <a:gd name="connsiteY4" fmla="*/ 54433 h 70984"/>
                      <a:gd name="connsiteX5" fmla="*/ 29433 w 58181"/>
                      <a:gd name="connsiteY5" fmla="*/ 59325 h 70984"/>
                      <a:gd name="connsiteX6" fmla="*/ 14848 w 58181"/>
                      <a:gd name="connsiteY6" fmla="*/ 53443 h 70984"/>
                      <a:gd name="connsiteX7" fmla="*/ 9510 w 58181"/>
                      <a:gd name="connsiteY7" fmla="*/ 37420 h 70984"/>
                      <a:gd name="connsiteX8" fmla="*/ 9510 w 58181"/>
                      <a:gd name="connsiteY8" fmla="*/ -1756 h 70984"/>
                      <a:gd name="connsiteX9" fmla="*/ -1960 w 58181"/>
                      <a:gd name="connsiteY9" fmla="*/ -1756 h 70984"/>
                      <a:gd name="connsiteX10" fmla="*/ -1960 w 58181"/>
                      <a:gd name="connsiteY10" fmla="*/ 67565 h 70984"/>
                      <a:gd name="connsiteX11" fmla="*/ 9510 w 58181"/>
                      <a:gd name="connsiteY11" fmla="*/ 67565 h 70984"/>
                      <a:gd name="connsiteX12" fmla="*/ 9510 w 58181"/>
                      <a:gd name="connsiteY12" fmla="*/ 56790 h 70984"/>
                      <a:gd name="connsiteX13" fmla="*/ 19154 w 58181"/>
                      <a:gd name="connsiteY13" fmla="*/ 66139 h 70984"/>
                      <a:gd name="connsiteX14" fmla="*/ 31973 w 58181"/>
                      <a:gd name="connsiteY14" fmla="*/ 69228 h 70984"/>
                      <a:gd name="connsiteX15" fmla="*/ 50070 w 58181"/>
                      <a:gd name="connsiteY15" fmla="*/ 61841 h 70984"/>
                      <a:gd name="connsiteX16" fmla="*/ 56222 w 58181"/>
                      <a:gd name="connsiteY16" fmla="*/ 40094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8181" h="70984">
                        <a:moveTo>
                          <a:pt x="56222" y="40094"/>
                        </a:moveTo>
                        <a:lnTo>
                          <a:pt x="56222" y="-1756"/>
                        </a:lnTo>
                        <a:lnTo>
                          <a:pt x="44812" y="-1756"/>
                        </a:lnTo>
                        <a:lnTo>
                          <a:pt x="44812" y="39718"/>
                        </a:lnTo>
                        <a:cubicBezTo>
                          <a:pt x="44812" y="46280"/>
                          <a:pt x="43529" y="51185"/>
                          <a:pt x="40962" y="54433"/>
                        </a:cubicBezTo>
                        <a:cubicBezTo>
                          <a:pt x="38396" y="57695"/>
                          <a:pt x="34553" y="59325"/>
                          <a:pt x="29433" y="59325"/>
                        </a:cubicBezTo>
                        <a:cubicBezTo>
                          <a:pt x="23268" y="59325"/>
                          <a:pt x="18406" y="57365"/>
                          <a:pt x="14848" y="53443"/>
                        </a:cubicBezTo>
                        <a:cubicBezTo>
                          <a:pt x="11289" y="49535"/>
                          <a:pt x="9510" y="44194"/>
                          <a:pt x="9510" y="37420"/>
                        </a:cubicBezTo>
                        <a:lnTo>
                          <a:pt x="9510" y="-1756"/>
                        </a:lnTo>
                        <a:lnTo>
                          <a:pt x="-1960" y="-1756"/>
                        </a:lnTo>
                        <a:lnTo>
                          <a:pt x="-1960" y="67565"/>
                        </a:lnTo>
                        <a:lnTo>
                          <a:pt x="9510" y="67565"/>
                        </a:lnTo>
                        <a:lnTo>
                          <a:pt x="9510" y="56790"/>
                        </a:lnTo>
                        <a:cubicBezTo>
                          <a:pt x="12248" y="60963"/>
                          <a:pt x="15463" y="64079"/>
                          <a:pt x="19154" y="66139"/>
                        </a:cubicBezTo>
                        <a:cubicBezTo>
                          <a:pt x="22858" y="68198"/>
                          <a:pt x="27131" y="69228"/>
                          <a:pt x="31973" y="69228"/>
                        </a:cubicBezTo>
                        <a:cubicBezTo>
                          <a:pt x="39950" y="69228"/>
                          <a:pt x="45983" y="66766"/>
                          <a:pt x="50070" y="61841"/>
                        </a:cubicBezTo>
                        <a:cubicBezTo>
                          <a:pt x="54172" y="56916"/>
                          <a:pt x="56222" y="49667"/>
                          <a:pt x="56222" y="4009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62" name="Figura a mano libera: forma 3961">
                    <a:extLst>
                      <a:ext uri="{FF2B5EF4-FFF2-40B4-BE49-F238E27FC236}">
                        <a16:creationId xmlns:a16="http://schemas.microsoft.com/office/drawing/2014/main" id="{00A64CCC-50E6-428B-384D-5AA6962D5A58}"/>
                      </a:ext>
                    </a:extLst>
                  </p:cNvPr>
                  <p:cNvSpPr/>
                  <p:nvPr/>
                </p:nvSpPr>
                <p:spPr>
                  <a:xfrm flipV="1">
                    <a:off x="1843449" y="503275"/>
                    <a:ext cx="58162" cy="72786"/>
                  </a:xfrm>
                  <a:custGeom>
                    <a:avLst/>
                    <a:gdLst>
                      <a:gd name="connsiteX0" fmla="*/ -1916 w 58162"/>
                      <a:gd name="connsiteY0" fmla="*/ 27444 h 72786"/>
                      <a:gd name="connsiteX1" fmla="*/ -1916 w 58162"/>
                      <a:gd name="connsiteY1" fmla="*/ 69413 h 72786"/>
                      <a:gd name="connsiteX2" fmla="*/ 9494 w 58162"/>
                      <a:gd name="connsiteY2" fmla="*/ 69413 h 72786"/>
                      <a:gd name="connsiteX3" fmla="*/ 9494 w 58162"/>
                      <a:gd name="connsiteY3" fmla="*/ 27880 h 72786"/>
                      <a:gd name="connsiteX4" fmla="*/ 13324 w 58162"/>
                      <a:gd name="connsiteY4" fmla="*/ 13104 h 72786"/>
                      <a:gd name="connsiteX5" fmla="*/ 24873 w 58162"/>
                      <a:gd name="connsiteY5" fmla="*/ 8193 h 72786"/>
                      <a:gd name="connsiteX6" fmla="*/ 39458 w 58162"/>
                      <a:gd name="connsiteY6" fmla="*/ 14075 h 72786"/>
                      <a:gd name="connsiteX7" fmla="*/ 44836 w 58162"/>
                      <a:gd name="connsiteY7" fmla="*/ 30118 h 72786"/>
                      <a:gd name="connsiteX8" fmla="*/ 44836 w 58162"/>
                      <a:gd name="connsiteY8" fmla="*/ 69413 h 72786"/>
                      <a:gd name="connsiteX9" fmla="*/ 56246 w 58162"/>
                      <a:gd name="connsiteY9" fmla="*/ 69413 h 72786"/>
                      <a:gd name="connsiteX10" fmla="*/ 56246 w 58162"/>
                      <a:gd name="connsiteY10" fmla="*/ 92 h 72786"/>
                      <a:gd name="connsiteX11" fmla="*/ 44836 w 58162"/>
                      <a:gd name="connsiteY11" fmla="*/ 92 h 72786"/>
                      <a:gd name="connsiteX12" fmla="*/ 44836 w 58162"/>
                      <a:gd name="connsiteY12" fmla="*/ 10748 h 72786"/>
                      <a:gd name="connsiteX13" fmla="*/ 35192 w 58162"/>
                      <a:gd name="connsiteY13" fmla="*/ 1360 h 72786"/>
                      <a:gd name="connsiteX14" fmla="*/ 22452 w 58162"/>
                      <a:gd name="connsiteY14" fmla="*/ -1710 h 72786"/>
                      <a:gd name="connsiteX15" fmla="*/ 4275 w 58162"/>
                      <a:gd name="connsiteY15" fmla="*/ 5717 h 72786"/>
                      <a:gd name="connsiteX16" fmla="*/ -1916 w 58162"/>
                      <a:gd name="connsiteY16" fmla="*/ 27444 h 72786"/>
                      <a:gd name="connsiteX17" fmla="*/ 26798 w 58162"/>
                      <a:gd name="connsiteY17" fmla="*/ 71076 h 72786"/>
                      <a:gd name="connsiteX18" fmla="*/ 26798 w 58162"/>
                      <a:gd name="connsiteY18" fmla="*/ 71076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8162" h="72786">
                        <a:moveTo>
                          <a:pt x="-1916" y="27444"/>
                        </a:moveTo>
                        <a:lnTo>
                          <a:pt x="-1916" y="69413"/>
                        </a:lnTo>
                        <a:lnTo>
                          <a:pt x="9494" y="69413"/>
                        </a:lnTo>
                        <a:lnTo>
                          <a:pt x="9494" y="27880"/>
                        </a:lnTo>
                        <a:cubicBezTo>
                          <a:pt x="9494" y="21317"/>
                          <a:pt x="10771" y="16392"/>
                          <a:pt x="13324" y="13104"/>
                        </a:cubicBezTo>
                        <a:cubicBezTo>
                          <a:pt x="15890" y="9830"/>
                          <a:pt x="19740" y="8193"/>
                          <a:pt x="24873" y="8193"/>
                        </a:cubicBezTo>
                        <a:cubicBezTo>
                          <a:pt x="31025" y="8193"/>
                          <a:pt x="35886" y="10153"/>
                          <a:pt x="39458" y="14075"/>
                        </a:cubicBezTo>
                        <a:cubicBezTo>
                          <a:pt x="43043" y="17997"/>
                          <a:pt x="44836" y="23344"/>
                          <a:pt x="44836" y="30118"/>
                        </a:cubicBezTo>
                        <a:lnTo>
                          <a:pt x="44836" y="69413"/>
                        </a:lnTo>
                        <a:lnTo>
                          <a:pt x="56246" y="69413"/>
                        </a:lnTo>
                        <a:lnTo>
                          <a:pt x="56246" y="92"/>
                        </a:lnTo>
                        <a:lnTo>
                          <a:pt x="44836" y="92"/>
                        </a:lnTo>
                        <a:lnTo>
                          <a:pt x="44836" y="10748"/>
                        </a:lnTo>
                        <a:cubicBezTo>
                          <a:pt x="42071" y="6536"/>
                          <a:pt x="38856" y="3406"/>
                          <a:pt x="35192" y="1360"/>
                        </a:cubicBezTo>
                        <a:cubicBezTo>
                          <a:pt x="31541" y="-687"/>
                          <a:pt x="27294" y="-1710"/>
                          <a:pt x="22452" y="-1710"/>
                        </a:cubicBezTo>
                        <a:cubicBezTo>
                          <a:pt x="14475" y="-1710"/>
                          <a:pt x="8416" y="765"/>
                          <a:pt x="4275" y="5717"/>
                        </a:cubicBezTo>
                        <a:cubicBezTo>
                          <a:pt x="148" y="10668"/>
                          <a:pt x="-1916" y="17911"/>
                          <a:pt x="-1916" y="27444"/>
                        </a:cubicBezTo>
                        <a:close/>
                        <a:moveTo>
                          <a:pt x="26798" y="71076"/>
                        </a:moveTo>
                        <a:lnTo>
                          <a:pt x="26798" y="710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63" name="Figura a mano libera: forma 3962">
                    <a:extLst>
                      <a:ext uri="{FF2B5EF4-FFF2-40B4-BE49-F238E27FC236}">
                        <a16:creationId xmlns:a16="http://schemas.microsoft.com/office/drawing/2014/main" id="{0C1CA393-8319-45B3-3A30-415ADE1D3F7C}"/>
                      </a:ext>
                    </a:extLst>
                  </p:cNvPr>
                  <p:cNvSpPr/>
                  <p:nvPr/>
                </p:nvSpPr>
                <p:spPr>
                  <a:xfrm flipV="1">
                    <a:off x="1924674" y="503275"/>
                    <a:ext cx="101401" cy="70984"/>
                  </a:xfrm>
                  <a:custGeom>
                    <a:avLst/>
                    <a:gdLst>
                      <a:gd name="connsiteX0" fmla="*/ 51476 w 101401"/>
                      <a:gd name="connsiteY0" fmla="*/ 54255 h 70984"/>
                      <a:gd name="connsiteX1" fmla="*/ 61716 w 101401"/>
                      <a:gd name="connsiteY1" fmla="*/ 65584 h 70984"/>
                      <a:gd name="connsiteX2" fmla="*/ 75725 w 101401"/>
                      <a:gd name="connsiteY2" fmla="*/ 69228 h 70984"/>
                      <a:gd name="connsiteX3" fmla="*/ 92474 w 101401"/>
                      <a:gd name="connsiteY3" fmla="*/ 61643 h 70984"/>
                      <a:gd name="connsiteX4" fmla="*/ 98367 w 101401"/>
                      <a:gd name="connsiteY4" fmla="*/ 40094 h 70984"/>
                      <a:gd name="connsiteX5" fmla="*/ 98367 w 101401"/>
                      <a:gd name="connsiteY5" fmla="*/ -1756 h 70984"/>
                      <a:gd name="connsiteX6" fmla="*/ 86897 w 101401"/>
                      <a:gd name="connsiteY6" fmla="*/ -1756 h 70984"/>
                      <a:gd name="connsiteX7" fmla="*/ 86897 w 101401"/>
                      <a:gd name="connsiteY7" fmla="*/ 39718 h 70984"/>
                      <a:gd name="connsiteX8" fmla="*/ 83345 w 101401"/>
                      <a:gd name="connsiteY8" fmla="*/ 54493 h 70984"/>
                      <a:gd name="connsiteX9" fmla="*/ 72570 w 101401"/>
                      <a:gd name="connsiteY9" fmla="*/ 59325 h 70984"/>
                      <a:gd name="connsiteX10" fmla="*/ 58541 w 101401"/>
                      <a:gd name="connsiteY10" fmla="*/ 53443 h 70984"/>
                      <a:gd name="connsiteX11" fmla="*/ 53401 w 101401"/>
                      <a:gd name="connsiteY11" fmla="*/ 37420 h 70984"/>
                      <a:gd name="connsiteX12" fmla="*/ 53401 w 101401"/>
                      <a:gd name="connsiteY12" fmla="*/ -1756 h 70984"/>
                      <a:gd name="connsiteX13" fmla="*/ 41931 w 101401"/>
                      <a:gd name="connsiteY13" fmla="*/ -1756 h 70984"/>
                      <a:gd name="connsiteX14" fmla="*/ 41931 w 101401"/>
                      <a:gd name="connsiteY14" fmla="*/ 39718 h 70984"/>
                      <a:gd name="connsiteX15" fmla="*/ 38399 w 101401"/>
                      <a:gd name="connsiteY15" fmla="*/ 54532 h 70984"/>
                      <a:gd name="connsiteX16" fmla="*/ 27485 w 101401"/>
                      <a:gd name="connsiteY16" fmla="*/ 59325 h 70984"/>
                      <a:gd name="connsiteX17" fmla="*/ 13575 w 101401"/>
                      <a:gd name="connsiteY17" fmla="*/ 53423 h 70984"/>
                      <a:gd name="connsiteX18" fmla="*/ 8435 w 101401"/>
                      <a:gd name="connsiteY18" fmla="*/ 37420 h 70984"/>
                      <a:gd name="connsiteX19" fmla="*/ 8435 w 101401"/>
                      <a:gd name="connsiteY19" fmla="*/ -1756 h 70984"/>
                      <a:gd name="connsiteX20" fmla="*/ -3034 w 101401"/>
                      <a:gd name="connsiteY20" fmla="*/ -1756 h 70984"/>
                      <a:gd name="connsiteX21" fmla="*/ -3034 w 101401"/>
                      <a:gd name="connsiteY21" fmla="*/ 67565 h 70984"/>
                      <a:gd name="connsiteX22" fmla="*/ 8435 w 101401"/>
                      <a:gd name="connsiteY22" fmla="*/ 67565 h 70984"/>
                      <a:gd name="connsiteX23" fmla="*/ 8435 w 101401"/>
                      <a:gd name="connsiteY23" fmla="*/ 56790 h 70984"/>
                      <a:gd name="connsiteX24" fmla="*/ 17801 w 101401"/>
                      <a:gd name="connsiteY24" fmla="*/ 66198 h 70984"/>
                      <a:gd name="connsiteX25" fmla="*/ 30759 w 101401"/>
                      <a:gd name="connsiteY25" fmla="*/ 69228 h 70984"/>
                      <a:gd name="connsiteX26" fmla="*/ 43638 w 101401"/>
                      <a:gd name="connsiteY26" fmla="*/ 65386 h 70984"/>
                      <a:gd name="connsiteX27" fmla="*/ 51476 w 101401"/>
                      <a:gd name="connsiteY27" fmla="*/ 54255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01401" h="70984">
                        <a:moveTo>
                          <a:pt x="51476" y="54255"/>
                        </a:moveTo>
                        <a:cubicBezTo>
                          <a:pt x="54334" y="59378"/>
                          <a:pt x="57747" y="63155"/>
                          <a:pt x="61716" y="65584"/>
                        </a:cubicBezTo>
                        <a:cubicBezTo>
                          <a:pt x="65684" y="68014"/>
                          <a:pt x="70354" y="69228"/>
                          <a:pt x="75725" y="69228"/>
                        </a:cubicBezTo>
                        <a:cubicBezTo>
                          <a:pt x="82962" y="69228"/>
                          <a:pt x="88544" y="66700"/>
                          <a:pt x="92474" y="61643"/>
                        </a:cubicBezTo>
                        <a:cubicBezTo>
                          <a:pt x="96403" y="56599"/>
                          <a:pt x="98367" y="49416"/>
                          <a:pt x="98367" y="40094"/>
                        </a:cubicBezTo>
                        <a:lnTo>
                          <a:pt x="98367" y="-1756"/>
                        </a:lnTo>
                        <a:lnTo>
                          <a:pt x="86897" y="-1756"/>
                        </a:lnTo>
                        <a:lnTo>
                          <a:pt x="86897" y="39718"/>
                        </a:lnTo>
                        <a:cubicBezTo>
                          <a:pt x="86897" y="46359"/>
                          <a:pt x="85713" y="51284"/>
                          <a:pt x="83345" y="54493"/>
                        </a:cubicBezTo>
                        <a:cubicBezTo>
                          <a:pt x="80991" y="57715"/>
                          <a:pt x="77399" y="59325"/>
                          <a:pt x="72570" y="59325"/>
                        </a:cubicBezTo>
                        <a:cubicBezTo>
                          <a:pt x="66657" y="59325"/>
                          <a:pt x="61980" y="57365"/>
                          <a:pt x="58541" y="53443"/>
                        </a:cubicBezTo>
                        <a:cubicBezTo>
                          <a:pt x="55114" y="49535"/>
                          <a:pt x="53401" y="44194"/>
                          <a:pt x="53401" y="37420"/>
                        </a:cubicBezTo>
                        <a:lnTo>
                          <a:pt x="53401" y="-1756"/>
                        </a:lnTo>
                        <a:lnTo>
                          <a:pt x="41931" y="-1756"/>
                        </a:lnTo>
                        <a:lnTo>
                          <a:pt x="41931" y="39718"/>
                        </a:lnTo>
                        <a:cubicBezTo>
                          <a:pt x="41931" y="46399"/>
                          <a:pt x="40754" y="51337"/>
                          <a:pt x="38399" y="54532"/>
                        </a:cubicBezTo>
                        <a:cubicBezTo>
                          <a:pt x="36044" y="57728"/>
                          <a:pt x="32406" y="59325"/>
                          <a:pt x="27485" y="59325"/>
                        </a:cubicBezTo>
                        <a:cubicBezTo>
                          <a:pt x="21651" y="59325"/>
                          <a:pt x="17014" y="57358"/>
                          <a:pt x="13575" y="53423"/>
                        </a:cubicBezTo>
                        <a:cubicBezTo>
                          <a:pt x="10148" y="49488"/>
                          <a:pt x="8435" y="44154"/>
                          <a:pt x="8435" y="37420"/>
                        </a:cubicBezTo>
                        <a:lnTo>
                          <a:pt x="8435" y="-1756"/>
                        </a:lnTo>
                        <a:lnTo>
                          <a:pt x="-3034" y="-1756"/>
                        </a:lnTo>
                        <a:lnTo>
                          <a:pt x="-3034" y="67565"/>
                        </a:lnTo>
                        <a:lnTo>
                          <a:pt x="8435" y="67565"/>
                        </a:lnTo>
                        <a:lnTo>
                          <a:pt x="8435" y="56790"/>
                        </a:lnTo>
                        <a:cubicBezTo>
                          <a:pt x="11041" y="61042"/>
                          <a:pt x="14164" y="64178"/>
                          <a:pt x="17801" y="66198"/>
                        </a:cubicBezTo>
                        <a:cubicBezTo>
                          <a:pt x="21439" y="68218"/>
                          <a:pt x="25759" y="69228"/>
                          <a:pt x="30759" y="69228"/>
                        </a:cubicBezTo>
                        <a:cubicBezTo>
                          <a:pt x="35813" y="69228"/>
                          <a:pt x="40106" y="67948"/>
                          <a:pt x="43638" y="65386"/>
                        </a:cubicBezTo>
                        <a:cubicBezTo>
                          <a:pt x="47170" y="62838"/>
                          <a:pt x="49783" y="59127"/>
                          <a:pt x="51476" y="542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64" name="Figura a mano libera: forma 3963">
                    <a:extLst>
                      <a:ext uri="{FF2B5EF4-FFF2-40B4-BE49-F238E27FC236}">
                        <a16:creationId xmlns:a16="http://schemas.microsoft.com/office/drawing/2014/main" id="{4CD7DA01-02BF-58BB-178E-8401CC103418}"/>
                      </a:ext>
                    </a:extLst>
                  </p:cNvPr>
                  <p:cNvSpPr/>
                  <p:nvPr/>
                </p:nvSpPr>
                <p:spPr>
                  <a:xfrm flipV="1">
                    <a:off x="2050432" y="558533"/>
                    <a:ext cx="13096" cy="15725"/>
                  </a:xfrm>
                  <a:custGeom>
                    <a:avLst/>
                    <a:gdLst>
                      <a:gd name="connsiteX0" fmla="*/ -906 w 13096"/>
                      <a:gd name="connsiteY0" fmla="*/ 15367 h 15725"/>
                      <a:gd name="connsiteX1" fmla="*/ 12191 w 13096"/>
                      <a:gd name="connsiteY1" fmla="*/ 15367 h 15725"/>
                      <a:gd name="connsiteX2" fmla="*/ 12191 w 13096"/>
                      <a:gd name="connsiteY2" fmla="*/ -359 h 15725"/>
                      <a:gd name="connsiteX3" fmla="*/ -906 w 13096"/>
                      <a:gd name="connsiteY3" fmla="*/ -359 h 15725"/>
                      <a:gd name="connsiteX4" fmla="*/ -906 w 13096"/>
                      <a:gd name="connsiteY4" fmla="*/ 15367 h 1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96" h="15725">
                        <a:moveTo>
                          <a:pt x="-906" y="15367"/>
                        </a:moveTo>
                        <a:lnTo>
                          <a:pt x="12191" y="15367"/>
                        </a:lnTo>
                        <a:lnTo>
                          <a:pt x="12191" y="-359"/>
                        </a:lnTo>
                        <a:lnTo>
                          <a:pt x="-906" y="-359"/>
                        </a:lnTo>
                        <a:lnTo>
                          <a:pt x="-906" y="153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65" name="Figura a mano libera: forma 3964">
                    <a:extLst>
                      <a:ext uri="{FF2B5EF4-FFF2-40B4-BE49-F238E27FC236}">
                        <a16:creationId xmlns:a16="http://schemas.microsoft.com/office/drawing/2014/main" id="{8FE7C06D-E555-DD26-3940-7069DF1F4AF9}"/>
                      </a:ext>
                    </a:extLst>
                  </p:cNvPr>
                  <p:cNvSpPr/>
                  <p:nvPr/>
                </p:nvSpPr>
                <p:spPr>
                  <a:xfrm flipV="1">
                    <a:off x="2077228" y="574259"/>
                    <a:ext cx="12700" cy="1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675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66" name="Figura a mano libera: forma 3965">
                    <a:extLst>
                      <a:ext uri="{FF2B5EF4-FFF2-40B4-BE49-F238E27FC236}">
                        <a16:creationId xmlns:a16="http://schemas.microsoft.com/office/drawing/2014/main" id="{D2587118-D9A6-0E58-2C87-4EA5E81A4EF1}"/>
                      </a:ext>
                    </a:extLst>
                  </p:cNvPr>
                  <p:cNvSpPr/>
                  <p:nvPr/>
                </p:nvSpPr>
                <p:spPr>
                  <a:xfrm flipV="1">
                    <a:off x="2120515" y="477943"/>
                    <a:ext cx="44211" cy="96315"/>
                  </a:xfrm>
                  <a:custGeom>
                    <a:avLst/>
                    <a:gdLst>
                      <a:gd name="connsiteX0" fmla="*/ 43066 w 44211"/>
                      <a:gd name="connsiteY0" fmla="*/ 93920 h 96315"/>
                      <a:gd name="connsiteX1" fmla="*/ 43066 w 44211"/>
                      <a:gd name="connsiteY1" fmla="*/ 84433 h 96315"/>
                      <a:gd name="connsiteX2" fmla="*/ 32152 w 44211"/>
                      <a:gd name="connsiteY2" fmla="*/ 84433 h 96315"/>
                      <a:gd name="connsiteX3" fmla="*/ 23619 w 44211"/>
                      <a:gd name="connsiteY3" fmla="*/ 81957 h 96315"/>
                      <a:gd name="connsiteX4" fmla="*/ 21237 w 44211"/>
                      <a:gd name="connsiteY4" fmla="*/ 73044 h 96315"/>
                      <a:gd name="connsiteX5" fmla="*/ 21237 w 44211"/>
                      <a:gd name="connsiteY5" fmla="*/ 66924 h 96315"/>
                      <a:gd name="connsiteX6" fmla="*/ 40029 w 44211"/>
                      <a:gd name="connsiteY6" fmla="*/ 66924 h 96315"/>
                      <a:gd name="connsiteX7" fmla="*/ 40029 w 44211"/>
                      <a:gd name="connsiteY7" fmla="*/ 58071 h 96315"/>
                      <a:gd name="connsiteX8" fmla="*/ 21237 w 44211"/>
                      <a:gd name="connsiteY8" fmla="*/ 58071 h 96315"/>
                      <a:gd name="connsiteX9" fmla="*/ 21237 w 44211"/>
                      <a:gd name="connsiteY9" fmla="*/ -2396 h 96315"/>
                      <a:gd name="connsiteX10" fmla="*/ 9768 w 44211"/>
                      <a:gd name="connsiteY10" fmla="*/ -2396 h 96315"/>
                      <a:gd name="connsiteX11" fmla="*/ 9768 w 44211"/>
                      <a:gd name="connsiteY11" fmla="*/ 58071 h 96315"/>
                      <a:gd name="connsiteX12" fmla="*/ -1146 w 44211"/>
                      <a:gd name="connsiteY12" fmla="*/ 58071 h 96315"/>
                      <a:gd name="connsiteX13" fmla="*/ -1146 w 44211"/>
                      <a:gd name="connsiteY13" fmla="*/ 66924 h 96315"/>
                      <a:gd name="connsiteX14" fmla="*/ 9768 w 44211"/>
                      <a:gd name="connsiteY14" fmla="*/ 66924 h 96315"/>
                      <a:gd name="connsiteX15" fmla="*/ 9768 w 44211"/>
                      <a:gd name="connsiteY15" fmla="*/ 71757 h 96315"/>
                      <a:gd name="connsiteX16" fmla="*/ 15165 w 44211"/>
                      <a:gd name="connsiteY16" fmla="*/ 88612 h 96315"/>
                      <a:gd name="connsiteX17" fmla="*/ 32271 w 44211"/>
                      <a:gd name="connsiteY17" fmla="*/ 93920 h 96315"/>
                      <a:gd name="connsiteX18" fmla="*/ 43066 w 44211"/>
                      <a:gd name="connsiteY18" fmla="*/ 93920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4211" h="96315">
                        <a:moveTo>
                          <a:pt x="43066" y="93920"/>
                        </a:moveTo>
                        <a:lnTo>
                          <a:pt x="43066" y="84433"/>
                        </a:lnTo>
                        <a:lnTo>
                          <a:pt x="32152" y="84433"/>
                        </a:lnTo>
                        <a:cubicBezTo>
                          <a:pt x="28064" y="84433"/>
                          <a:pt x="25220" y="83607"/>
                          <a:pt x="23619" y="81957"/>
                        </a:cubicBezTo>
                        <a:cubicBezTo>
                          <a:pt x="22031" y="80306"/>
                          <a:pt x="21237" y="77336"/>
                          <a:pt x="21237" y="73044"/>
                        </a:cubicBezTo>
                        <a:lnTo>
                          <a:pt x="21237" y="66924"/>
                        </a:lnTo>
                        <a:lnTo>
                          <a:pt x="40029" y="66924"/>
                        </a:lnTo>
                        <a:lnTo>
                          <a:pt x="40029" y="58071"/>
                        </a:lnTo>
                        <a:lnTo>
                          <a:pt x="21237" y="58071"/>
                        </a:lnTo>
                        <a:lnTo>
                          <a:pt x="21237" y="-2396"/>
                        </a:lnTo>
                        <a:lnTo>
                          <a:pt x="9768" y="-2396"/>
                        </a:lnTo>
                        <a:lnTo>
                          <a:pt x="9768" y="58071"/>
                        </a:lnTo>
                        <a:lnTo>
                          <a:pt x="-1146" y="58071"/>
                        </a:lnTo>
                        <a:lnTo>
                          <a:pt x="-1146" y="66924"/>
                        </a:lnTo>
                        <a:lnTo>
                          <a:pt x="9768" y="66924"/>
                        </a:lnTo>
                        <a:lnTo>
                          <a:pt x="9768" y="71757"/>
                        </a:lnTo>
                        <a:cubicBezTo>
                          <a:pt x="9768" y="79468"/>
                          <a:pt x="11567" y="85086"/>
                          <a:pt x="15165" y="88612"/>
                        </a:cubicBezTo>
                        <a:cubicBezTo>
                          <a:pt x="18764" y="92150"/>
                          <a:pt x="24465" y="93920"/>
                          <a:pt x="32271" y="93920"/>
                        </a:cubicBezTo>
                        <a:lnTo>
                          <a:pt x="43066" y="939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67" name="Figura a mano libera: forma 3966">
                    <a:extLst>
                      <a:ext uri="{FF2B5EF4-FFF2-40B4-BE49-F238E27FC236}">
                        <a16:creationId xmlns:a16="http://schemas.microsoft.com/office/drawing/2014/main" id="{EF0305E4-FC1F-A017-E3EC-A71586E2330F}"/>
                      </a:ext>
                    </a:extLst>
                  </p:cNvPr>
                  <p:cNvSpPr/>
                  <p:nvPr/>
                </p:nvSpPr>
                <p:spPr>
                  <a:xfrm flipV="1">
                    <a:off x="2174274" y="477943"/>
                    <a:ext cx="11410" cy="96315"/>
                  </a:xfrm>
                  <a:custGeom>
                    <a:avLst/>
                    <a:gdLst>
                      <a:gd name="connsiteX0" fmla="*/ -773 w 11410"/>
                      <a:gd name="connsiteY0" fmla="*/ 66924 h 96315"/>
                      <a:gd name="connsiteX1" fmla="*/ 10637 w 11410"/>
                      <a:gd name="connsiteY1" fmla="*/ 66924 h 96315"/>
                      <a:gd name="connsiteX2" fmla="*/ 10637 w 11410"/>
                      <a:gd name="connsiteY2" fmla="*/ -2396 h 96315"/>
                      <a:gd name="connsiteX3" fmla="*/ -773 w 11410"/>
                      <a:gd name="connsiteY3" fmla="*/ -2396 h 96315"/>
                      <a:gd name="connsiteX4" fmla="*/ -773 w 11410"/>
                      <a:gd name="connsiteY4" fmla="*/ 66924 h 96315"/>
                      <a:gd name="connsiteX5" fmla="*/ -773 w 11410"/>
                      <a:gd name="connsiteY5" fmla="*/ 93920 h 96315"/>
                      <a:gd name="connsiteX6" fmla="*/ 10637 w 11410"/>
                      <a:gd name="connsiteY6" fmla="*/ 93920 h 96315"/>
                      <a:gd name="connsiteX7" fmla="*/ 10637 w 11410"/>
                      <a:gd name="connsiteY7" fmla="*/ 79481 h 96315"/>
                      <a:gd name="connsiteX8" fmla="*/ -773 w 11410"/>
                      <a:gd name="connsiteY8" fmla="*/ 79481 h 96315"/>
                      <a:gd name="connsiteX9" fmla="*/ -773 w 11410"/>
                      <a:gd name="connsiteY9" fmla="*/ 93920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410" h="96315">
                        <a:moveTo>
                          <a:pt x="-773" y="66924"/>
                        </a:moveTo>
                        <a:lnTo>
                          <a:pt x="10637" y="66924"/>
                        </a:lnTo>
                        <a:lnTo>
                          <a:pt x="10637" y="-2396"/>
                        </a:lnTo>
                        <a:lnTo>
                          <a:pt x="-773" y="-2396"/>
                        </a:lnTo>
                        <a:lnTo>
                          <a:pt x="-773" y="66924"/>
                        </a:lnTo>
                        <a:close/>
                        <a:moveTo>
                          <a:pt x="-773" y="93920"/>
                        </a:moveTo>
                        <a:lnTo>
                          <a:pt x="10637" y="93920"/>
                        </a:lnTo>
                        <a:lnTo>
                          <a:pt x="10637" y="79481"/>
                        </a:lnTo>
                        <a:lnTo>
                          <a:pt x="-773" y="79481"/>
                        </a:lnTo>
                        <a:lnTo>
                          <a:pt x="-773" y="939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68" name="Figura a mano libera: forma 3967">
                    <a:extLst>
                      <a:ext uri="{FF2B5EF4-FFF2-40B4-BE49-F238E27FC236}">
                        <a16:creationId xmlns:a16="http://schemas.microsoft.com/office/drawing/2014/main" id="{173A337E-1D91-FB12-85C1-AA7C714F667A}"/>
                      </a:ext>
                    </a:extLst>
                  </p:cNvPr>
                  <p:cNvSpPr/>
                  <p:nvPr/>
                </p:nvSpPr>
                <p:spPr>
                  <a:xfrm flipV="1">
                    <a:off x="2204597" y="503275"/>
                    <a:ext cx="64373" cy="72786"/>
                  </a:xfrm>
                  <a:custGeom>
                    <a:avLst/>
                    <a:gdLst>
                      <a:gd name="connsiteX0" fmla="*/ 62520 w 64373"/>
                      <a:gd name="connsiteY0" fmla="*/ 37604 h 72786"/>
                      <a:gd name="connsiteX1" fmla="*/ 62520 w 64373"/>
                      <a:gd name="connsiteY1" fmla="*/ 32039 h 72786"/>
                      <a:gd name="connsiteX2" fmla="*/ 10053 w 64373"/>
                      <a:gd name="connsiteY2" fmla="*/ 32039 h 72786"/>
                      <a:gd name="connsiteX3" fmla="*/ 17157 w 64373"/>
                      <a:gd name="connsiteY3" fmla="*/ 14115 h 72786"/>
                      <a:gd name="connsiteX4" fmla="*/ 34858 w 64373"/>
                      <a:gd name="connsiteY4" fmla="*/ 7955 h 72786"/>
                      <a:gd name="connsiteX5" fmla="*/ 47598 w 64373"/>
                      <a:gd name="connsiteY5" fmla="*/ 9559 h 72786"/>
                      <a:gd name="connsiteX6" fmla="*/ 59861 w 64373"/>
                      <a:gd name="connsiteY6" fmla="*/ 14392 h 72786"/>
                      <a:gd name="connsiteX7" fmla="*/ 59861 w 64373"/>
                      <a:gd name="connsiteY7" fmla="*/ 3617 h 72786"/>
                      <a:gd name="connsiteX8" fmla="*/ 47260 w 64373"/>
                      <a:gd name="connsiteY8" fmla="*/ -344 h 72786"/>
                      <a:gd name="connsiteX9" fmla="*/ 34183 w 64373"/>
                      <a:gd name="connsiteY9" fmla="*/ -1710 h 72786"/>
                      <a:gd name="connsiteX10" fmla="*/ 7851 w 64373"/>
                      <a:gd name="connsiteY10" fmla="*/ 7935 h 72786"/>
                      <a:gd name="connsiteX11" fmla="*/ -1853 w 64373"/>
                      <a:gd name="connsiteY11" fmla="*/ 34079 h 72786"/>
                      <a:gd name="connsiteX12" fmla="*/ 7355 w 64373"/>
                      <a:gd name="connsiteY12" fmla="*/ 61074 h 72786"/>
                      <a:gd name="connsiteX13" fmla="*/ 32199 w 64373"/>
                      <a:gd name="connsiteY13" fmla="*/ 71076 h 72786"/>
                      <a:gd name="connsiteX14" fmla="*/ 54364 w 64373"/>
                      <a:gd name="connsiteY14" fmla="*/ 62065 h 72786"/>
                      <a:gd name="connsiteX15" fmla="*/ 62520 w 64373"/>
                      <a:gd name="connsiteY15" fmla="*/ 37604 h 72786"/>
                      <a:gd name="connsiteX16" fmla="*/ 51110 w 64373"/>
                      <a:gd name="connsiteY16" fmla="*/ 40952 h 72786"/>
                      <a:gd name="connsiteX17" fmla="*/ 45871 w 64373"/>
                      <a:gd name="connsiteY17" fmla="*/ 55846 h 72786"/>
                      <a:gd name="connsiteX18" fmla="*/ 32318 w 64373"/>
                      <a:gd name="connsiteY18" fmla="*/ 61431 h 72786"/>
                      <a:gd name="connsiteX19" fmla="*/ 17038 w 64373"/>
                      <a:gd name="connsiteY19" fmla="*/ 56044 h 72786"/>
                      <a:gd name="connsiteX20" fmla="*/ 10430 w 64373"/>
                      <a:gd name="connsiteY20" fmla="*/ 40872 h 72786"/>
                      <a:gd name="connsiteX21" fmla="*/ 51110 w 64373"/>
                      <a:gd name="connsiteY21" fmla="*/ 40952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373" h="72786">
                        <a:moveTo>
                          <a:pt x="62520" y="37604"/>
                        </a:moveTo>
                        <a:lnTo>
                          <a:pt x="62520" y="32039"/>
                        </a:lnTo>
                        <a:lnTo>
                          <a:pt x="10053" y="32039"/>
                        </a:lnTo>
                        <a:cubicBezTo>
                          <a:pt x="10556" y="24196"/>
                          <a:pt x="12924" y="18221"/>
                          <a:pt x="17157" y="14115"/>
                        </a:cubicBezTo>
                        <a:cubicBezTo>
                          <a:pt x="21391" y="10008"/>
                          <a:pt x="27291" y="7955"/>
                          <a:pt x="34858" y="7955"/>
                        </a:cubicBezTo>
                        <a:cubicBezTo>
                          <a:pt x="39237" y="7955"/>
                          <a:pt x="43484" y="8490"/>
                          <a:pt x="47598" y="9559"/>
                        </a:cubicBezTo>
                        <a:cubicBezTo>
                          <a:pt x="51712" y="10629"/>
                          <a:pt x="55800" y="12240"/>
                          <a:pt x="59861" y="14392"/>
                        </a:cubicBezTo>
                        <a:lnTo>
                          <a:pt x="59861" y="3617"/>
                        </a:lnTo>
                        <a:cubicBezTo>
                          <a:pt x="55760" y="1888"/>
                          <a:pt x="51560" y="567"/>
                          <a:pt x="47260" y="-344"/>
                        </a:cubicBezTo>
                        <a:cubicBezTo>
                          <a:pt x="42961" y="-1255"/>
                          <a:pt x="38602" y="-1710"/>
                          <a:pt x="34183" y="-1710"/>
                        </a:cubicBezTo>
                        <a:cubicBezTo>
                          <a:pt x="23097" y="-1710"/>
                          <a:pt x="14320" y="1505"/>
                          <a:pt x="7851" y="7935"/>
                        </a:cubicBezTo>
                        <a:cubicBezTo>
                          <a:pt x="1382" y="14379"/>
                          <a:pt x="-1853" y="23093"/>
                          <a:pt x="-1853" y="34079"/>
                        </a:cubicBezTo>
                        <a:cubicBezTo>
                          <a:pt x="-1853" y="45421"/>
                          <a:pt x="1216" y="54420"/>
                          <a:pt x="7355" y="61074"/>
                        </a:cubicBezTo>
                        <a:cubicBezTo>
                          <a:pt x="13493" y="67742"/>
                          <a:pt x="21774" y="71076"/>
                          <a:pt x="32199" y="71076"/>
                        </a:cubicBezTo>
                        <a:cubicBezTo>
                          <a:pt x="41539" y="71076"/>
                          <a:pt x="48927" y="68072"/>
                          <a:pt x="54364" y="62065"/>
                        </a:cubicBezTo>
                        <a:cubicBezTo>
                          <a:pt x="59802" y="56070"/>
                          <a:pt x="62520" y="47917"/>
                          <a:pt x="62520" y="37604"/>
                        </a:cubicBezTo>
                        <a:close/>
                        <a:moveTo>
                          <a:pt x="51110" y="40952"/>
                        </a:moveTo>
                        <a:cubicBezTo>
                          <a:pt x="51031" y="47171"/>
                          <a:pt x="49284" y="52135"/>
                          <a:pt x="45871" y="55846"/>
                        </a:cubicBezTo>
                        <a:cubicBezTo>
                          <a:pt x="42458" y="59569"/>
                          <a:pt x="37940" y="61431"/>
                          <a:pt x="32318" y="61431"/>
                        </a:cubicBezTo>
                        <a:cubicBezTo>
                          <a:pt x="25955" y="61431"/>
                          <a:pt x="20862" y="59635"/>
                          <a:pt x="17038" y="56044"/>
                        </a:cubicBezTo>
                        <a:cubicBezTo>
                          <a:pt x="13215" y="52452"/>
                          <a:pt x="11012" y="47395"/>
                          <a:pt x="10430" y="40872"/>
                        </a:cubicBezTo>
                        <a:lnTo>
                          <a:pt x="51110" y="409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69" name="Figura a mano libera: forma 3968">
                    <a:extLst>
                      <a:ext uri="{FF2B5EF4-FFF2-40B4-BE49-F238E27FC236}">
                        <a16:creationId xmlns:a16="http://schemas.microsoft.com/office/drawing/2014/main" id="{824A95C4-4F4C-0FEF-34EE-5093538222D6}"/>
                      </a:ext>
                    </a:extLst>
                  </p:cNvPr>
                  <p:cNvSpPr/>
                  <p:nvPr/>
                </p:nvSpPr>
                <p:spPr>
                  <a:xfrm flipV="1">
                    <a:off x="2287694" y="477943"/>
                    <a:ext cx="11410" cy="96315"/>
                  </a:xfrm>
                  <a:custGeom>
                    <a:avLst/>
                    <a:gdLst>
                      <a:gd name="connsiteX0" fmla="*/ -764 w 11410"/>
                      <a:gd name="connsiteY0" fmla="*/ 93920 h 96315"/>
                      <a:gd name="connsiteX1" fmla="*/ 10646 w 11410"/>
                      <a:gd name="connsiteY1" fmla="*/ 93920 h 96315"/>
                      <a:gd name="connsiteX2" fmla="*/ 10646 w 11410"/>
                      <a:gd name="connsiteY2" fmla="*/ -2396 h 96315"/>
                      <a:gd name="connsiteX3" fmla="*/ -764 w 11410"/>
                      <a:gd name="connsiteY3" fmla="*/ -2396 h 96315"/>
                      <a:gd name="connsiteX4" fmla="*/ -764 w 11410"/>
                      <a:gd name="connsiteY4" fmla="*/ 93920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10" h="96315">
                        <a:moveTo>
                          <a:pt x="-764" y="93920"/>
                        </a:moveTo>
                        <a:lnTo>
                          <a:pt x="10646" y="93920"/>
                        </a:lnTo>
                        <a:lnTo>
                          <a:pt x="10646" y="-2396"/>
                        </a:lnTo>
                        <a:lnTo>
                          <a:pt x="-764" y="-2396"/>
                        </a:lnTo>
                        <a:lnTo>
                          <a:pt x="-764" y="939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70" name="Figura a mano libera: forma 3969">
                    <a:extLst>
                      <a:ext uri="{FF2B5EF4-FFF2-40B4-BE49-F238E27FC236}">
                        <a16:creationId xmlns:a16="http://schemas.microsoft.com/office/drawing/2014/main" id="{6CBFA632-FA71-10A5-94CD-8DE56F7CD28C}"/>
                      </a:ext>
                    </a:extLst>
                  </p:cNvPr>
                  <p:cNvSpPr/>
                  <p:nvPr/>
                </p:nvSpPr>
                <p:spPr>
                  <a:xfrm flipV="1">
                    <a:off x="2318017" y="477943"/>
                    <a:ext cx="62071" cy="98118"/>
                  </a:xfrm>
                  <a:custGeom>
                    <a:avLst/>
                    <a:gdLst>
                      <a:gd name="connsiteX0" fmla="*/ 48875 w 62071"/>
                      <a:gd name="connsiteY0" fmla="*/ 58255 h 98118"/>
                      <a:gd name="connsiteX1" fmla="*/ 48875 w 62071"/>
                      <a:gd name="connsiteY1" fmla="*/ 95768 h 98118"/>
                      <a:gd name="connsiteX2" fmla="*/ 60285 w 62071"/>
                      <a:gd name="connsiteY2" fmla="*/ 95768 h 98118"/>
                      <a:gd name="connsiteX3" fmla="*/ 60285 w 62071"/>
                      <a:gd name="connsiteY3" fmla="*/ -548 h 98118"/>
                      <a:gd name="connsiteX4" fmla="*/ 48875 w 62071"/>
                      <a:gd name="connsiteY4" fmla="*/ -548 h 98118"/>
                      <a:gd name="connsiteX5" fmla="*/ 48875 w 62071"/>
                      <a:gd name="connsiteY5" fmla="*/ 9850 h 98118"/>
                      <a:gd name="connsiteX6" fmla="*/ 39787 w 62071"/>
                      <a:gd name="connsiteY6" fmla="*/ 660 h 98118"/>
                      <a:gd name="connsiteX7" fmla="*/ 26610 w 62071"/>
                      <a:gd name="connsiteY7" fmla="*/ -2351 h 98118"/>
                      <a:gd name="connsiteX8" fmla="*/ 6112 w 62071"/>
                      <a:gd name="connsiteY8" fmla="*/ 7671 h 98118"/>
                      <a:gd name="connsiteX9" fmla="*/ -1786 w 62071"/>
                      <a:gd name="connsiteY9" fmla="*/ 34052 h 98118"/>
                      <a:gd name="connsiteX10" fmla="*/ 6112 w 62071"/>
                      <a:gd name="connsiteY10" fmla="*/ 60414 h 98118"/>
                      <a:gd name="connsiteX11" fmla="*/ 26610 w 62071"/>
                      <a:gd name="connsiteY11" fmla="*/ 70436 h 98118"/>
                      <a:gd name="connsiteX12" fmla="*/ 39787 w 62071"/>
                      <a:gd name="connsiteY12" fmla="*/ 67425 h 98118"/>
                      <a:gd name="connsiteX13" fmla="*/ 48875 w 62071"/>
                      <a:gd name="connsiteY13" fmla="*/ 58255 h 98118"/>
                      <a:gd name="connsiteX14" fmla="*/ 10001 w 62071"/>
                      <a:gd name="connsiteY14" fmla="*/ 34052 h 98118"/>
                      <a:gd name="connsiteX15" fmla="*/ 15180 w 62071"/>
                      <a:gd name="connsiteY15" fmla="*/ 14346 h 98118"/>
                      <a:gd name="connsiteX16" fmla="*/ 29408 w 62071"/>
                      <a:gd name="connsiteY16" fmla="*/ 7196 h 98118"/>
                      <a:gd name="connsiteX17" fmla="*/ 43656 w 62071"/>
                      <a:gd name="connsiteY17" fmla="*/ 14346 h 98118"/>
                      <a:gd name="connsiteX18" fmla="*/ 48875 w 62071"/>
                      <a:gd name="connsiteY18" fmla="*/ 34052 h 98118"/>
                      <a:gd name="connsiteX19" fmla="*/ 43656 w 62071"/>
                      <a:gd name="connsiteY19" fmla="*/ 53759 h 98118"/>
                      <a:gd name="connsiteX20" fmla="*/ 29408 w 62071"/>
                      <a:gd name="connsiteY20" fmla="*/ 60909 h 98118"/>
                      <a:gd name="connsiteX21" fmla="*/ 15180 w 62071"/>
                      <a:gd name="connsiteY21" fmla="*/ 53759 h 98118"/>
                      <a:gd name="connsiteX22" fmla="*/ 10001 w 62071"/>
                      <a:gd name="connsiteY22" fmla="*/ 34052 h 9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2071" h="98118">
                        <a:moveTo>
                          <a:pt x="48875" y="58255"/>
                        </a:moveTo>
                        <a:lnTo>
                          <a:pt x="48875" y="95768"/>
                        </a:lnTo>
                        <a:lnTo>
                          <a:pt x="60285" y="95768"/>
                        </a:lnTo>
                        <a:lnTo>
                          <a:pt x="60285" y="-548"/>
                        </a:lnTo>
                        <a:lnTo>
                          <a:pt x="48875" y="-548"/>
                        </a:lnTo>
                        <a:lnTo>
                          <a:pt x="48875" y="9850"/>
                        </a:lnTo>
                        <a:cubicBezTo>
                          <a:pt x="46481" y="5730"/>
                          <a:pt x="43451" y="2667"/>
                          <a:pt x="39787" y="660"/>
                        </a:cubicBezTo>
                        <a:cubicBezTo>
                          <a:pt x="36135" y="-1347"/>
                          <a:pt x="31743" y="-2351"/>
                          <a:pt x="26610" y="-2351"/>
                        </a:cubicBezTo>
                        <a:cubicBezTo>
                          <a:pt x="18223" y="-2351"/>
                          <a:pt x="11390" y="990"/>
                          <a:pt x="6112" y="7671"/>
                        </a:cubicBezTo>
                        <a:cubicBezTo>
                          <a:pt x="847" y="14365"/>
                          <a:pt x="-1786" y="23159"/>
                          <a:pt x="-1786" y="34052"/>
                        </a:cubicBezTo>
                        <a:cubicBezTo>
                          <a:pt x="-1786" y="44946"/>
                          <a:pt x="847" y="53733"/>
                          <a:pt x="6112" y="60414"/>
                        </a:cubicBezTo>
                        <a:cubicBezTo>
                          <a:pt x="11390" y="67095"/>
                          <a:pt x="18223" y="70436"/>
                          <a:pt x="26610" y="70436"/>
                        </a:cubicBezTo>
                        <a:cubicBezTo>
                          <a:pt x="31743" y="70436"/>
                          <a:pt x="36135" y="69432"/>
                          <a:pt x="39787" y="67425"/>
                        </a:cubicBezTo>
                        <a:cubicBezTo>
                          <a:pt x="43451" y="65431"/>
                          <a:pt x="46481" y="62375"/>
                          <a:pt x="48875" y="58255"/>
                        </a:cubicBezTo>
                        <a:close/>
                        <a:moveTo>
                          <a:pt x="10001" y="34052"/>
                        </a:moveTo>
                        <a:cubicBezTo>
                          <a:pt x="10001" y="25681"/>
                          <a:pt x="11728" y="19112"/>
                          <a:pt x="15180" y="14346"/>
                        </a:cubicBezTo>
                        <a:cubicBezTo>
                          <a:pt x="18633" y="9579"/>
                          <a:pt x="23376" y="7196"/>
                          <a:pt x="29408" y="7196"/>
                        </a:cubicBezTo>
                        <a:cubicBezTo>
                          <a:pt x="35441" y="7196"/>
                          <a:pt x="40190" y="9579"/>
                          <a:pt x="43656" y="14346"/>
                        </a:cubicBezTo>
                        <a:cubicBezTo>
                          <a:pt x="47135" y="19112"/>
                          <a:pt x="48875" y="25681"/>
                          <a:pt x="48875" y="34052"/>
                        </a:cubicBezTo>
                        <a:cubicBezTo>
                          <a:pt x="48875" y="42424"/>
                          <a:pt x="47135" y="48993"/>
                          <a:pt x="43656" y="53759"/>
                        </a:cubicBezTo>
                        <a:cubicBezTo>
                          <a:pt x="40190" y="58526"/>
                          <a:pt x="35441" y="60909"/>
                          <a:pt x="29408" y="60909"/>
                        </a:cubicBezTo>
                        <a:cubicBezTo>
                          <a:pt x="23376" y="60909"/>
                          <a:pt x="18633" y="58526"/>
                          <a:pt x="15180" y="53759"/>
                        </a:cubicBezTo>
                        <a:cubicBezTo>
                          <a:pt x="11728" y="48993"/>
                          <a:pt x="10001" y="42424"/>
                          <a:pt x="10001" y="340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71" name="Figura a mano libera: forma 3970">
                    <a:extLst>
                      <a:ext uri="{FF2B5EF4-FFF2-40B4-BE49-F238E27FC236}">
                        <a16:creationId xmlns:a16="http://schemas.microsoft.com/office/drawing/2014/main" id="{911E76B7-BAD6-548B-7F23-739FEF65AA85}"/>
                      </a:ext>
                    </a:extLst>
                  </p:cNvPr>
                  <p:cNvSpPr/>
                  <p:nvPr/>
                </p:nvSpPr>
                <p:spPr>
                  <a:xfrm flipV="1">
                    <a:off x="2398514" y="503275"/>
                    <a:ext cx="53082" cy="72786"/>
                  </a:xfrm>
                  <a:custGeom>
                    <a:avLst/>
                    <a:gdLst>
                      <a:gd name="connsiteX0" fmla="*/ 47804 w 53082"/>
                      <a:gd name="connsiteY0" fmla="*/ 67373 h 72786"/>
                      <a:gd name="connsiteX1" fmla="*/ 47804 w 53082"/>
                      <a:gd name="connsiteY1" fmla="*/ 56598 h 72786"/>
                      <a:gd name="connsiteX2" fmla="*/ 37763 w 53082"/>
                      <a:gd name="connsiteY2" fmla="*/ 60302 h 72786"/>
                      <a:gd name="connsiteX3" fmla="*/ 26968 w 53082"/>
                      <a:gd name="connsiteY3" fmla="*/ 61550 h 72786"/>
                      <a:gd name="connsiteX4" fmla="*/ 14228 w 53082"/>
                      <a:gd name="connsiteY4" fmla="*/ 58955 h 72786"/>
                      <a:gd name="connsiteX5" fmla="*/ 9982 w 53082"/>
                      <a:gd name="connsiteY5" fmla="*/ 51152 h 72786"/>
                      <a:gd name="connsiteX6" fmla="*/ 13018 w 53082"/>
                      <a:gd name="connsiteY6" fmla="*/ 44933 h 72786"/>
                      <a:gd name="connsiteX7" fmla="*/ 25242 w 53082"/>
                      <a:gd name="connsiteY7" fmla="*/ 40635 h 72786"/>
                      <a:gd name="connsiteX8" fmla="*/ 29151 w 53082"/>
                      <a:gd name="connsiteY8" fmla="*/ 39763 h 72786"/>
                      <a:gd name="connsiteX9" fmla="*/ 46415 w 53082"/>
                      <a:gd name="connsiteY9" fmla="*/ 32435 h 72786"/>
                      <a:gd name="connsiteX10" fmla="*/ 51534 w 53082"/>
                      <a:gd name="connsiteY10" fmla="*/ 19225 h 72786"/>
                      <a:gd name="connsiteX11" fmla="*/ 43875 w 53082"/>
                      <a:gd name="connsiteY11" fmla="*/ 3915 h 72786"/>
                      <a:gd name="connsiteX12" fmla="*/ 22821 w 53082"/>
                      <a:gd name="connsiteY12" fmla="*/ -1710 h 72786"/>
                      <a:gd name="connsiteX13" fmla="*/ 11192 w 53082"/>
                      <a:gd name="connsiteY13" fmla="*/ -621 h 72786"/>
                      <a:gd name="connsiteX14" fmla="*/ -1548 w 53082"/>
                      <a:gd name="connsiteY14" fmla="*/ 2627 h 72786"/>
                      <a:gd name="connsiteX15" fmla="*/ -1548 w 53082"/>
                      <a:gd name="connsiteY15" fmla="*/ 14392 h 72786"/>
                      <a:gd name="connsiteX16" fmla="*/ 10914 w 53082"/>
                      <a:gd name="connsiteY16" fmla="*/ 9460 h 72786"/>
                      <a:gd name="connsiteX17" fmla="*/ 23079 w 53082"/>
                      <a:gd name="connsiteY17" fmla="*/ 7836 h 72786"/>
                      <a:gd name="connsiteX18" fmla="*/ 35461 w 53082"/>
                      <a:gd name="connsiteY18" fmla="*/ 10589 h 72786"/>
                      <a:gd name="connsiteX19" fmla="*/ 39807 w 53082"/>
                      <a:gd name="connsiteY19" fmla="*/ 18353 h 72786"/>
                      <a:gd name="connsiteX20" fmla="*/ 36672 w 53082"/>
                      <a:gd name="connsiteY20" fmla="*/ 25463 h 72786"/>
                      <a:gd name="connsiteX21" fmla="*/ 22940 w 53082"/>
                      <a:gd name="connsiteY21" fmla="*/ 30237 h 72786"/>
                      <a:gd name="connsiteX22" fmla="*/ 18971 w 53082"/>
                      <a:gd name="connsiteY22" fmla="*/ 31167 h 72786"/>
                      <a:gd name="connsiteX23" fmla="*/ 3652 w 53082"/>
                      <a:gd name="connsiteY23" fmla="*/ 38000 h 72786"/>
                      <a:gd name="connsiteX24" fmla="*/ -1051 w 53082"/>
                      <a:gd name="connsiteY24" fmla="*/ 50656 h 72786"/>
                      <a:gd name="connsiteX25" fmla="*/ 5894 w 53082"/>
                      <a:gd name="connsiteY25" fmla="*/ 65749 h 72786"/>
                      <a:gd name="connsiteX26" fmla="*/ 25619 w 53082"/>
                      <a:gd name="connsiteY26" fmla="*/ 71076 h 72786"/>
                      <a:gd name="connsiteX27" fmla="*/ 37505 w 53082"/>
                      <a:gd name="connsiteY27" fmla="*/ 70145 h 72786"/>
                      <a:gd name="connsiteX28" fmla="*/ 47804 w 53082"/>
                      <a:gd name="connsiteY28" fmla="*/ 67373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082" h="72786">
                        <a:moveTo>
                          <a:pt x="47804" y="67373"/>
                        </a:moveTo>
                        <a:lnTo>
                          <a:pt x="47804" y="56598"/>
                        </a:lnTo>
                        <a:cubicBezTo>
                          <a:pt x="44589" y="58249"/>
                          <a:pt x="41242" y="59483"/>
                          <a:pt x="37763" y="60302"/>
                        </a:cubicBezTo>
                        <a:cubicBezTo>
                          <a:pt x="34297" y="61134"/>
                          <a:pt x="30699" y="61550"/>
                          <a:pt x="26968" y="61550"/>
                        </a:cubicBezTo>
                        <a:cubicBezTo>
                          <a:pt x="21306" y="61550"/>
                          <a:pt x="17059" y="60685"/>
                          <a:pt x="14228" y="58955"/>
                        </a:cubicBezTo>
                        <a:cubicBezTo>
                          <a:pt x="11397" y="57225"/>
                          <a:pt x="9982" y="54624"/>
                          <a:pt x="9982" y="51152"/>
                        </a:cubicBezTo>
                        <a:cubicBezTo>
                          <a:pt x="9982" y="48511"/>
                          <a:pt x="10994" y="46438"/>
                          <a:pt x="13018" y="44933"/>
                        </a:cubicBezTo>
                        <a:cubicBezTo>
                          <a:pt x="15042" y="43427"/>
                          <a:pt x="19116" y="41995"/>
                          <a:pt x="25242" y="40635"/>
                        </a:cubicBezTo>
                        <a:lnTo>
                          <a:pt x="29151" y="39763"/>
                        </a:lnTo>
                        <a:cubicBezTo>
                          <a:pt x="37247" y="38034"/>
                          <a:pt x="43002" y="35591"/>
                          <a:pt x="46415" y="32435"/>
                        </a:cubicBezTo>
                        <a:cubicBezTo>
                          <a:pt x="49828" y="29279"/>
                          <a:pt x="51534" y="24876"/>
                          <a:pt x="51534" y="19225"/>
                        </a:cubicBezTo>
                        <a:cubicBezTo>
                          <a:pt x="51534" y="12781"/>
                          <a:pt x="48981" y="7678"/>
                          <a:pt x="43875" y="3915"/>
                        </a:cubicBezTo>
                        <a:cubicBezTo>
                          <a:pt x="38768" y="165"/>
                          <a:pt x="31750" y="-1710"/>
                          <a:pt x="22821" y="-1710"/>
                        </a:cubicBezTo>
                        <a:cubicBezTo>
                          <a:pt x="19103" y="-1710"/>
                          <a:pt x="15227" y="-1347"/>
                          <a:pt x="11192" y="-621"/>
                        </a:cubicBezTo>
                        <a:cubicBezTo>
                          <a:pt x="7157" y="105"/>
                          <a:pt x="2911" y="1188"/>
                          <a:pt x="-1548" y="2627"/>
                        </a:cubicBezTo>
                        <a:lnTo>
                          <a:pt x="-1548" y="14392"/>
                        </a:lnTo>
                        <a:cubicBezTo>
                          <a:pt x="2673" y="12200"/>
                          <a:pt x="6827" y="10556"/>
                          <a:pt x="10914" y="9460"/>
                        </a:cubicBezTo>
                        <a:cubicBezTo>
                          <a:pt x="15002" y="8377"/>
                          <a:pt x="19057" y="7836"/>
                          <a:pt x="23079" y="7836"/>
                        </a:cubicBezTo>
                        <a:cubicBezTo>
                          <a:pt x="28450" y="7836"/>
                          <a:pt x="32577" y="8754"/>
                          <a:pt x="35461" y="10589"/>
                        </a:cubicBezTo>
                        <a:cubicBezTo>
                          <a:pt x="38358" y="12424"/>
                          <a:pt x="39807" y="15012"/>
                          <a:pt x="39807" y="18353"/>
                        </a:cubicBezTo>
                        <a:cubicBezTo>
                          <a:pt x="39807" y="21443"/>
                          <a:pt x="38762" y="23813"/>
                          <a:pt x="36672" y="25463"/>
                        </a:cubicBezTo>
                        <a:cubicBezTo>
                          <a:pt x="34594" y="27114"/>
                          <a:pt x="30017" y="28705"/>
                          <a:pt x="22940" y="30237"/>
                        </a:cubicBezTo>
                        <a:lnTo>
                          <a:pt x="18971" y="31167"/>
                        </a:lnTo>
                        <a:cubicBezTo>
                          <a:pt x="11907" y="32646"/>
                          <a:pt x="6800" y="34924"/>
                          <a:pt x="3652" y="38000"/>
                        </a:cubicBezTo>
                        <a:cubicBezTo>
                          <a:pt x="516" y="41077"/>
                          <a:pt x="-1051" y="45296"/>
                          <a:pt x="-1051" y="50656"/>
                        </a:cubicBezTo>
                        <a:cubicBezTo>
                          <a:pt x="-1051" y="57179"/>
                          <a:pt x="1264" y="62210"/>
                          <a:pt x="5894" y="65749"/>
                        </a:cubicBezTo>
                        <a:cubicBezTo>
                          <a:pt x="10524" y="69300"/>
                          <a:pt x="17099" y="71076"/>
                          <a:pt x="25619" y="71076"/>
                        </a:cubicBezTo>
                        <a:cubicBezTo>
                          <a:pt x="29825" y="71076"/>
                          <a:pt x="33788" y="70766"/>
                          <a:pt x="37505" y="70145"/>
                        </a:cubicBezTo>
                        <a:cubicBezTo>
                          <a:pt x="41236" y="69538"/>
                          <a:pt x="44669" y="68614"/>
                          <a:pt x="47804" y="6737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72" name="Figura a mano libera: forma 3971">
                    <a:extLst>
                      <a:ext uri="{FF2B5EF4-FFF2-40B4-BE49-F238E27FC236}">
                        <a16:creationId xmlns:a16="http://schemas.microsoft.com/office/drawing/2014/main" id="{33ADCF4F-FCFE-D696-E8B8-727B27BD3687}"/>
                      </a:ext>
                    </a:extLst>
                  </p:cNvPr>
                  <p:cNvSpPr/>
                  <p:nvPr/>
                </p:nvSpPr>
                <p:spPr>
                  <a:xfrm flipV="1">
                    <a:off x="2472676" y="508721"/>
                    <a:ext cx="13077" cy="65537"/>
                  </a:xfrm>
                  <a:custGeom>
                    <a:avLst/>
                    <a:gdLst>
                      <a:gd name="connsiteX0" fmla="*/ -938 w 13077"/>
                      <a:gd name="connsiteY0" fmla="*/ 14108 h 65537"/>
                      <a:gd name="connsiteX1" fmla="*/ 12139 w 13077"/>
                      <a:gd name="connsiteY1" fmla="*/ 14108 h 65537"/>
                      <a:gd name="connsiteX2" fmla="*/ 12139 w 13077"/>
                      <a:gd name="connsiteY2" fmla="*/ -1618 h 65537"/>
                      <a:gd name="connsiteX3" fmla="*/ -938 w 13077"/>
                      <a:gd name="connsiteY3" fmla="*/ -1618 h 65537"/>
                      <a:gd name="connsiteX4" fmla="*/ -938 w 13077"/>
                      <a:gd name="connsiteY4" fmla="*/ 14108 h 65537"/>
                      <a:gd name="connsiteX5" fmla="*/ -938 w 13077"/>
                      <a:gd name="connsiteY5" fmla="*/ 63919 h 65537"/>
                      <a:gd name="connsiteX6" fmla="*/ 12139 w 13077"/>
                      <a:gd name="connsiteY6" fmla="*/ 63919 h 65537"/>
                      <a:gd name="connsiteX7" fmla="*/ 12139 w 13077"/>
                      <a:gd name="connsiteY7" fmla="*/ 48213 h 65537"/>
                      <a:gd name="connsiteX8" fmla="*/ -938 w 13077"/>
                      <a:gd name="connsiteY8" fmla="*/ 48213 h 65537"/>
                      <a:gd name="connsiteX9" fmla="*/ -938 w 13077"/>
                      <a:gd name="connsiteY9" fmla="*/ 63919 h 65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077" h="65537">
                        <a:moveTo>
                          <a:pt x="-938" y="14108"/>
                        </a:moveTo>
                        <a:lnTo>
                          <a:pt x="12139" y="14108"/>
                        </a:lnTo>
                        <a:lnTo>
                          <a:pt x="12139" y="-1618"/>
                        </a:lnTo>
                        <a:lnTo>
                          <a:pt x="-938" y="-1618"/>
                        </a:lnTo>
                        <a:lnTo>
                          <a:pt x="-938" y="14108"/>
                        </a:lnTo>
                        <a:close/>
                        <a:moveTo>
                          <a:pt x="-938" y="63919"/>
                        </a:moveTo>
                        <a:lnTo>
                          <a:pt x="12139" y="63919"/>
                        </a:lnTo>
                        <a:lnTo>
                          <a:pt x="12139" y="48213"/>
                        </a:lnTo>
                        <a:lnTo>
                          <a:pt x="-938" y="48213"/>
                        </a:lnTo>
                        <a:lnTo>
                          <a:pt x="-938" y="639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73" name="Figura a mano libera: forma 3972">
                    <a:extLst>
                      <a:ext uri="{FF2B5EF4-FFF2-40B4-BE49-F238E27FC236}">
                        <a16:creationId xmlns:a16="http://schemas.microsoft.com/office/drawing/2014/main" id="{5E5C3813-E4D1-22DA-5FED-D74D45D01692}"/>
                      </a:ext>
                    </a:extLst>
                  </p:cNvPr>
                  <p:cNvSpPr/>
                  <p:nvPr/>
                </p:nvSpPr>
                <p:spPr>
                  <a:xfrm flipV="1">
                    <a:off x="2500583" y="574259"/>
                    <a:ext cx="12700" cy="1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675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74" name="Figura a mano libera: forma 3973">
                    <a:extLst>
                      <a:ext uri="{FF2B5EF4-FFF2-40B4-BE49-F238E27FC236}">
                        <a16:creationId xmlns:a16="http://schemas.microsoft.com/office/drawing/2014/main" id="{D87FA3BD-3B9D-0DFC-2F10-D5A7B999B403}"/>
                      </a:ext>
                    </a:extLst>
                  </p:cNvPr>
                  <p:cNvSpPr/>
                  <p:nvPr/>
                </p:nvSpPr>
                <p:spPr>
                  <a:xfrm flipV="1">
                    <a:off x="2554902" y="481845"/>
                    <a:ext cx="55125" cy="92414"/>
                  </a:xfrm>
                  <a:custGeom>
                    <a:avLst/>
                    <a:gdLst>
                      <a:gd name="connsiteX0" fmla="*/ -137 w 55125"/>
                      <a:gd name="connsiteY0" fmla="*/ 8219 h 92414"/>
                      <a:gd name="connsiteX1" fmla="*/ 20322 w 55125"/>
                      <a:gd name="connsiteY1" fmla="*/ 8219 h 92414"/>
                      <a:gd name="connsiteX2" fmla="*/ 20322 w 55125"/>
                      <a:gd name="connsiteY2" fmla="*/ 78728 h 92414"/>
                      <a:gd name="connsiteX3" fmla="*/ -1943 w 55125"/>
                      <a:gd name="connsiteY3" fmla="*/ 74272 h 92414"/>
                      <a:gd name="connsiteX4" fmla="*/ -1943 w 55125"/>
                      <a:gd name="connsiteY4" fmla="*/ 85660 h 92414"/>
                      <a:gd name="connsiteX5" fmla="*/ 20203 w 55125"/>
                      <a:gd name="connsiteY5" fmla="*/ 90117 h 92414"/>
                      <a:gd name="connsiteX6" fmla="*/ 32724 w 55125"/>
                      <a:gd name="connsiteY6" fmla="*/ 90117 h 92414"/>
                      <a:gd name="connsiteX7" fmla="*/ 32724 w 55125"/>
                      <a:gd name="connsiteY7" fmla="*/ 8219 h 92414"/>
                      <a:gd name="connsiteX8" fmla="*/ 53183 w 55125"/>
                      <a:gd name="connsiteY8" fmla="*/ 8219 h 92414"/>
                      <a:gd name="connsiteX9" fmla="*/ 53183 w 55125"/>
                      <a:gd name="connsiteY9" fmla="*/ -2298 h 92414"/>
                      <a:gd name="connsiteX10" fmla="*/ -137 w 55125"/>
                      <a:gd name="connsiteY10" fmla="*/ -2298 h 92414"/>
                      <a:gd name="connsiteX11" fmla="*/ -137 w 55125"/>
                      <a:gd name="connsiteY11" fmla="*/ 8219 h 92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125" h="92414">
                        <a:moveTo>
                          <a:pt x="-137" y="8219"/>
                        </a:moveTo>
                        <a:lnTo>
                          <a:pt x="20322" y="8219"/>
                        </a:lnTo>
                        <a:lnTo>
                          <a:pt x="20322" y="78728"/>
                        </a:lnTo>
                        <a:lnTo>
                          <a:pt x="-1943" y="74272"/>
                        </a:lnTo>
                        <a:lnTo>
                          <a:pt x="-1943" y="85660"/>
                        </a:lnTo>
                        <a:lnTo>
                          <a:pt x="20203" y="90117"/>
                        </a:lnTo>
                        <a:lnTo>
                          <a:pt x="32724" y="90117"/>
                        </a:lnTo>
                        <a:lnTo>
                          <a:pt x="32724" y="8219"/>
                        </a:lnTo>
                        <a:lnTo>
                          <a:pt x="53183" y="8219"/>
                        </a:lnTo>
                        <a:lnTo>
                          <a:pt x="53183" y="-2298"/>
                        </a:lnTo>
                        <a:lnTo>
                          <a:pt x="-137" y="-2298"/>
                        </a:lnTo>
                        <a:lnTo>
                          <a:pt x="-137" y="82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75" name="Figura a mano libera: forma 3974">
                    <a:extLst>
                      <a:ext uri="{FF2B5EF4-FFF2-40B4-BE49-F238E27FC236}">
                        <a16:creationId xmlns:a16="http://schemas.microsoft.com/office/drawing/2014/main" id="{D3904672-1C4B-8D79-B8A3-1EEA8B167F23}"/>
                      </a:ext>
                    </a:extLst>
                  </p:cNvPr>
                  <p:cNvSpPr/>
                  <p:nvPr/>
                </p:nvSpPr>
                <p:spPr>
                  <a:xfrm flipV="1">
                    <a:off x="2630127" y="480181"/>
                    <a:ext cx="63996" cy="95880"/>
                  </a:xfrm>
                  <a:custGeom>
                    <a:avLst/>
                    <a:gdLst>
                      <a:gd name="connsiteX0" fmla="*/ 30109 w 63996"/>
                      <a:gd name="connsiteY0" fmla="*/ 83683 h 95880"/>
                      <a:gd name="connsiteX1" fmla="*/ 15564 w 63996"/>
                      <a:gd name="connsiteY1" fmla="*/ 74176 h 95880"/>
                      <a:gd name="connsiteX2" fmla="*/ 10702 w 63996"/>
                      <a:gd name="connsiteY2" fmla="*/ 45616 h 95880"/>
                      <a:gd name="connsiteX3" fmla="*/ 15564 w 63996"/>
                      <a:gd name="connsiteY3" fmla="*/ 17116 h 95880"/>
                      <a:gd name="connsiteX4" fmla="*/ 30109 w 63996"/>
                      <a:gd name="connsiteY4" fmla="*/ 7609 h 95880"/>
                      <a:gd name="connsiteX5" fmla="*/ 44714 w 63996"/>
                      <a:gd name="connsiteY5" fmla="*/ 17116 h 95880"/>
                      <a:gd name="connsiteX6" fmla="*/ 49596 w 63996"/>
                      <a:gd name="connsiteY6" fmla="*/ 45616 h 95880"/>
                      <a:gd name="connsiteX7" fmla="*/ 44714 w 63996"/>
                      <a:gd name="connsiteY7" fmla="*/ 74176 h 95880"/>
                      <a:gd name="connsiteX8" fmla="*/ 30109 w 63996"/>
                      <a:gd name="connsiteY8" fmla="*/ 83683 h 95880"/>
                      <a:gd name="connsiteX9" fmla="*/ 30109 w 63996"/>
                      <a:gd name="connsiteY9" fmla="*/ 93586 h 95880"/>
                      <a:gd name="connsiteX10" fmla="*/ 53902 w 63996"/>
                      <a:gd name="connsiteY10" fmla="*/ 81287 h 95880"/>
                      <a:gd name="connsiteX11" fmla="*/ 62117 w 63996"/>
                      <a:gd name="connsiteY11" fmla="*/ 45616 h 95880"/>
                      <a:gd name="connsiteX12" fmla="*/ 53902 w 63996"/>
                      <a:gd name="connsiteY12" fmla="*/ 9985 h 95880"/>
                      <a:gd name="connsiteX13" fmla="*/ 30109 w 63996"/>
                      <a:gd name="connsiteY13" fmla="*/ -2294 h 95880"/>
                      <a:gd name="connsiteX14" fmla="*/ 6336 w 63996"/>
                      <a:gd name="connsiteY14" fmla="*/ 9985 h 95880"/>
                      <a:gd name="connsiteX15" fmla="*/ -1879 w 63996"/>
                      <a:gd name="connsiteY15" fmla="*/ 45616 h 95880"/>
                      <a:gd name="connsiteX16" fmla="*/ 6336 w 63996"/>
                      <a:gd name="connsiteY16" fmla="*/ 81287 h 95880"/>
                      <a:gd name="connsiteX17" fmla="*/ 30109 w 63996"/>
                      <a:gd name="connsiteY17" fmla="*/ 93586 h 95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5880">
                        <a:moveTo>
                          <a:pt x="30109" y="83683"/>
                        </a:moveTo>
                        <a:cubicBezTo>
                          <a:pt x="23667" y="83683"/>
                          <a:pt x="18818" y="80514"/>
                          <a:pt x="15564" y="74176"/>
                        </a:cubicBezTo>
                        <a:cubicBezTo>
                          <a:pt x="12323" y="67852"/>
                          <a:pt x="10702" y="58332"/>
                          <a:pt x="10702" y="45616"/>
                        </a:cubicBezTo>
                        <a:cubicBezTo>
                          <a:pt x="10702" y="32954"/>
                          <a:pt x="12323" y="23453"/>
                          <a:pt x="15564" y="17116"/>
                        </a:cubicBezTo>
                        <a:cubicBezTo>
                          <a:pt x="18818" y="10778"/>
                          <a:pt x="23667" y="7609"/>
                          <a:pt x="30109" y="7609"/>
                        </a:cubicBezTo>
                        <a:cubicBezTo>
                          <a:pt x="36605" y="7609"/>
                          <a:pt x="41473" y="10778"/>
                          <a:pt x="44714" y="17116"/>
                        </a:cubicBezTo>
                        <a:cubicBezTo>
                          <a:pt x="47969" y="23453"/>
                          <a:pt x="49596" y="32954"/>
                          <a:pt x="49596" y="45616"/>
                        </a:cubicBezTo>
                        <a:cubicBezTo>
                          <a:pt x="49596" y="58332"/>
                          <a:pt x="47969" y="67852"/>
                          <a:pt x="44714" y="74176"/>
                        </a:cubicBezTo>
                        <a:cubicBezTo>
                          <a:pt x="41473" y="80514"/>
                          <a:pt x="36605" y="83683"/>
                          <a:pt x="30109" y="83683"/>
                        </a:cubicBezTo>
                        <a:close/>
                        <a:moveTo>
                          <a:pt x="30109" y="93586"/>
                        </a:moveTo>
                        <a:cubicBezTo>
                          <a:pt x="40494" y="93586"/>
                          <a:pt x="48425" y="89486"/>
                          <a:pt x="53902" y="81287"/>
                        </a:cubicBezTo>
                        <a:cubicBezTo>
                          <a:pt x="59379" y="73100"/>
                          <a:pt x="62117" y="61210"/>
                          <a:pt x="62117" y="45616"/>
                        </a:cubicBezTo>
                        <a:cubicBezTo>
                          <a:pt x="62117" y="30062"/>
                          <a:pt x="59379" y="18185"/>
                          <a:pt x="53902" y="9985"/>
                        </a:cubicBezTo>
                        <a:cubicBezTo>
                          <a:pt x="48425" y="1799"/>
                          <a:pt x="40494" y="-2294"/>
                          <a:pt x="30109" y="-2294"/>
                        </a:cubicBezTo>
                        <a:cubicBezTo>
                          <a:pt x="19738" y="-2294"/>
                          <a:pt x="11813" y="1799"/>
                          <a:pt x="6336" y="9985"/>
                        </a:cubicBezTo>
                        <a:cubicBezTo>
                          <a:pt x="860" y="18185"/>
                          <a:pt x="-1879" y="30062"/>
                          <a:pt x="-1879" y="45616"/>
                        </a:cubicBezTo>
                        <a:cubicBezTo>
                          <a:pt x="-1879" y="61210"/>
                          <a:pt x="860" y="73100"/>
                          <a:pt x="6336" y="81287"/>
                        </a:cubicBezTo>
                        <a:cubicBezTo>
                          <a:pt x="11813" y="89486"/>
                          <a:pt x="19738" y="93586"/>
                          <a:pt x="30109" y="935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76" name="Figura a mano libera: forma 3975">
                    <a:extLst>
                      <a:ext uri="{FF2B5EF4-FFF2-40B4-BE49-F238E27FC236}">
                        <a16:creationId xmlns:a16="http://schemas.microsoft.com/office/drawing/2014/main" id="{476DE1D2-D3BA-C346-5D87-77849FC61315}"/>
                      </a:ext>
                    </a:extLst>
                  </p:cNvPr>
                  <p:cNvSpPr/>
                  <p:nvPr/>
                </p:nvSpPr>
                <p:spPr>
                  <a:xfrm flipV="1">
                    <a:off x="2710928" y="480181"/>
                    <a:ext cx="63996" cy="95880"/>
                  </a:xfrm>
                  <a:custGeom>
                    <a:avLst/>
                    <a:gdLst>
                      <a:gd name="connsiteX0" fmla="*/ 30116 w 63996"/>
                      <a:gd name="connsiteY0" fmla="*/ 83683 h 95880"/>
                      <a:gd name="connsiteX1" fmla="*/ 15570 w 63996"/>
                      <a:gd name="connsiteY1" fmla="*/ 74176 h 95880"/>
                      <a:gd name="connsiteX2" fmla="*/ 10708 w 63996"/>
                      <a:gd name="connsiteY2" fmla="*/ 45616 h 95880"/>
                      <a:gd name="connsiteX3" fmla="*/ 15570 w 63996"/>
                      <a:gd name="connsiteY3" fmla="*/ 17116 h 95880"/>
                      <a:gd name="connsiteX4" fmla="*/ 30116 w 63996"/>
                      <a:gd name="connsiteY4" fmla="*/ 7609 h 95880"/>
                      <a:gd name="connsiteX5" fmla="*/ 44721 w 63996"/>
                      <a:gd name="connsiteY5" fmla="*/ 17116 h 95880"/>
                      <a:gd name="connsiteX6" fmla="*/ 49602 w 63996"/>
                      <a:gd name="connsiteY6" fmla="*/ 45616 h 95880"/>
                      <a:gd name="connsiteX7" fmla="*/ 44721 w 63996"/>
                      <a:gd name="connsiteY7" fmla="*/ 74176 h 95880"/>
                      <a:gd name="connsiteX8" fmla="*/ 30116 w 63996"/>
                      <a:gd name="connsiteY8" fmla="*/ 83683 h 95880"/>
                      <a:gd name="connsiteX9" fmla="*/ 30116 w 63996"/>
                      <a:gd name="connsiteY9" fmla="*/ 93586 h 95880"/>
                      <a:gd name="connsiteX10" fmla="*/ 53908 w 63996"/>
                      <a:gd name="connsiteY10" fmla="*/ 81287 h 95880"/>
                      <a:gd name="connsiteX11" fmla="*/ 62124 w 63996"/>
                      <a:gd name="connsiteY11" fmla="*/ 45616 h 95880"/>
                      <a:gd name="connsiteX12" fmla="*/ 53908 w 63996"/>
                      <a:gd name="connsiteY12" fmla="*/ 9985 h 95880"/>
                      <a:gd name="connsiteX13" fmla="*/ 30116 w 63996"/>
                      <a:gd name="connsiteY13" fmla="*/ -2294 h 95880"/>
                      <a:gd name="connsiteX14" fmla="*/ 6343 w 63996"/>
                      <a:gd name="connsiteY14" fmla="*/ 9985 h 95880"/>
                      <a:gd name="connsiteX15" fmla="*/ -1873 w 63996"/>
                      <a:gd name="connsiteY15" fmla="*/ 45616 h 95880"/>
                      <a:gd name="connsiteX16" fmla="*/ 6343 w 63996"/>
                      <a:gd name="connsiteY16" fmla="*/ 81287 h 95880"/>
                      <a:gd name="connsiteX17" fmla="*/ 30116 w 63996"/>
                      <a:gd name="connsiteY17" fmla="*/ 93586 h 95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5880">
                        <a:moveTo>
                          <a:pt x="30116" y="83683"/>
                        </a:moveTo>
                        <a:cubicBezTo>
                          <a:pt x="23673" y="83683"/>
                          <a:pt x="18825" y="80514"/>
                          <a:pt x="15570" y="74176"/>
                        </a:cubicBezTo>
                        <a:cubicBezTo>
                          <a:pt x="12329" y="67852"/>
                          <a:pt x="10708" y="58332"/>
                          <a:pt x="10708" y="45616"/>
                        </a:cubicBezTo>
                        <a:cubicBezTo>
                          <a:pt x="10708" y="32954"/>
                          <a:pt x="12329" y="23453"/>
                          <a:pt x="15570" y="17116"/>
                        </a:cubicBezTo>
                        <a:cubicBezTo>
                          <a:pt x="18825" y="10778"/>
                          <a:pt x="23673" y="7609"/>
                          <a:pt x="30116" y="7609"/>
                        </a:cubicBezTo>
                        <a:cubicBezTo>
                          <a:pt x="36611" y="7609"/>
                          <a:pt x="41480" y="10778"/>
                          <a:pt x="44721" y="17116"/>
                        </a:cubicBezTo>
                        <a:cubicBezTo>
                          <a:pt x="47975" y="23453"/>
                          <a:pt x="49602" y="32954"/>
                          <a:pt x="49602" y="45616"/>
                        </a:cubicBezTo>
                        <a:cubicBezTo>
                          <a:pt x="49602" y="58332"/>
                          <a:pt x="47975" y="67852"/>
                          <a:pt x="44721" y="74176"/>
                        </a:cubicBezTo>
                        <a:cubicBezTo>
                          <a:pt x="41480" y="80514"/>
                          <a:pt x="36611" y="83683"/>
                          <a:pt x="30116" y="83683"/>
                        </a:cubicBezTo>
                        <a:close/>
                        <a:moveTo>
                          <a:pt x="30116" y="93586"/>
                        </a:moveTo>
                        <a:cubicBezTo>
                          <a:pt x="40500" y="93586"/>
                          <a:pt x="48431" y="89486"/>
                          <a:pt x="53908" y="81287"/>
                        </a:cubicBezTo>
                        <a:cubicBezTo>
                          <a:pt x="59385" y="73100"/>
                          <a:pt x="62124" y="61210"/>
                          <a:pt x="62124" y="45616"/>
                        </a:cubicBezTo>
                        <a:cubicBezTo>
                          <a:pt x="62124" y="30062"/>
                          <a:pt x="59385" y="18185"/>
                          <a:pt x="53908" y="9985"/>
                        </a:cubicBezTo>
                        <a:cubicBezTo>
                          <a:pt x="48431" y="1799"/>
                          <a:pt x="40500" y="-2294"/>
                          <a:pt x="30116" y="-2294"/>
                        </a:cubicBezTo>
                        <a:cubicBezTo>
                          <a:pt x="19744" y="-2294"/>
                          <a:pt x="11820" y="1799"/>
                          <a:pt x="6343" y="9985"/>
                        </a:cubicBezTo>
                        <a:cubicBezTo>
                          <a:pt x="866" y="18185"/>
                          <a:pt x="-1873" y="30062"/>
                          <a:pt x="-1873" y="45616"/>
                        </a:cubicBezTo>
                        <a:cubicBezTo>
                          <a:pt x="-1873" y="61210"/>
                          <a:pt x="866" y="73100"/>
                          <a:pt x="6343" y="81287"/>
                        </a:cubicBezTo>
                        <a:cubicBezTo>
                          <a:pt x="11820" y="89486"/>
                          <a:pt x="19744" y="93586"/>
                          <a:pt x="30116" y="935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977" name="Elemento grafico 2">
                  <a:extLst>
                    <a:ext uri="{FF2B5EF4-FFF2-40B4-BE49-F238E27FC236}">
                      <a16:creationId xmlns:a16="http://schemas.microsoft.com/office/drawing/2014/main" id="{F5776F17-60B2-3DF8-7FCD-9B62EBDE5DD8}"/>
                    </a:ext>
                  </a:extLst>
                </p:cNvPr>
                <p:cNvGrpSpPr/>
                <p:nvPr/>
              </p:nvGrpSpPr>
              <p:grpSpPr>
                <a:xfrm>
                  <a:off x="1396563" y="677923"/>
                  <a:ext cx="254000" cy="76054"/>
                  <a:chOff x="1396563" y="677923"/>
                  <a:chExt cx="254000" cy="76054"/>
                </a:xfrm>
              </p:grpSpPr>
              <p:sp>
                <p:nvSpPr>
                  <p:cNvPr id="3978" name="Figura a mano libera: forma 3977">
                    <a:extLst>
                      <a:ext uri="{FF2B5EF4-FFF2-40B4-BE49-F238E27FC236}">
                        <a16:creationId xmlns:a16="http://schemas.microsoft.com/office/drawing/2014/main" id="{4A3D0485-B119-6A1F-4A9D-1A93F8F81C18}"/>
                      </a:ext>
                    </a:extLst>
                  </p:cNvPr>
                  <p:cNvSpPr/>
                  <p:nvPr/>
                </p:nvSpPr>
                <p:spPr>
                  <a:xfrm>
                    <a:off x="1396563" y="715950"/>
                    <a:ext cx="254000" cy="12675"/>
                  </a:xfrm>
                  <a:custGeom>
                    <a:avLst/>
                    <a:gdLst>
                      <a:gd name="connsiteX0" fmla="*/ 0 w 254000"/>
                      <a:gd name="connsiteY0" fmla="*/ 0 h 12675"/>
                      <a:gd name="connsiteX1" fmla="*/ 127000 w 254000"/>
                      <a:gd name="connsiteY1" fmla="*/ 0 h 12675"/>
                      <a:gd name="connsiteX2" fmla="*/ 254000 w 254000"/>
                      <a:gd name="connsiteY2" fmla="*/ 0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4000" h="12675">
                        <a:moveTo>
                          <a:pt x="0" y="0"/>
                        </a:moveTo>
                        <a:lnTo>
                          <a:pt x="127000" y="0"/>
                        </a:lnTo>
                        <a:lnTo>
                          <a:pt x="254000" y="0"/>
                        </a:lnTo>
                      </a:path>
                    </a:pathLst>
                  </a:custGeom>
                  <a:noFill/>
                  <a:ln w="19050" cap="sq">
                    <a:solidFill>
                      <a:srgbClr val="FF7F0E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79" name="Figura a mano libera: forma 3978">
                    <a:extLst>
                      <a:ext uri="{FF2B5EF4-FFF2-40B4-BE49-F238E27FC236}">
                        <a16:creationId xmlns:a16="http://schemas.microsoft.com/office/drawing/2014/main" id="{F82DCC87-47A7-6B86-82F8-16A8F8D0F24C}"/>
                      </a:ext>
                    </a:extLst>
                  </p:cNvPr>
                  <p:cNvSpPr/>
                  <p:nvPr/>
                </p:nvSpPr>
                <p:spPr>
                  <a:xfrm>
                    <a:off x="1485463" y="677923"/>
                    <a:ext cx="76200" cy="76054"/>
                  </a:xfrm>
                  <a:custGeom>
                    <a:avLst/>
                    <a:gdLst>
                      <a:gd name="connsiteX0" fmla="*/ 38166 w 76200"/>
                      <a:gd name="connsiteY0" fmla="*/ 76105 h 76054"/>
                      <a:gd name="connsiteX1" fmla="*/ 65107 w 76200"/>
                      <a:gd name="connsiteY1" fmla="*/ 64967 h 76054"/>
                      <a:gd name="connsiteX2" fmla="*/ 76266 w 76200"/>
                      <a:gd name="connsiteY2" fmla="*/ 38077 h 76054"/>
                      <a:gd name="connsiteX3" fmla="*/ 65107 w 76200"/>
                      <a:gd name="connsiteY3" fmla="*/ 11188 h 76054"/>
                      <a:gd name="connsiteX4" fmla="*/ 38166 w 76200"/>
                      <a:gd name="connsiteY4" fmla="*/ 50 h 76054"/>
                      <a:gd name="connsiteX5" fmla="*/ 11225 w 76200"/>
                      <a:gd name="connsiteY5" fmla="*/ 11188 h 76054"/>
                      <a:gd name="connsiteX6" fmla="*/ 66 w 76200"/>
                      <a:gd name="connsiteY6" fmla="*/ 38077 h 76054"/>
                      <a:gd name="connsiteX7" fmla="*/ 11225 w 76200"/>
                      <a:gd name="connsiteY7" fmla="*/ 64967 h 76054"/>
                      <a:gd name="connsiteX8" fmla="*/ 38166 w 76200"/>
                      <a:gd name="connsiteY8" fmla="*/ 76105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166" y="76105"/>
                        </a:moveTo>
                        <a:cubicBezTo>
                          <a:pt x="48270" y="76105"/>
                          <a:pt x="57962" y="72098"/>
                          <a:pt x="65107" y="64967"/>
                        </a:cubicBezTo>
                        <a:cubicBezTo>
                          <a:pt x="72252" y="57836"/>
                          <a:pt x="76266" y="48162"/>
                          <a:pt x="76266" y="38077"/>
                        </a:cubicBezTo>
                        <a:cubicBezTo>
                          <a:pt x="76266" y="27992"/>
                          <a:pt x="72252" y="18319"/>
                          <a:pt x="65107" y="11188"/>
                        </a:cubicBezTo>
                        <a:cubicBezTo>
                          <a:pt x="57962" y="4057"/>
                          <a:pt x="48270" y="50"/>
                          <a:pt x="38166" y="50"/>
                        </a:cubicBezTo>
                        <a:cubicBezTo>
                          <a:pt x="28062" y="50"/>
                          <a:pt x="18370" y="4057"/>
                          <a:pt x="11225" y="11188"/>
                        </a:cubicBezTo>
                        <a:cubicBezTo>
                          <a:pt x="4080" y="18319"/>
                          <a:pt x="66" y="27992"/>
                          <a:pt x="66" y="38077"/>
                        </a:cubicBezTo>
                        <a:cubicBezTo>
                          <a:pt x="66" y="48162"/>
                          <a:pt x="4080" y="57836"/>
                          <a:pt x="11225" y="64967"/>
                        </a:cubicBezTo>
                        <a:cubicBezTo>
                          <a:pt x="18370" y="72098"/>
                          <a:pt x="28062" y="76105"/>
                          <a:pt x="38166" y="76105"/>
                        </a:cubicBezTo>
                        <a:close/>
                      </a:path>
                    </a:pathLst>
                  </a:custGeom>
                  <a:solidFill>
                    <a:srgbClr val="FF7F0E"/>
                  </a:solidFill>
                  <a:ln w="12700" cap="flat">
                    <a:solidFill>
                      <a:srgbClr val="FF7F0E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980" name="Elemento grafico 2">
                  <a:extLst>
                    <a:ext uri="{FF2B5EF4-FFF2-40B4-BE49-F238E27FC236}">
                      <a16:creationId xmlns:a16="http://schemas.microsoft.com/office/drawing/2014/main" id="{F3DF6F41-4B1C-5B9E-FF34-B2E7B2A09411}"/>
                    </a:ext>
                  </a:extLst>
                </p:cNvPr>
                <p:cNvGrpSpPr/>
                <p:nvPr/>
              </p:nvGrpSpPr>
              <p:grpSpPr>
                <a:xfrm>
                  <a:off x="1763692" y="663999"/>
                  <a:ext cx="1011232" cy="98118"/>
                  <a:chOff x="1763692" y="663999"/>
                  <a:chExt cx="1011232" cy="98118"/>
                </a:xfrm>
                <a:solidFill>
                  <a:srgbClr val="000000"/>
                </a:solidFill>
              </p:grpSpPr>
              <p:sp>
                <p:nvSpPr>
                  <p:cNvPr id="3981" name="Figura a mano libera: forma 3980">
                    <a:extLst>
                      <a:ext uri="{FF2B5EF4-FFF2-40B4-BE49-F238E27FC236}">
                        <a16:creationId xmlns:a16="http://schemas.microsoft.com/office/drawing/2014/main" id="{8324A914-82DD-4166-E89A-04BE9C326EE8}"/>
                      </a:ext>
                    </a:extLst>
                  </p:cNvPr>
                  <p:cNvSpPr/>
                  <p:nvPr/>
                </p:nvSpPr>
                <p:spPr>
                  <a:xfrm flipV="1">
                    <a:off x="1763692" y="689331"/>
                    <a:ext cx="58181" cy="70984"/>
                  </a:xfrm>
                  <a:custGeom>
                    <a:avLst/>
                    <a:gdLst>
                      <a:gd name="connsiteX0" fmla="*/ 56222 w 58181"/>
                      <a:gd name="connsiteY0" fmla="*/ 40109 h 70984"/>
                      <a:gd name="connsiteX1" fmla="*/ 56222 w 58181"/>
                      <a:gd name="connsiteY1" fmla="*/ -1741 h 70984"/>
                      <a:gd name="connsiteX2" fmla="*/ 44812 w 58181"/>
                      <a:gd name="connsiteY2" fmla="*/ -1741 h 70984"/>
                      <a:gd name="connsiteX3" fmla="*/ 44812 w 58181"/>
                      <a:gd name="connsiteY3" fmla="*/ 39732 h 70984"/>
                      <a:gd name="connsiteX4" fmla="*/ 40962 w 58181"/>
                      <a:gd name="connsiteY4" fmla="*/ 54448 h 70984"/>
                      <a:gd name="connsiteX5" fmla="*/ 29433 w 58181"/>
                      <a:gd name="connsiteY5" fmla="*/ 59340 h 70984"/>
                      <a:gd name="connsiteX6" fmla="*/ 14848 w 58181"/>
                      <a:gd name="connsiteY6" fmla="*/ 53458 h 70984"/>
                      <a:gd name="connsiteX7" fmla="*/ 9510 w 58181"/>
                      <a:gd name="connsiteY7" fmla="*/ 37435 h 70984"/>
                      <a:gd name="connsiteX8" fmla="*/ 9510 w 58181"/>
                      <a:gd name="connsiteY8" fmla="*/ -1741 h 70984"/>
                      <a:gd name="connsiteX9" fmla="*/ -1960 w 58181"/>
                      <a:gd name="connsiteY9" fmla="*/ -1741 h 70984"/>
                      <a:gd name="connsiteX10" fmla="*/ -1960 w 58181"/>
                      <a:gd name="connsiteY10" fmla="*/ 67579 h 70984"/>
                      <a:gd name="connsiteX11" fmla="*/ 9510 w 58181"/>
                      <a:gd name="connsiteY11" fmla="*/ 67579 h 70984"/>
                      <a:gd name="connsiteX12" fmla="*/ 9510 w 58181"/>
                      <a:gd name="connsiteY12" fmla="*/ 56805 h 70984"/>
                      <a:gd name="connsiteX13" fmla="*/ 19154 w 58181"/>
                      <a:gd name="connsiteY13" fmla="*/ 66153 h 70984"/>
                      <a:gd name="connsiteX14" fmla="*/ 31973 w 58181"/>
                      <a:gd name="connsiteY14" fmla="*/ 69243 h 70984"/>
                      <a:gd name="connsiteX15" fmla="*/ 50070 w 58181"/>
                      <a:gd name="connsiteY15" fmla="*/ 61855 h 70984"/>
                      <a:gd name="connsiteX16" fmla="*/ 56222 w 58181"/>
                      <a:gd name="connsiteY16" fmla="*/ 40109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8181" h="70984">
                        <a:moveTo>
                          <a:pt x="56222" y="40109"/>
                        </a:moveTo>
                        <a:lnTo>
                          <a:pt x="56222" y="-1741"/>
                        </a:lnTo>
                        <a:lnTo>
                          <a:pt x="44812" y="-1741"/>
                        </a:lnTo>
                        <a:lnTo>
                          <a:pt x="44812" y="39732"/>
                        </a:lnTo>
                        <a:cubicBezTo>
                          <a:pt x="44812" y="46295"/>
                          <a:pt x="43529" y="51200"/>
                          <a:pt x="40962" y="54448"/>
                        </a:cubicBezTo>
                        <a:cubicBezTo>
                          <a:pt x="38396" y="57710"/>
                          <a:pt x="34553" y="59340"/>
                          <a:pt x="29433" y="59340"/>
                        </a:cubicBezTo>
                        <a:cubicBezTo>
                          <a:pt x="23268" y="59340"/>
                          <a:pt x="18406" y="57379"/>
                          <a:pt x="14848" y="53458"/>
                        </a:cubicBezTo>
                        <a:cubicBezTo>
                          <a:pt x="11289" y="49549"/>
                          <a:pt x="9510" y="44208"/>
                          <a:pt x="9510" y="37435"/>
                        </a:cubicBezTo>
                        <a:lnTo>
                          <a:pt x="9510" y="-1741"/>
                        </a:lnTo>
                        <a:lnTo>
                          <a:pt x="-1960" y="-1741"/>
                        </a:lnTo>
                        <a:lnTo>
                          <a:pt x="-1960" y="67579"/>
                        </a:lnTo>
                        <a:lnTo>
                          <a:pt x="9510" y="67579"/>
                        </a:lnTo>
                        <a:lnTo>
                          <a:pt x="9510" y="56805"/>
                        </a:lnTo>
                        <a:cubicBezTo>
                          <a:pt x="12248" y="60977"/>
                          <a:pt x="15463" y="64094"/>
                          <a:pt x="19154" y="66153"/>
                        </a:cubicBezTo>
                        <a:cubicBezTo>
                          <a:pt x="22858" y="68213"/>
                          <a:pt x="27131" y="69243"/>
                          <a:pt x="31973" y="69243"/>
                        </a:cubicBezTo>
                        <a:cubicBezTo>
                          <a:pt x="39950" y="69243"/>
                          <a:pt x="45983" y="66781"/>
                          <a:pt x="50070" y="61855"/>
                        </a:cubicBezTo>
                        <a:cubicBezTo>
                          <a:pt x="54172" y="56930"/>
                          <a:pt x="56222" y="49681"/>
                          <a:pt x="56222" y="4010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82" name="Figura a mano libera: forma 3981">
                    <a:extLst>
                      <a:ext uri="{FF2B5EF4-FFF2-40B4-BE49-F238E27FC236}">
                        <a16:creationId xmlns:a16="http://schemas.microsoft.com/office/drawing/2014/main" id="{093D6800-6233-BB88-535B-108CDC18B849}"/>
                      </a:ext>
                    </a:extLst>
                  </p:cNvPr>
                  <p:cNvSpPr/>
                  <p:nvPr/>
                </p:nvSpPr>
                <p:spPr>
                  <a:xfrm flipV="1">
                    <a:off x="1843449" y="689331"/>
                    <a:ext cx="58162" cy="72786"/>
                  </a:xfrm>
                  <a:custGeom>
                    <a:avLst/>
                    <a:gdLst>
                      <a:gd name="connsiteX0" fmla="*/ -1916 w 58162"/>
                      <a:gd name="connsiteY0" fmla="*/ 27459 h 72786"/>
                      <a:gd name="connsiteX1" fmla="*/ -1916 w 58162"/>
                      <a:gd name="connsiteY1" fmla="*/ 69427 h 72786"/>
                      <a:gd name="connsiteX2" fmla="*/ 9494 w 58162"/>
                      <a:gd name="connsiteY2" fmla="*/ 69427 h 72786"/>
                      <a:gd name="connsiteX3" fmla="*/ 9494 w 58162"/>
                      <a:gd name="connsiteY3" fmla="*/ 27894 h 72786"/>
                      <a:gd name="connsiteX4" fmla="*/ 13324 w 58162"/>
                      <a:gd name="connsiteY4" fmla="*/ 13119 h 72786"/>
                      <a:gd name="connsiteX5" fmla="*/ 24873 w 58162"/>
                      <a:gd name="connsiteY5" fmla="*/ 8207 h 72786"/>
                      <a:gd name="connsiteX6" fmla="*/ 39458 w 58162"/>
                      <a:gd name="connsiteY6" fmla="*/ 14090 h 72786"/>
                      <a:gd name="connsiteX7" fmla="*/ 44836 w 58162"/>
                      <a:gd name="connsiteY7" fmla="*/ 30132 h 72786"/>
                      <a:gd name="connsiteX8" fmla="*/ 44836 w 58162"/>
                      <a:gd name="connsiteY8" fmla="*/ 69427 h 72786"/>
                      <a:gd name="connsiteX9" fmla="*/ 56246 w 58162"/>
                      <a:gd name="connsiteY9" fmla="*/ 69427 h 72786"/>
                      <a:gd name="connsiteX10" fmla="*/ 56246 w 58162"/>
                      <a:gd name="connsiteY10" fmla="*/ 107 h 72786"/>
                      <a:gd name="connsiteX11" fmla="*/ 44836 w 58162"/>
                      <a:gd name="connsiteY11" fmla="*/ 107 h 72786"/>
                      <a:gd name="connsiteX12" fmla="*/ 44836 w 58162"/>
                      <a:gd name="connsiteY12" fmla="*/ 10762 h 72786"/>
                      <a:gd name="connsiteX13" fmla="*/ 35192 w 58162"/>
                      <a:gd name="connsiteY13" fmla="*/ 1374 h 72786"/>
                      <a:gd name="connsiteX14" fmla="*/ 22452 w 58162"/>
                      <a:gd name="connsiteY14" fmla="*/ -1696 h 72786"/>
                      <a:gd name="connsiteX15" fmla="*/ 4275 w 58162"/>
                      <a:gd name="connsiteY15" fmla="*/ 5732 h 72786"/>
                      <a:gd name="connsiteX16" fmla="*/ -1916 w 58162"/>
                      <a:gd name="connsiteY16" fmla="*/ 27459 h 72786"/>
                      <a:gd name="connsiteX17" fmla="*/ 26798 w 58162"/>
                      <a:gd name="connsiteY17" fmla="*/ 71091 h 72786"/>
                      <a:gd name="connsiteX18" fmla="*/ 26798 w 58162"/>
                      <a:gd name="connsiteY18" fmla="*/ 71091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8162" h="72786">
                        <a:moveTo>
                          <a:pt x="-1916" y="27459"/>
                        </a:moveTo>
                        <a:lnTo>
                          <a:pt x="-1916" y="69427"/>
                        </a:lnTo>
                        <a:lnTo>
                          <a:pt x="9494" y="69427"/>
                        </a:lnTo>
                        <a:lnTo>
                          <a:pt x="9494" y="27894"/>
                        </a:lnTo>
                        <a:cubicBezTo>
                          <a:pt x="9494" y="21332"/>
                          <a:pt x="10771" y="16407"/>
                          <a:pt x="13324" y="13119"/>
                        </a:cubicBezTo>
                        <a:cubicBezTo>
                          <a:pt x="15890" y="9845"/>
                          <a:pt x="19740" y="8207"/>
                          <a:pt x="24873" y="8207"/>
                        </a:cubicBezTo>
                        <a:cubicBezTo>
                          <a:pt x="31025" y="8207"/>
                          <a:pt x="35886" y="10168"/>
                          <a:pt x="39458" y="14090"/>
                        </a:cubicBezTo>
                        <a:cubicBezTo>
                          <a:pt x="43043" y="18011"/>
                          <a:pt x="44836" y="23359"/>
                          <a:pt x="44836" y="30132"/>
                        </a:cubicBezTo>
                        <a:lnTo>
                          <a:pt x="44836" y="69427"/>
                        </a:lnTo>
                        <a:lnTo>
                          <a:pt x="56246" y="69427"/>
                        </a:lnTo>
                        <a:lnTo>
                          <a:pt x="56246" y="107"/>
                        </a:lnTo>
                        <a:lnTo>
                          <a:pt x="44836" y="107"/>
                        </a:lnTo>
                        <a:lnTo>
                          <a:pt x="44836" y="10762"/>
                        </a:lnTo>
                        <a:cubicBezTo>
                          <a:pt x="42071" y="6550"/>
                          <a:pt x="38856" y="3421"/>
                          <a:pt x="35192" y="1374"/>
                        </a:cubicBezTo>
                        <a:cubicBezTo>
                          <a:pt x="31541" y="-672"/>
                          <a:pt x="27294" y="-1696"/>
                          <a:pt x="22452" y="-1696"/>
                        </a:cubicBezTo>
                        <a:cubicBezTo>
                          <a:pt x="14475" y="-1696"/>
                          <a:pt x="8416" y="780"/>
                          <a:pt x="4275" y="5732"/>
                        </a:cubicBezTo>
                        <a:cubicBezTo>
                          <a:pt x="148" y="10683"/>
                          <a:pt x="-1916" y="17925"/>
                          <a:pt x="-1916" y="27459"/>
                        </a:cubicBezTo>
                        <a:close/>
                        <a:moveTo>
                          <a:pt x="26798" y="71091"/>
                        </a:moveTo>
                        <a:lnTo>
                          <a:pt x="26798" y="7109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83" name="Figura a mano libera: forma 3982">
                    <a:extLst>
                      <a:ext uri="{FF2B5EF4-FFF2-40B4-BE49-F238E27FC236}">
                        <a16:creationId xmlns:a16="http://schemas.microsoft.com/office/drawing/2014/main" id="{1A697876-567D-4BF2-5DD9-C8AF1DBF527A}"/>
                      </a:ext>
                    </a:extLst>
                  </p:cNvPr>
                  <p:cNvSpPr/>
                  <p:nvPr/>
                </p:nvSpPr>
                <p:spPr>
                  <a:xfrm flipV="1">
                    <a:off x="1924674" y="689331"/>
                    <a:ext cx="101401" cy="70984"/>
                  </a:xfrm>
                  <a:custGeom>
                    <a:avLst/>
                    <a:gdLst>
                      <a:gd name="connsiteX0" fmla="*/ 51476 w 101401"/>
                      <a:gd name="connsiteY0" fmla="*/ 54270 h 70984"/>
                      <a:gd name="connsiteX1" fmla="*/ 61716 w 101401"/>
                      <a:gd name="connsiteY1" fmla="*/ 65599 h 70984"/>
                      <a:gd name="connsiteX2" fmla="*/ 75725 w 101401"/>
                      <a:gd name="connsiteY2" fmla="*/ 69243 h 70984"/>
                      <a:gd name="connsiteX3" fmla="*/ 92474 w 101401"/>
                      <a:gd name="connsiteY3" fmla="*/ 61657 h 70984"/>
                      <a:gd name="connsiteX4" fmla="*/ 98367 w 101401"/>
                      <a:gd name="connsiteY4" fmla="*/ 40109 h 70984"/>
                      <a:gd name="connsiteX5" fmla="*/ 98367 w 101401"/>
                      <a:gd name="connsiteY5" fmla="*/ -1741 h 70984"/>
                      <a:gd name="connsiteX6" fmla="*/ 86897 w 101401"/>
                      <a:gd name="connsiteY6" fmla="*/ -1741 h 70984"/>
                      <a:gd name="connsiteX7" fmla="*/ 86897 w 101401"/>
                      <a:gd name="connsiteY7" fmla="*/ 39732 h 70984"/>
                      <a:gd name="connsiteX8" fmla="*/ 83345 w 101401"/>
                      <a:gd name="connsiteY8" fmla="*/ 54507 h 70984"/>
                      <a:gd name="connsiteX9" fmla="*/ 72570 w 101401"/>
                      <a:gd name="connsiteY9" fmla="*/ 59340 h 70984"/>
                      <a:gd name="connsiteX10" fmla="*/ 58541 w 101401"/>
                      <a:gd name="connsiteY10" fmla="*/ 53458 h 70984"/>
                      <a:gd name="connsiteX11" fmla="*/ 53401 w 101401"/>
                      <a:gd name="connsiteY11" fmla="*/ 37435 h 70984"/>
                      <a:gd name="connsiteX12" fmla="*/ 53401 w 101401"/>
                      <a:gd name="connsiteY12" fmla="*/ -1741 h 70984"/>
                      <a:gd name="connsiteX13" fmla="*/ 41931 w 101401"/>
                      <a:gd name="connsiteY13" fmla="*/ -1741 h 70984"/>
                      <a:gd name="connsiteX14" fmla="*/ 41931 w 101401"/>
                      <a:gd name="connsiteY14" fmla="*/ 39732 h 70984"/>
                      <a:gd name="connsiteX15" fmla="*/ 38399 w 101401"/>
                      <a:gd name="connsiteY15" fmla="*/ 54547 h 70984"/>
                      <a:gd name="connsiteX16" fmla="*/ 27485 w 101401"/>
                      <a:gd name="connsiteY16" fmla="*/ 59340 h 70984"/>
                      <a:gd name="connsiteX17" fmla="*/ 13575 w 101401"/>
                      <a:gd name="connsiteY17" fmla="*/ 53438 h 70984"/>
                      <a:gd name="connsiteX18" fmla="*/ 8435 w 101401"/>
                      <a:gd name="connsiteY18" fmla="*/ 37435 h 70984"/>
                      <a:gd name="connsiteX19" fmla="*/ 8435 w 101401"/>
                      <a:gd name="connsiteY19" fmla="*/ -1741 h 70984"/>
                      <a:gd name="connsiteX20" fmla="*/ -3034 w 101401"/>
                      <a:gd name="connsiteY20" fmla="*/ -1741 h 70984"/>
                      <a:gd name="connsiteX21" fmla="*/ -3034 w 101401"/>
                      <a:gd name="connsiteY21" fmla="*/ 67579 h 70984"/>
                      <a:gd name="connsiteX22" fmla="*/ 8435 w 101401"/>
                      <a:gd name="connsiteY22" fmla="*/ 67579 h 70984"/>
                      <a:gd name="connsiteX23" fmla="*/ 8435 w 101401"/>
                      <a:gd name="connsiteY23" fmla="*/ 56805 h 70984"/>
                      <a:gd name="connsiteX24" fmla="*/ 17801 w 101401"/>
                      <a:gd name="connsiteY24" fmla="*/ 66213 h 70984"/>
                      <a:gd name="connsiteX25" fmla="*/ 30759 w 101401"/>
                      <a:gd name="connsiteY25" fmla="*/ 69243 h 70984"/>
                      <a:gd name="connsiteX26" fmla="*/ 43638 w 101401"/>
                      <a:gd name="connsiteY26" fmla="*/ 65401 h 70984"/>
                      <a:gd name="connsiteX27" fmla="*/ 51476 w 101401"/>
                      <a:gd name="connsiteY27" fmla="*/ 54270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01401" h="70984">
                        <a:moveTo>
                          <a:pt x="51476" y="54270"/>
                        </a:moveTo>
                        <a:cubicBezTo>
                          <a:pt x="54334" y="59393"/>
                          <a:pt x="57747" y="63169"/>
                          <a:pt x="61716" y="65599"/>
                        </a:cubicBezTo>
                        <a:cubicBezTo>
                          <a:pt x="65684" y="68028"/>
                          <a:pt x="70354" y="69243"/>
                          <a:pt x="75725" y="69243"/>
                        </a:cubicBezTo>
                        <a:cubicBezTo>
                          <a:pt x="82962" y="69243"/>
                          <a:pt x="88544" y="66714"/>
                          <a:pt x="92474" y="61657"/>
                        </a:cubicBezTo>
                        <a:cubicBezTo>
                          <a:pt x="96403" y="56613"/>
                          <a:pt x="98367" y="49431"/>
                          <a:pt x="98367" y="40109"/>
                        </a:cubicBezTo>
                        <a:lnTo>
                          <a:pt x="98367" y="-1741"/>
                        </a:lnTo>
                        <a:lnTo>
                          <a:pt x="86897" y="-1741"/>
                        </a:lnTo>
                        <a:lnTo>
                          <a:pt x="86897" y="39732"/>
                        </a:lnTo>
                        <a:cubicBezTo>
                          <a:pt x="86897" y="46374"/>
                          <a:pt x="85713" y="51299"/>
                          <a:pt x="83345" y="54507"/>
                        </a:cubicBezTo>
                        <a:cubicBezTo>
                          <a:pt x="80991" y="57729"/>
                          <a:pt x="77399" y="59340"/>
                          <a:pt x="72570" y="59340"/>
                        </a:cubicBezTo>
                        <a:cubicBezTo>
                          <a:pt x="66657" y="59340"/>
                          <a:pt x="61980" y="57379"/>
                          <a:pt x="58541" y="53458"/>
                        </a:cubicBezTo>
                        <a:cubicBezTo>
                          <a:pt x="55114" y="49549"/>
                          <a:pt x="53401" y="44208"/>
                          <a:pt x="53401" y="37435"/>
                        </a:cubicBezTo>
                        <a:lnTo>
                          <a:pt x="53401" y="-1741"/>
                        </a:lnTo>
                        <a:lnTo>
                          <a:pt x="41931" y="-1741"/>
                        </a:lnTo>
                        <a:lnTo>
                          <a:pt x="41931" y="39732"/>
                        </a:lnTo>
                        <a:cubicBezTo>
                          <a:pt x="41931" y="46413"/>
                          <a:pt x="40754" y="51352"/>
                          <a:pt x="38399" y="54547"/>
                        </a:cubicBezTo>
                        <a:cubicBezTo>
                          <a:pt x="36044" y="57742"/>
                          <a:pt x="32406" y="59340"/>
                          <a:pt x="27485" y="59340"/>
                        </a:cubicBezTo>
                        <a:cubicBezTo>
                          <a:pt x="21651" y="59340"/>
                          <a:pt x="17014" y="57373"/>
                          <a:pt x="13575" y="53438"/>
                        </a:cubicBezTo>
                        <a:cubicBezTo>
                          <a:pt x="10148" y="49503"/>
                          <a:pt x="8435" y="44169"/>
                          <a:pt x="8435" y="37435"/>
                        </a:cubicBezTo>
                        <a:lnTo>
                          <a:pt x="8435" y="-1741"/>
                        </a:lnTo>
                        <a:lnTo>
                          <a:pt x="-3034" y="-1741"/>
                        </a:lnTo>
                        <a:lnTo>
                          <a:pt x="-3034" y="67579"/>
                        </a:lnTo>
                        <a:lnTo>
                          <a:pt x="8435" y="67579"/>
                        </a:lnTo>
                        <a:lnTo>
                          <a:pt x="8435" y="56805"/>
                        </a:lnTo>
                        <a:cubicBezTo>
                          <a:pt x="11041" y="61057"/>
                          <a:pt x="14164" y="64193"/>
                          <a:pt x="17801" y="66213"/>
                        </a:cubicBezTo>
                        <a:cubicBezTo>
                          <a:pt x="21439" y="68233"/>
                          <a:pt x="25759" y="69243"/>
                          <a:pt x="30759" y="69243"/>
                        </a:cubicBezTo>
                        <a:cubicBezTo>
                          <a:pt x="35813" y="69243"/>
                          <a:pt x="40106" y="67962"/>
                          <a:pt x="43638" y="65401"/>
                        </a:cubicBezTo>
                        <a:cubicBezTo>
                          <a:pt x="47170" y="62852"/>
                          <a:pt x="49783" y="59142"/>
                          <a:pt x="51476" y="542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84" name="Figura a mano libera: forma 3983">
                    <a:extLst>
                      <a:ext uri="{FF2B5EF4-FFF2-40B4-BE49-F238E27FC236}">
                        <a16:creationId xmlns:a16="http://schemas.microsoft.com/office/drawing/2014/main" id="{F5AD6C2E-A183-DF4C-145F-C1BEC968B205}"/>
                      </a:ext>
                    </a:extLst>
                  </p:cNvPr>
                  <p:cNvSpPr/>
                  <p:nvPr/>
                </p:nvSpPr>
                <p:spPr>
                  <a:xfrm flipV="1">
                    <a:off x="2050432" y="744589"/>
                    <a:ext cx="13096" cy="15725"/>
                  </a:xfrm>
                  <a:custGeom>
                    <a:avLst/>
                    <a:gdLst>
                      <a:gd name="connsiteX0" fmla="*/ -906 w 13096"/>
                      <a:gd name="connsiteY0" fmla="*/ 15382 h 15725"/>
                      <a:gd name="connsiteX1" fmla="*/ 12191 w 13096"/>
                      <a:gd name="connsiteY1" fmla="*/ 15382 h 15725"/>
                      <a:gd name="connsiteX2" fmla="*/ 12191 w 13096"/>
                      <a:gd name="connsiteY2" fmla="*/ -344 h 15725"/>
                      <a:gd name="connsiteX3" fmla="*/ -906 w 13096"/>
                      <a:gd name="connsiteY3" fmla="*/ -344 h 15725"/>
                      <a:gd name="connsiteX4" fmla="*/ -906 w 13096"/>
                      <a:gd name="connsiteY4" fmla="*/ 15382 h 1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96" h="15725">
                        <a:moveTo>
                          <a:pt x="-906" y="15382"/>
                        </a:moveTo>
                        <a:lnTo>
                          <a:pt x="12191" y="15382"/>
                        </a:lnTo>
                        <a:lnTo>
                          <a:pt x="12191" y="-344"/>
                        </a:lnTo>
                        <a:lnTo>
                          <a:pt x="-906" y="-344"/>
                        </a:lnTo>
                        <a:lnTo>
                          <a:pt x="-906" y="1538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85" name="Figura a mano libera: forma 3984">
                    <a:extLst>
                      <a:ext uri="{FF2B5EF4-FFF2-40B4-BE49-F238E27FC236}">
                        <a16:creationId xmlns:a16="http://schemas.microsoft.com/office/drawing/2014/main" id="{A10557F1-8EBB-99C8-7A2A-CED4DF2D2208}"/>
                      </a:ext>
                    </a:extLst>
                  </p:cNvPr>
                  <p:cNvSpPr/>
                  <p:nvPr/>
                </p:nvSpPr>
                <p:spPr>
                  <a:xfrm flipV="1">
                    <a:off x="2077228" y="760315"/>
                    <a:ext cx="12700" cy="1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675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86" name="Figura a mano libera: forma 3985">
                    <a:extLst>
                      <a:ext uri="{FF2B5EF4-FFF2-40B4-BE49-F238E27FC236}">
                        <a16:creationId xmlns:a16="http://schemas.microsoft.com/office/drawing/2014/main" id="{8B5B4969-BCE4-449F-210D-37248DB601D0}"/>
                      </a:ext>
                    </a:extLst>
                  </p:cNvPr>
                  <p:cNvSpPr/>
                  <p:nvPr/>
                </p:nvSpPr>
                <p:spPr>
                  <a:xfrm flipV="1">
                    <a:off x="2120515" y="663999"/>
                    <a:ext cx="44211" cy="96315"/>
                  </a:xfrm>
                  <a:custGeom>
                    <a:avLst/>
                    <a:gdLst>
                      <a:gd name="connsiteX0" fmla="*/ 43066 w 44211"/>
                      <a:gd name="connsiteY0" fmla="*/ 93934 h 96315"/>
                      <a:gd name="connsiteX1" fmla="*/ 43066 w 44211"/>
                      <a:gd name="connsiteY1" fmla="*/ 84447 h 96315"/>
                      <a:gd name="connsiteX2" fmla="*/ 32152 w 44211"/>
                      <a:gd name="connsiteY2" fmla="*/ 84447 h 96315"/>
                      <a:gd name="connsiteX3" fmla="*/ 23619 w 44211"/>
                      <a:gd name="connsiteY3" fmla="*/ 81972 h 96315"/>
                      <a:gd name="connsiteX4" fmla="*/ 21237 w 44211"/>
                      <a:gd name="connsiteY4" fmla="*/ 73059 h 96315"/>
                      <a:gd name="connsiteX5" fmla="*/ 21237 w 44211"/>
                      <a:gd name="connsiteY5" fmla="*/ 66939 h 96315"/>
                      <a:gd name="connsiteX6" fmla="*/ 40029 w 44211"/>
                      <a:gd name="connsiteY6" fmla="*/ 66939 h 96315"/>
                      <a:gd name="connsiteX7" fmla="*/ 40029 w 44211"/>
                      <a:gd name="connsiteY7" fmla="*/ 58086 h 96315"/>
                      <a:gd name="connsiteX8" fmla="*/ 21237 w 44211"/>
                      <a:gd name="connsiteY8" fmla="*/ 58086 h 96315"/>
                      <a:gd name="connsiteX9" fmla="*/ 21237 w 44211"/>
                      <a:gd name="connsiteY9" fmla="*/ -2382 h 96315"/>
                      <a:gd name="connsiteX10" fmla="*/ 9768 w 44211"/>
                      <a:gd name="connsiteY10" fmla="*/ -2382 h 96315"/>
                      <a:gd name="connsiteX11" fmla="*/ 9768 w 44211"/>
                      <a:gd name="connsiteY11" fmla="*/ 58086 h 96315"/>
                      <a:gd name="connsiteX12" fmla="*/ -1146 w 44211"/>
                      <a:gd name="connsiteY12" fmla="*/ 58086 h 96315"/>
                      <a:gd name="connsiteX13" fmla="*/ -1146 w 44211"/>
                      <a:gd name="connsiteY13" fmla="*/ 66939 h 96315"/>
                      <a:gd name="connsiteX14" fmla="*/ 9768 w 44211"/>
                      <a:gd name="connsiteY14" fmla="*/ 66939 h 96315"/>
                      <a:gd name="connsiteX15" fmla="*/ 9768 w 44211"/>
                      <a:gd name="connsiteY15" fmla="*/ 71772 h 96315"/>
                      <a:gd name="connsiteX16" fmla="*/ 15165 w 44211"/>
                      <a:gd name="connsiteY16" fmla="*/ 88626 h 96315"/>
                      <a:gd name="connsiteX17" fmla="*/ 32271 w 44211"/>
                      <a:gd name="connsiteY17" fmla="*/ 93934 h 96315"/>
                      <a:gd name="connsiteX18" fmla="*/ 43066 w 44211"/>
                      <a:gd name="connsiteY18" fmla="*/ 93934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4211" h="96315">
                        <a:moveTo>
                          <a:pt x="43066" y="93934"/>
                        </a:moveTo>
                        <a:lnTo>
                          <a:pt x="43066" y="84447"/>
                        </a:lnTo>
                        <a:lnTo>
                          <a:pt x="32152" y="84447"/>
                        </a:lnTo>
                        <a:cubicBezTo>
                          <a:pt x="28064" y="84447"/>
                          <a:pt x="25220" y="83622"/>
                          <a:pt x="23619" y="81972"/>
                        </a:cubicBezTo>
                        <a:cubicBezTo>
                          <a:pt x="22031" y="80321"/>
                          <a:pt x="21237" y="77350"/>
                          <a:pt x="21237" y="73059"/>
                        </a:cubicBezTo>
                        <a:lnTo>
                          <a:pt x="21237" y="66939"/>
                        </a:lnTo>
                        <a:lnTo>
                          <a:pt x="40029" y="66939"/>
                        </a:lnTo>
                        <a:lnTo>
                          <a:pt x="40029" y="58086"/>
                        </a:lnTo>
                        <a:lnTo>
                          <a:pt x="21237" y="58086"/>
                        </a:lnTo>
                        <a:lnTo>
                          <a:pt x="21237" y="-2382"/>
                        </a:lnTo>
                        <a:lnTo>
                          <a:pt x="9768" y="-2382"/>
                        </a:lnTo>
                        <a:lnTo>
                          <a:pt x="9768" y="58086"/>
                        </a:lnTo>
                        <a:lnTo>
                          <a:pt x="-1146" y="58086"/>
                        </a:lnTo>
                        <a:lnTo>
                          <a:pt x="-1146" y="66939"/>
                        </a:lnTo>
                        <a:lnTo>
                          <a:pt x="9768" y="66939"/>
                        </a:lnTo>
                        <a:lnTo>
                          <a:pt x="9768" y="71772"/>
                        </a:lnTo>
                        <a:cubicBezTo>
                          <a:pt x="9768" y="79483"/>
                          <a:pt x="11567" y="85101"/>
                          <a:pt x="15165" y="88626"/>
                        </a:cubicBezTo>
                        <a:cubicBezTo>
                          <a:pt x="18764" y="92165"/>
                          <a:pt x="24465" y="93934"/>
                          <a:pt x="32271" y="93934"/>
                        </a:cubicBezTo>
                        <a:lnTo>
                          <a:pt x="43066" y="9393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87" name="Figura a mano libera: forma 3986">
                    <a:extLst>
                      <a:ext uri="{FF2B5EF4-FFF2-40B4-BE49-F238E27FC236}">
                        <a16:creationId xmlns:a16="http://schemas.microsoft.com/office/drawing/2014/main" id="{1BAB9483-2B79-A7A7-F735-8159AB46348D}"/>
                      </a:ext>
                    </a:extLst>
                  </p:cNvPr>
                  <p:cNvSpPr/>
                  <p:nvPr/>
                </p:nvSpPr>
                <p:spPr>
                  <a:xfrm flipV="1">
                    <a:off x="2174274" y="663999"/>
                    <a:ext cx="11410" cy="96315"/>
                  </a:xfrm>
                  <a:custGeom>
                    <a:avLst/>
                    <a:gdLst>
                      <a:gd name="connsiteX0" fmla="*/ -773 w 11410"/>
                      <a:gd name="connsiteY0" fmla="*/ 66939 h 96315"/>
                      <a:gd name="connsiteX1" fmla="*/ 10637 w 11410"/>
                      <a:gd name="connsiteY1" fmla="*/ 66939 h 96315"/>
                      <a:gd name="connsiteX2" fmla="*/ 10637 w 11410"/>
                      <a:gd name="connsiteY2" fmla="*/ -2382 h 96315"/>
                      <a:gd name="connsiteX3" fmla="*/ -773 w 11410"/>
                      <a:gd name="connsiteY3" fmla="*/ -2382 h 96315"/>
                      <a:gd name="connsiteX4" fmla="*/ -773 w 11410"/>
                      <a:gd name="connsiteY4" fmla="*/ 66939 h 96315"/>
                      <a:gd name="connsiteX5" fmla="*/ -773 w 11410"/>
                      <a:gd name="connsiteY5" fmla="*/ 93934 h 96315"/>
                      <a:gd name="connsiteX6" fmla="*/ 10637 w 11410"/>
                      <a:gd name="connsiteY6" fmla="*/ 93934 h 96315"/>
                      <a:gd name="connsiteX7" fmla="*/ 10637 w 11410"/>
                      <a:gd name="connsiteY7" fmla="*/ 79496 h 96315"/>
                      <a:gd name="connsiteX8" fmla="*/ -773 w 11410"/>
                      <a:gd name="connsiteY8" fmla="*/ 79496 h 96315"/>
                      <a:gd name="connsiteX9" fmla="*/ -773 w 11410"/>
                      <a:gd name="connsiteY9" fmla="*/ 93934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410" h="96315">
                        <a:moveTo>
                          <a:pt x="-773" y="66939"/>
                        </a:moveTo>
                        <a:lnTo>
                          <a:pt x="10637" y="66939"/>
                        </a:lnTo>
                        <a:lnTo>
                          <a:pt x="10637" y="-2382"/>
                        </a:lnTo>
                        <a:lnTo>
                          <a:pt x="-773" y="-2382"/>
                        </a:lnTo>
                        <a:lnTo>
                          <a:pt x="-773" y="66939"/>
                        </a:lnTo>
                        <a:close/>
                        <a:moveTo>
                          <a:pt x="-773" y="93934"/>
                        </a:moveTo>
                        <a:lnTo>
                          <a:pt x="10637" y="93934"/>
                        </a:lnTo>
                        <a:lnTo>
                          <a:pt x="10637" y="79496"/>
                        </a:lnTo>
                        <a:lnTo>
                          <a:pt x="-773" y="79496"/>
                        </a:lnTo>
                        <a:lnTo>
                          <a:pt x="-773" y="9393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88" name="Figura a mano libera: forma 3987">
                    <a:extLst>
                      <a:ext uri="{FF2B5EF4-FFF2-40B4-BE49-F238E27FC236}">
                        <a16:creationId xmlns:a16="http://schemas.microsoft.com/office/drawing/2014/main" id="{AA0377C9-FFB8-455C-29F0-C77A8BCBCF12}"/>
                      </a:ext>
                    </a:extLst>
                  </p:cNvPr>
                  <p:cNvSpPr/>
                  <p:nvPr/>
                </p:nvSpPr>
                <p:spPr>
                  <a:xfrm flipV="1">
                    <a:off x="2204597" y="689331"/>
                    <a:ext cx="64373" cy="72786"/>
                  </a:xfrm>
                  <a:custGeom>
                    <a:avLst/>
                    <a:gdLst>
                      <a:gd name="connsiteX0" fmla="*/ 62520 w 64373"/>
                      <a:gd name="connsiteY0" fmla="*/ 37619 h 72786"/>
                      <a:gd name="connsiteX1" fmla="*/ 62520 w 64373"/>
                      <a:gd name="connsiteY1" fmla="*/ 32054 h 72786"/>
                      <a:gd name="connsiteX2" fmla="*/ 10053 w 64373"/>
                      <a:gd name="connsiteY2" fmla="*/ 32054 h 72786"/>
                      <a:gd name="connsiteX3" fmla="*/ 17157 w 64373"/>
                      <a:gd name="connsiteY3" fmla="*/ 14129 h 72786"/>
                      <a:gd name="connsiteX4" fmla="*/ 34858 w 64373"/>
                      <a:gd name="connsiteY4" fmla="*/ 7970 h 72786"/>
                      <a:gd name="connsiteX5" fmla="*/ 47598 w 64373"/>
                      <a:gd name="connsiteY5" fmla="*/ 9574 h 72786"/>
                      <a:gd name="connsiteX6" fmla="*/ 59861 w 64373"/>
                      <a:gd name="connsiteY6" fmla="*/ 14407 h 72786"/>
                      <a:gd name="connsiteX7" fmla="*/ 59861 w 64373"/>
                      <a:gd name="connsiteY7" fmla="*/ 3632 h 72786"/>
                      <a:gd name="connsiteX8" fmla="*/ 47260 w 64373"/>
                      <a:gd name="connsiteY8" fmla="*/ -329 h 72786"/>
                      <a:gd name="connsiteX9" fmla="*/ 34183 w 64373"/>
                      <a:gd name="connsiteY9" fmla="*/ -1696 h 72786"/>
                      <a:gd name="connsiteX10" fmla="*/ 7851 w 64373"/>
                      <a:gd name="connsiteY10" fmla="*/ 7950 h 72786"/>
                      <a:gd name="connsiteX11" fmla="*/ -1853 w 64373"/>
                      <a:gd name="connsiteY11" fmla="*/ 34094 h 72786"/>
                      <a:gd name="connsiteX12" fmla="*/ 7355 w 64373"/>
                      <a:gd name="connsiteY12" fmla="*/ 61089 h 72786"/>
                      <a:gd name="connsiteX13" fmla="*/ 32199 w 64373"/>
                      <a:gd name="connsiteY13" fmla="*/ 71091 h 72786"/>
                      <a:gd name="connsiteX14" fmla="*/ 54364 w 64373"/>
                      <a:gd name="connsiteY14" fmla="*/ 62079 h 72786"/>
                      <a:gd name="connsiteX15" fmla="*/ 62520 w 64373"/>
                      <a:gd name="connsiteY15" fmla="*/ 37619 h 72786"/>
                      <a:gd name="connsiteX16" fmla="*/ 51110 w 64373"/>
                      <a:gd name="connsiteY16" fmla="*/ 40966 h 72786"/>
                      <a:gd name="connsiteX17" fmla="*/ 45871 w 64373"/>
                      <a:gd name="connsiteY17" fmla="*/ 55860 h 72786"/>
                      <a:gd name="connsiteX18" fmla="*/ 32318 w 64373"/>
                      <a:gd name="connsiteY18" fmla="*/ 61446 h 72786"/>
                      <a:gd name="connsiteX19" fmla="*/ 17038 w 64373"/>
                      <a:gd name="connsiteY19" fmla="*/ 56058 h 72786"/>
                      <a:gd name="connsiteX20" fmla="*/ 10430 w 64373"/>
                      <a:gd name="connsiteY20" fmla="*/ 40887 h 72786"/>
                      <a:gd name="connsiteX21" fmla="*/ 51110 w 64373"/>
                      <a:gd name="connsiteY21" fmla="*/ 40966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373" h="72786">
                        <a:moveTo>
                          <a:pt x="62520" y="37619"/>
                        </a:moveTo>
                        <a:lnTo>
                          <a:pt x="62520" y="32054"/>
                        </a:lnTo>
                        <a:lnTo>
                          <a:pt x="10053" y="32054"/>
                        </a:lnTo>
                        <a:cubicBezTo>
                          <a:pt x="10556" y="24210"/>
                          <a:pt x="12924" y="18236"/>
                          <a:pt x="17157" y="14129"/>
                        </a:cubicBezTo>
                        <a:cubicBezTo>
                          <a:pt x="21391" y="10023"/>
                          <a:pt x="27291" y="7970"/>
                          <a:pt x="34858" y="7970"/>
                        </a:cubicBezTo>
                        <a:cubicBezTo>
                          <a:pt x="39237" y="7970"/>
                          <a:pt x="43484" y="8504"/>
                          <a:pt x="47598" y="9574"/>
                        </a:cubicBezTo>
                        <a:cubicBezTo>
                          <a:pt x="51712" y="10643"/>
                          <a:pt x="55800" y="12254"/>
                          <a:pt x="59861" y="14407"/>
                        </a:cubicBezTo>
                        <a:lnTo>
                          <a:pt x="59861" y="3632"/>
                        </a:lnTo>
                        <a:cubicBezTo>
                          <a:pt x="55760" y="1902"/>
                          <a:pt x="51560" y="582"/>
                          <a:pt x="47260" y="-329"/>
                        </a:cubicBezTo>
                        <a:cubicBezTo>
                          <a:pt x="42961" y="-1240"/>
                          <a:pt x="38602" y="-1696"/>
                          <a:pt x="34183" y="-1696"/>
                        </a:cubicBezTo>
                        <a:cubicBezTo>
                          <a:pt x="23097" y="-1696"/>
                          <a:pt x="14320" y="1520"/>
                          <a:pt x="7851" y="7950"/>
                        </a:cubicBezTo>
                        <a:cubicBezTo>
                          <a:pt x="1382" y="14393"/>
                          <a:pt x="-1853" y="23108"/>
                          <a:pt x="-1853" y="34094"/>
                        </a:cubicBezTo>
                        <a:cubicBezTo>
                          <a:pt x="-1853" y="45436"/>
                          <a:pt x="1216" y="54434"/>
                          <a:pt x="7355" y="61089"/>
                        </a:cubicBezTo>
                        <a:cubicBezTo>
                          <a:pt x="13493" y="67757"/>
                          <a:pt x="21774" y="71091"/>
                          <a:pt x="32199" y="71091"/>
                        </a:cubicBezTo>
                        <a:cubicBezTo>
                          <a:pt x="41539" y="71091"/>
                          <a:pt x="48927" y="68087"/>
                          <a:pt x="54364" y="62079"/>
                        </a:cubicBezTo>
                        <a:cubicBezTo>
                          <a:pt x="59802" y="56085"/>
                          <a:pt x="62520" y="47931"/>
                          <a:pt x="62520" y="37619"/>
                        </a:cubicBezTo>
                        <a:close/>
                        <a:moveTo>
                          <a:pt x="51110" y="40966"/>
                        </a:moveTo>
                        <a:cubicBezTo>
                          <a:pt x="51031" y="47185"/>
                          <a:pt x="49284" y="52150"/>
                          <a:pt x="45871" y="55860"/>
                        </a:cubicBezTo>
                        <a:cubicBezTo>
                          <a:pt x="42458" y="59584"/>
                          <a:pt x="37940" y="61446"/>
                          <a:pt x="32318" y="61446"/>
                        </a:cubicBezTo>
                        <a:cubicBezTo>
                          <a:pt x="25955" y="61446"/>
                          <a:pt x="20862" y="59650"/>
                          <a:pt x="17038" y="56058"/>
                        </a:cubicBezTo>
                        <a:cubicBezTo>
                          <a:pt x="13215" y="52467"/>
                          <a:pt x="11012" y="47410"/>
                          <a:pt x="10430" y="40887"/>
                        </a:cubicBezTo>
                        <a:lnTo>
                          <a:pt x="51110" y="4096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89" name="Figura a mano libera: forma 3988">
                    <a:extLst>
                      <a:ext uri="{FF2B5EF4-FFF2-40B4-BE49-F238E27FC236}">
                        <a16:creationId xmlns:a16="http://schemas.microsoft.com/office/drawing/2014/main" id="{CFA32085-3FFC-87CE-2A0D-96DC279299FA}"/>
                      </a:ext>
                    </a:extLst>
                  </p:cNvPr>
                  <p:cNvSpPr/>
                  <p:nvPr/>
                </p:nvSpPr>
                <p:spPr>
                  <a:xfrm flipV="1">
                    <a:off x="2287694" y="663999"/>
                    <a:ext cx="11410" cy="96315"/>
                  </a:xfrm>
                  <a:custGeom>
                    <a:avLst/>
                    <a:gdLst>
                      <a:gd name="connsiteX0" fmla="*/ -764 w 11410"/>
                      <a:gd name="connsiteY0" fmla="*/ 93934 h 96315"/>
                      <a:gd name="connsiteX1" fmla="*/ 10646 w 11410"/>
                      <a:gd name="connsiteY1" fmla="*/ 93934 h 96315"/>
                      <a:gd name="connsiteX2" fmla="*/ 10646 w 11410"/>
                      <a:gd name="connsiteY2" fmla="*/ -2382 h 96315"/>
                      <a:gd name="connsiteX3" fmla="*/ -764 w 11410"/>
                      <a:gd name="connsiteY3" fmla="*/ -2382 h 96315"/>
                      <a:gd name="connsiteX4" fmla="*/ -764 w 11410"/>
                      <a:gd name="connsiteY4" fmla="*/ 93934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10" h="96315">
                        <a:moveTo>
                          <a:pt x="-764" y="93934"/>
                        </a:moveTo>
                        <a:lnTo>
                          <a:pt x="10646" y="93934"/>
                        </a:lnTo>
                        <a:lnTo>
                          <a:pt x="10646" y="-2382"/>
                        </a:lnTo>
                        <a:lnTo>
                          <a:pt x="-764" y="-2382"/>
                        </a:lnTo>
                        <a:lnTo>
                          <a:pt x="-764" y="9393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90" name="Figura a mano libera: forma 3989">
                    <a:extLst>
                      <a:ext uri="{FF2B5EF4-FFF2-40B4-BE49-F238E27FC236}">
                        <a16:creationId xmlns:a16="http://schemas.microsoft.com/office/drawing/2014/main" id="{800CD279-0E92-AD25-12CB-DA426F7DE099}"/>
                      </a:ext>
                    </a:extLst>
                  </p:cNvPr>
                  <p:cNvSpPr/>
                  <p:nvPr/>
                </p:nvSpPr>
                <p:spPr>
                  <a:xfrm flipV="1">
                    <a:off x="2318017" y="663999"/>
                    <a:ext cx="62071" cy="98118"/>
                  </a:xfrm>
                  <a:custGeom>
                    <a:avLst/>
                    <a:gdLst>
                      <a:gd name="connsiteX0" fmla="*/ 48875 w 62071"/>
                      <a:gd name="connsiteY0" fmla="*/ 58270 h 98118"/>
                      <a:gd name="connsiteX1" fmla="*/ 48875 w 62071"/>
                      <a:gd name="connsiteY1" fmla="*/ 95782 h 98118"/>
                      <a:gd name="connsiteX2" fmla="*/ 60285 w 62071"/>
                      <a:gd name="connsiteY2" fmla="*/ 95782 h 98118"/>
                      <a:gd name="connsiteX3" fmla="*/ 60285 w 62071"/>
                      <a:gd name="connsiteY3" fmla="*/ -534 h 98118"/>
                      <a:gd name="connsiteX4" fmla="*/ 48875 w 62071"/>
                      <a:gd name="connsiteY4" fmla="*/ -534 h 98118"/>
                      <a:gd name="connsiteX5" fmla="*/ 48875 w 62071"/>
                      <a:gd name="connsiteY5" fmla="*/ 9864 h 98118"/>
                      <a:gd name="connsiteX6" fmla="*/ 39787 w 62071"/>
                      <a:gd name="connsiteY6" fmla="*/ 674 h 98118"/>
                      <a:gd name="connsiteX7" fmla="*/ 26610 w 62071"/>
                      <a:gd name="connsiteY7" fmla="*/ -2336 h 98118"/>
                      <a:gd name="connsiteX8" fmla="*/ 6112 w 62071"/>
                      <a:gd name="connsiteY8" fmla="*/ 7686 h 98118"/>
                      <a:gd name="connsiteX9" fmla="*/ -1786 w 62071"/>
                      <a:gd name="connsiteY9" fmla="*/ 34067 h 98118"/>
                      <a:gd name="connsiteX10" fmla="*/ 6112 w 62071"/>
                      <a:gd name="connsiteY10" fmla="*/ 60429 h 98118"/>
                      <a:gd name="connsiteX11" fmla="*/ 26610 w 62071"/>
                      <a:gd name="connsiteY11" fmla="*/ 70450 h 98118"/>
                      <a:gd name="connsiteX12" fmla="*/ 39787 w 62071"/>
                      <a:gd name="connsiteY12" fmla="*/ 67440 h 98118"/>
                      <a:gd name="connsiteX13" fmla="*/ 48875 w 62071"/>
                      <a:gd name="connsiteY13" fmla="*/ 58270 h 98118"/>
                      <a:gd name="connsiteX14" fmla="*/ 10001 w 62071"/>
                      <a:gd name="connsiteY14" fmla="*/ 34067 h 98118"/>
                      <a:gd name="connsiteX15" fmla="*/ 15180 w 62071"/>
                      <a:gd name="connsiteY15" fmla="*/ 14360 h 98118"/>
                      <a:gd name="connsiteX16" fmla="*/ 29408 w 62071"/>
                      <a:gd name="connsiteY16" fmla="*/ 7210 h 98118"/>
                      <a:gd name="connsiteX17" fmla="*/ 43656 w 62071"/>
                      <a:gd name="connsiteY17" fmla="*/ 14360 h 98118"/>
                      <a:gd name="connsiteX18" fmla="*/ 48875 w 62071"/>
                      <a:gd name="connsiteY18" fmla="*/ 34067 h 98118"/>
                      <a:gd name="connsiteX19" fmla="*/ 43656 w 62071"/>
                      <a:gd name="connsiteY19" fmla="*/ 53774 h 98118"/>
                      <a:gd name="connsiteX20" fmla="*/ 29408 w 62071"/>
                      <a:gd name="connsiteY20" fmla="*/ 60924 h 98118"/>
                      <a:gd name="connsiteX21" fmla="*/ 15180 w 62071"/>
                      <a:gd name="connsiteY21" fmla="*/ 53774 h 98118"/>
                      <a:gd name="connsiteX22" fmla="*/ 10001 w 62071"/>
                      <a:gd name="connsiteY22" fmla="*/ 34067 h 9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2071" h="98118">
                        <a:moveTo>
                          <a:pt x="48875" y="58270"/>
                        </a:moveTo>
                        <a:lnTo>
                          <a:pt x="48875" y="95782"/>
                        </a:lnTo>
                        <a:lnTo>
                          <a:pt x="60285" y="95782"/>
                        </a:lnTo>
                        <a:lnTo>
                          <a:pt x="60285" y="-534"/>
                        </a:lnTo>
                        <a:lnTo>
                          <a:pt x="48875" y="-534"/>
                        </a:lnTo>
                        <a:lnTo>
                          <a:pt x="48875" y="9864"/>
                        </a:lnTo>
                        <a:cubicBezTo>
                          <a:pt x="46481" y="5745"/>
                          <a:pt x="43451" y="2681"/>
                          <a:pt x="39787" y="674"/>
                        </a:cubicBezTo>
                        <a:cubicBezTo>
                          <a:pt x="36135" y="-1333"/>
                          <a:pt x="31743" y="-2336"/>
                          <a:pt x="26610" y="-2336"/>
                        </a:cubicBezTo>
                        <a:cubicBezTo>
                          <a:pt x="18223" y="-2336"/>
                          <a:pt x="11390" y="1004"/>
                          <a:pt x="6112" y="7686"/>
                        </a:cubicBezTo>
                        <a:cubicBezTo>
                          <a:pt x="847" y="14380"/>
                          <a:pt x="-1786" y="23174"/>
                          <a:pt x="-1786" y="34067"/>
                        </a:cubicBezTo>
                        <a:cubicBezTo>
                          <a:pt x="-1786" y="44960"/>
                          <a:pt x="847" y="53748"/>
                          <a:pt x="6112" y="60429"/>
                        </a:cubicBezTo>
                        <a:cubicBezTo>
                          <a:pt x="11390" y="67110"/>
                          <a:pt x="18223" y="70450"/>
                          <a:pt x="26610" y="70450"/>
                        </a:cubicBezTo>
                        <a:cubicBezTo>
                          <a:pt x="31743" y="70450"/>
                          <a:pt x="36135" y="69447"/>
                          <a:pt x="39787" y="67440"/>
                        </a:cubicBezTo>
                        <a:cubicBezTo>
                          <a:pt x="43451" y="65446"/>
                          <a:pt x="46481" y="62389"/>
                          <a:pt x="48875" y="58270"/>
                        </a:cubicBezTo>
                        <a:close/>
                        <a:moveTo>
                          <a:pt x="10001" y="34067"/>
                        </a:moveTo>
                        <a:cubicBezTo>
                          <a:pt x="10001" y="25696"/>
                          <a:pt x="11728" y="19127"/>
                          <a:pt x="15180" y="14360"/>
                        </a:cubicBezTo>
                        <a:cubicBezTo>
                          <a:pt x="18633" y="9594"/>
                          <a:pt x="23376" y="7210"/>
                          <a:pt x="29408" y="7210"/>
                        </a:cubicBezTo>
                        <a:cubicBezTo>
                          <a:pt x="35441" y="7210"/>
                          <a:pt x="40190" y="9594"/>
                          <a:pt x="43656" y="14360"/>
                        </a:cubicBezTo>
                        <a:cubicBezTo>
                          <a:pt x="47135" y="19127"/>
                          <a:pt x="48875" y="25696"/>
                          <a:pt x="48875" y="34067"/>
                        </a:cubicBezTo>
                        <a:cubicBezTo>
                          <a:pt x="48875" y="42438"/>
                          <a:pt x="47135" y="49007"/>
                          <a:pt x="43656" y="53774"/>
                        </a:cubicBezTo>
                        <a:cubicBezTo>
                          <a:pt x="40190" y="58541"/>
                          <a:pt x="35441" y="60924"/>
                          <a:pt x="29408" y="60924"/>
                        </a:cubicBezTo>
                        <a:cubicBezTo>
                          <a:pt x="23376" y="60924"/>
                          <a:pt x="18633" y="58541"/>
                          <a:pt x="15180" y="53774"/>
                        </a:cubicBezTo>
                        <a:cubicBezTo>
                          <a:pt x="11728" y="49007"/>
                          <a:pt x="10001" y="42438"/>
                          <a:pt x="10001" y="340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91" name="Figura a mano libera: forma 3990">
                    <a:extLst>
                      <a:ext uri="{FF2B5EF4-FFF2-40B4-BE49-F238E27FC236}">
                        <a16:creationId xmlns:a16="http://schemas.microsoft.com/office/drawing/2014/main" id="{65077D89-233E-1572-6756-73A1538E4D40}"/>
                      </a:ext>
                    </a:extLst>
                  </p:cNvPr>
                  <p:cNvSpPr/>
                  <p:nvPr/>
                </p:nvSpPr>
                <p:spPr>
                  <a:xfrm flipV="1">
                    <a:off x="2398514" y="689331"/>
                    <a:ext cx="53082" cy="72786"/>
                  </a:xfrm>
                  <a:custGeom>
                    <a:avLst/>
                    <a:gdLst>
                      <a:gd name="connsiteX0" fmla="*/ 47804 w 53082"/>
                      <a:gd name="connsiteY0" fmla="*/ 67387 h 72786"/>
                      <a:gd name="connsiteX1" fmla="*/ 47804 w 53082"/>
                      <a:gd name="connsiteY1" fmla="*/ 56613 h 72786"/>
                      <a:gd name="connsiteX2" fmla="*/ 37763 w 53082"/>
                      <a:gd name="connsiteY2" fmla="*/ 60317 h 72786"/>
                      <a:gd name="connsiteX3" fmla="*/ 26968 w 53082"/>
                      <a:gd name="connsiteY3" fmla="*/ 61564 h 72786"/>
                      <a:gd name="connsiteX4" fmla="*/ 14228 w 53082"/>
                      <a:gd name="connsiteY4" fmla="*/ 58970 h 72786"/>
                      <a:gd name="connsiteX5" fmla="*/ 9982 w 53082"/>
                      <a:gd name="connsiteY5" fmla="*/ 51166 h 72786"/>
                      <a:gd name="connsiteX6" fmla="*/ 13018 w 53082"/>
                      <a:gd name="connsiteY6" fmla="*/ 44947 h 72786"/>
                      <a:gd name="connsiteX7" fmla="*/ 25242 w 53082"/>
                      <a:gd name="connsiteY7" fmla="*/ 40649 h 72786"/>
                      <a:gd name="connsiteX8" fmla="*/ 29151 w 53082"/>
                      <a:gd name="connsiteY8" fmla="*/ 39778 h 72786"/>
                      <a:gd name="connsiteX9" fmla="*/ 46415 w 53082"/>
                      <a:gd name="connsiteY9" fmla="*/ 32450 h 72786"/>
                      <a:gd name="connsiteX10" fmla="*/ 51534 w 53082"/>
                      <a:gd name="connsiteY10" fmla="*/ 19239 h 72786"/>
                      <a:gd name="connsiteX11" fmla="*/ 43875 w 53082"/>
                      <a:gd name="connsiteY11" fmla="*/ 3929 h 72786"/>
                      <a:gd name="connsiteX12" fmla="*/ 22821 w 53082"/>
                      <a:gd name="connsiteY12" fmla="*/ -1696 h 72786"/>
                      <a:gd name="connsiteX13" fmla="*/ 11192 w 53082"/>
                      <a:gd name="connsiteY13" fmla="*/ -606 h 72786"/>
                      <a:gd name="connsiteX14" fmla="*/ -1548 w 53082"/>
                      <a:gd name="connsiteY14" fmla="*/ 2642 h 72786"/>
                      <a:gd name="connsiteX15" fmla="*/ -1548 w 53082"/>
                      <a:gd name="connsiteY15" fmla="*/ 14407 h 72786"/>
                      <a:gd name="connsiteX16" fmla="*/ 10914 w 53082"/>
                      <a:gd name="connsiteY16" fmla="*/ 9475 h 72786"/>
                      <a:gd name="connsiteX17" fmla="*/ 23079 w 53082"/>
                      <a:gd name="connsiteY17" fmla="*/ 7851 h 72786"/>
                      <a:gd name="connsiteX18" fmla="*/ 35461 w 53082"/>
                      <a:gd name="connsiteY18" fmla="*/ 10604 h 72786"/>
                      <a:gd name="connsiteX19" fmla="*/ 39807 w 53082"/>
                      <a:gd name="connsiteY19" fmla="*/ 18368 h 72786"/>
                      <a:gd name="connsiteX20" fmla="*/ 36672 w 53082"/>
                      <a:gd name="connsiteY20" fmla="*/ 25478 h 72786"/>
                      <a:gd name="connsiteX21" fmla="*/ 22940 w 53082"/>
                      <a:gd name="connsiteY21" fmla="*/ 30251 h 72786"/>
                      <a:gd name="connsiteX22" fmla="*/ 18971 w 53082"/>
                      <a:gd name="connsiteY22" fmla="*/ 31182 h 72786"/>
                      <a:gd name="connsiteX23" fmla="*/ 3652 w 53082"/>
                      <a:gd name="connsiteY23" fmla="*/ 38015 h 72786"/>
                      <a:gd name="connsiteX24" fmla="*/ -1051 w 53082"/>
                      <a:gd name="connsiteY24" fmla="*/ 50671 h 72786"/>
                      <a:gd name="connsiteX25" fmla="*/ 5894 w 53082"/>
                      <a:gd name="connsiteY25" fmla="*/ 65763 h 72786"/>
                      <a:gd name="connsiteX26" fmla="*/ 25619 w 53082"/>
                      <a:gd name="connsiteY26" fmla="*/ 71091 h 72786"/>
                      <a:gd name="connsiteX27" fmla="*/ 37505 w 53082"/>
                      <a:gd name="connsiteY27" fmla="*/ 70160 h 72786"/>
                      <a:gd name="connsiteX28" fmla="*/ 47804 w 53082"/>
                      <a:gd name="connsiteY28" fmla="*/ 67387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082" h="72786">
                        <a:moveTo>
                          <a:pt x="47804" y="67387"/>
                        </a:moveTo>
                        <a:lnTo>
                          <a:pt x="47804" y="56613"/>
                        </a:lnTo>
                        <a:cubicBezTo>
                          <a:pt x="44589" y="58263"/>
                          <a:pt x="41242" y="59498"/>
                          <a:pt x="37763" y="60317"/>
                        </a:cubicBezTo>
                        <a:cubicBezTo>
                          <a:pt x="34297" y="61148"/>
                          <a:pt x="30699" y="61564"/>
                          <a:pt x="26968" y="61564"/>
                        </a:cubicBezTo>
                        <a:cubicBezTo>
                          <a:pt x="21306" y="61564"/>
                          <a:pt x="17059" y="60699"/>
                          <a:pt x="14228" y="58970"/>
                        </a:cubicBezTo>
                        <a:cubicBezTo>
                          <a:pt x="11397" y="57240"/>
                          <a:pt x="9982" y="54639"/>
                          <a:pt x="9982" y="51166"/>
                        </a:cubicBezTo>
                        <a:cubicBezTo>
                          <a:pt x="9982" y="48526"/>
                          <a:pt x="10994" y="46452"/>
                          <a:pt x="13018" y="44947"/>
                        </a:cubicBezTo>
                        <a:cubicBezTo>
                          <a:pt x="15042" y="43442"/>
                          <a:pt x="19116" y="42009"/>
                          <a:pt x="25242" y="40649"/>
                        </a:cubicBezTo>
                        <a:lnTo>
                          <a:pt x="29151" y="39778"/>
                        </a:lnTo>
                        <a:cubicBezTo>
                          <a:pt x="37247" y="38048"/>
                          <a:pt x="43002" y="35605"/>
                          <a:pt x="46415" y="32450"/>
                        </a:cubicBezTo>
                        <a:cubicBezTo>
                          <a:pt x="49828" y="29294"/>
                          <a:pt x="51534" y="24890"/>
                          <a:pt x="51534" y="19239"/>
                        </a:cubicBezTo>
                        <a:cubicBezTo>
                          <a:pt x="51534" y="12796"/>
                          <a:pt x="48981" y="7692"/>
                          <a:pt x="43875" y="3929"/>
                        </a:cubicBezTo>
                        <a:cubicBezTo>
                          <a:pt x="38768" y="179"/>
                          <a:pt x="31750" y="-1696"/>
                          <a:pt x="22821" y="-1696"/>
                        </a:cubicBezTo>
                        <a:cubicBezTo>
                          <a:pt x="19103" y="-1696"/>
                          <a:pt x="15227" y="-1333"/>
                          <a:pt x="11192" y="-606"/>
                        </a:cubicBezTo>
                        <a:cubicBezTo>
                          <a:pt x="7157" y="120"/>
                          <a:pt x="2911" y="1203"/>
                          <a:pt x="-1548" y="2642"/>
                        </a:cubicBezTo>
                        <a:lnTo>
                          <a:pt x="-1548" y="14407"/>
                        </a:lnTo>
                        <a:cubicBezTo>
                          <a:pt x="2673" y="12215"/>
                          <a:pt x="6827" y="10571"/>
                          <a:pt x="10914" y="9475"/>
                        </a:cubicBezTo>
                        <a:cubicBezTo>
                          <a:pt x="15002" y="8392"/>
                          <a:pt x="19057" y="7851"/>
                          <a:pt x="23079" y="7851"/>
                        </a:cubicBezTo>
                        <a:cubicBezTo>
                          <a:pt x="28450" y="7851"/>
                          <a:pt x="32577" y="8768"/>
                          <a:pt x="35461" y="10604"/>
                        </a:cubicBezTo>
                        <a:cubicBezTo>
                          <a:pt x="38358" y="12439"/>
                          <a:pt x="39807" y="15027"/>
                          <a:pt x="39807" y="18368"/>
                        </a:cubicBezTo>
                        <a:cubicBezTo>
                          <a:pt x="39807" y="21457"/>
                          <a:pt x="38762" y="23828"/>
                          <a:pt x="36672" y="25478"/>
                        </a:cubicBezTo>
                        <a:cubicBezTo>
                          <a:pt x="34594" y="27128"/>
                          <a:pt x="30017" y="28720"/>
                          <a:pt x="22940" y="30251"/>
                        </a:cubicBezTo>
                        <a:lnTo>
                          <a:pt x="18971" y="31182"/>
                        </a:lnTo>
                        <a:cubicBezTo>
                          <a:pt x="11907" y="32661"/>
                          <a:pt x="6800" y="34939"/>
                          <a:pt x="3652" y="38015"/>
                        </a:cubicBezTo>
                        <a:cubicBezTo>
                          <a:pt x="516" y="41092"/>
                          <a:pt x="-1051" y="45310"/>
                          <a:pt x="-1051" y="50671"/>
                        </a:cubicBezTo>
                        <a:cubicBezTo>
                          <a:pt x="-1051" y="57194"/>
                          <a:pt x="1264" y="62224"/>
                          <a:pt x="5894" y="65763"/>
                        </a:cubicBezTo>
                        <a:cubicBezTo>
                          <a:pt x="10524" y="69315"/>
                          <a:pt x="17099" y="71091"/>
                          <a:pt x="25619" y="71091"/>
                        </a:cubicBezTo>
                        <a:cubicBezTo>
                          <a:pt x="29825" y="71091"/>
                          <a:pt x="33788" y="70781"/>
                          <a:pt x="37505" y="70160"/>
                        </a:cubicBezTo>
                        <a:cubicBezTo>
                          <a:pt x="41236" y="69553"/>
                          <a:pt x="44669" y="68629"/>
                          <a:pt x="47804" y="6738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92" name="Figura a mano libera: forma 3991">
                    <a:extLst>
                      <a:ext uri="{FF2B5EF4-FFF2-40B4-BE49-F238E27FC236}">
                        <a16:creationId xmlns:a16="http://schemas.microsoft.com/office/drawing/2014/main" id="{33B9BC13-8D6A-C4B6-5940-B194735DD7D8}"/>
                      </a:ext>
                    </a:extLst>
                  </p:cNvPr>
                  <p:cNvSpPr/>
                  <p:nvPr/>
                </p:nvSpPr>
                <p:spPr>
                  <a:xfrm flipV="1">
                    <a:off x="2472676" y="694778"/>
                    <a:ext cx="13077" cy="65537"/>
                  </a:xfrm>
                  <a:custGeom>
                    <a:avLst/>
                    <a:gdLst>
                      <a:gd name="connsiteX0" fmla="*/ -938 w 13077"/>
                      <a:gd name="connsiteY0" fmla="*/ 14122 h 65537"/>
                      <a:gd name="connsiteX1" fmla="*/ 12139 w 13077"/>
                      <a:gd name="connsiteY1" fmla="*/ 14122 h 65537"/>
                      <a:gd name="connsiteX2" fmla="*/ 12139 w 13077"/>
                      <a:gd name="connsiteY2" fmla="*/ -1603 h 65537"/>
                      <a:gd name="connsiteX3" fmla="*/ -938 w 13077"/>
                      <a:gd name="connsiteY3" fmla="*/ -1603 h 65537"/>
                      <a:gd name="connsiteX4" fmla="*/ -938 w 13077"/>
                      <a:gd name="connsiteY4" fmla="*/ 14122 h 65537"/>
                      <a:gd name="connsiteX5" fmla="*/ -938 w 13077"/>
                      <a:gd name="connsiteY5" fmla="*/ 63934 h 65537"/>
                      <a:gd name="connsiteX6" fmla="*/ 12139 w 13077"/>
                      <a:gd name="connsiteY6" fmla="*/ 63934 h 65537"/>
                      <a:gd name="connsiteX7" fmla="*/ 12139 w 13077"/>
                      <a:gd name="connsiteY7" fmla="*/ 48228 h 65537"/>
                      <a:gd name="connsiteX8" fmla="*/ -938 w 13077"/>
                      <a:gd name="connsiteY8" fmla="*/ 48228 h 65537"/>
                      <a:gd name="connsiteX9" fmla="*/ -938 w 13077"/>
                      <a:gd name="connsiteY9" fmla="*/ 63934 h 65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077" h="65537">
                        <a:moveTo>
                          <a:pt x="-938" y="14122"/>
                        </a:moveTo>
                        <a:lnTo>
                          <a:pt x="12139" y="14122"/>
                        </a:lnTo>
                        <a:lnTo>
                          <a:pt x="12139" y="-1603"/>
                        </a:lnTo>
                        <a:lnTo>
                          <a:pt x="-938" y="-1603"/>
                        </a:lnTo>
                        <a:lnTo>
                          <a:pt x="-938" y="14122"/>
                        </a:lnTo>
                        <a:close/>
                        <a:moveTo>
                          <a:pt x="-938" y="63934"/>
                        </a:moveTo>
                        <a:lnTo>
                          <a:pt x="12139" y="63934"/>
                        </a:lnTo>
                        <a:lnTo>
                          <a:pt x="12139" y="48228"/>
                        </a:lnTo>
                        <a:lnTo>
                          <a:pt x="-938" y="48228"/>
                        </a:lnTo>
                        <a:lnTo>
                          <a:pt x="-938" y="6393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93" name="Figura a mano libera: forma 3992">
                    <a:extLst>
                      <a:ext uri="{FF2B5EF4-FFF2-40B4-BE49-F238E27FC236}">
                        <a16:creationId xmlns:a16="http://schemas.microsoft.com/office/drawing/2014/main" id="{D344C623-D84E-4BAA-C1EF-13A319509DDD}"/>
                      </a:ext>
                    </a:extLst>
                  </p:cNvPr>
                  <p:cNvSpPr/>
                  <p:nvPr/>
                </p:nvSpPr>
                <p:spPr>
                  <a:xfrm flipV="1">
                    <a:off x="2500583" y="760315"/>
                    <a:ext cx="12700" cy="1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675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94" name="Figura a mano libera: forma 3993">
                    <a:extLst>
                      <a:ext uri="{FF2B5EF4-FFF2-40B4-BE49-F238E27FC236}">
                        <a16:creationId xmlns:a16="http://schemas.microsoft.com/office/drawing/2014/main" id="{CC7CD02C-4916-CEC0-37E1-3EB589537E82}"/>
                      </a:ext>
                    </a:extLst>
                  </p:cNvPr>
                  <p:cNvSpPr/>
                  <p:nvPr/>
                </p:nvSpPr>
                <p:spPr>
                  <a:xfrm flipV="1">
                    <a:off x="2550755" y="667901"/>
                    <a:ext cx="59908" cy="94216"/>
                  </a:xfrm>
                  <a:custGeom>
                    <a:avLst/>
                    <a:gdLst>
                      <a:gd name="connsiteX0" fmla="*/ 2055 w 59908"/>
                      <a:gd name="connsiteY0" fmla="*/ 91979 h 94216"/>
                      <a:gd name="connsiteX1" fmla="*/ 51228 w 59908"/>
                      <a:gd name="connsiteY1" fmla="*/ 91979 h 94216"/>
                      <a:gd name="connsiteX2" fmla="*/ 51228 w 59908"/>
                      <a:gd name="connsiteY2" fmla="*/ 81442 h 94216"/>
                      <a:gd name="connsiteX3" fmla="*/ 13525 w 59908"/>
                      <a:gd name="connsiteY3" fmla="*/ 81442 h 94216"/>
                      <a:gd name="connsiteX4" fmla="*/ 13525 w 59908"/>
                      <a:gd name="connsiteY4" fmla="*/ 58804 h 94216"/>
                      <a:gd name="connsiteX5" fmla="*/ 18962 w 59908"/>
                      <a:gd name="connsiteY5" fmla="*/ 60191 h 94216"/>
                      <a:gd name="connsiteX6" fmla="*/ 24439 w 59908"/>
                      <a:gd name="connsiteY6" fmla="*/ 60646 h 94216"/>
                      <a:gd name="connsiteX7" fmla="*/ 48985 w 59908"/>
                      <a:gd name="connsiteY7" fmla="*/ 52169 h 94216"/>
                      <a:gd name="connsiteX8" fmla="*/ 58054 w 59908"/>
                      <a:gd name="connsiteY8" fmla="*/ 29214 h 94216"/>
                      <a:gd name="connsiteX9" fmla="*/ 48747 w 59908"/>
                      <a:gd name="connsiteY9" fmla="*/ 6022 h 94216"/>
                      <a:gd name="connsiteX10" fmla="*/ 22514 w 59908"/>
                      <a:gd name="connsiteY10" fmla="*/ -2237 h 94216"/>
                      <a:gd name="connsiteX11" fmla="*/ 10627 w 59908"/>
                      <a:gd name="connsiteY11" fmla="*/ -1247 h 94216"/>
                      <a:gd name="connsiteX12" fmla="*/ -1854 w 59908"/>
                      <a:gd name="connsiteY12" fmla="*/ 1724 h 94216"/>
                      <a:gd name="connsiteX13" fmla="*/ -1854 w 59908"/>
                      <a:gd name="connsiteY13" fmla="*/ 14300 h 94216"/>
                      <a:gd name="connsiteX14" fmla="*/ 9675 w 59908"/>
                      <a:gd name="connsiteY14" fmla="*/ 9785 h 94216"/>
                      <a:gd name="connsiteX15" fmla="*/ 22256 w 59908"/>
                      <a:gd name="connsiteY15" fmla="*/ 8299 h 94216"/>
                      <a:gd name="connsiteX16" fmla="*/ 39242 w 59908"/>
                      <a:gd name="connsiteY16" fmla="*/ 13924 h 94216"/>
                      <a:gd name="connsiteX17" fmla="*/ 45513 w 59908"/>
                      <a:gd name="connsiteY17" fmla="*/ 29214 h 94216"/>
                      <a:gd name="connsiteX18" fmla="*/ 39242 w 59908"/>
                      <a:gd name="connsiteY18" fmla="*/ 44485 h 94216"/>
                      <a:gd name="connsiteX19" fmla="*/ 22256 w 59908"/>
                      <a:gd name="connsiteY19" fmla="*/ 50129 h 94216"/>
                      <a:gd name="connsiteX20" fmla="*/ 12235 w 59908"/>
                      <a:gd name="connsiteY20" fmla="*/ 49020 h 94216"/>
                      <a:gd name="connsiteX21" fmla="*/ 2055 w 59908"/>
                      <a:gd name="connsiteY21" fmla="*/ 45554 h 94216"/>
                      <a:gd name="connsiteX22" fmla="*/ 2055 w 59908"/>
                      <a:gd name="connsiteY22" fmla="*/ 91979 h 94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9908" h="94216">
                        <a:moveTo>
                          <a:pt x="2055" y="91979"/>
                        </a:moveTo>
                        <a:lnTo>
                          <a:pt x="51228" y="91979"/>
                        </a:lnTo>
                        <a:lnTo>
                          <a:pt x="51228" y="81442"/>
                        </a:lnTo>
                        <a:lnTo>
                          <a:pt x="13525" y="81442"/>
                        </a:lnTo>
                        <a:lnTo>
                          <a:pt x="13525" y="58804"/>
                        </a:lnTo>
                        <a:cubicBezTo>
                          <a:pt x="15337" y="59425"/>
                          <a:pt x="17149" y="59887"/>
                          <a:pt x="18962" y="60191"/>
                        </a:cubicBezTo>
                        <a:cubicBezTo>
                          <a:pt x="20787" y="60494"/>
                          <a:pt x="22613" y="60646"/>
                          <a:pt x="24439" y="60646"/>
                        </a:cubicBezTo>
                        <a:cubicBezTo>
                          <a:pt x="34771" y="60646"/>
                          <a:pt x="42953" y="57820"/>
                          <a:pt x="48985" y="52169"/>
                        </a:cubicBezTo>
                        <a:cubicBezTo>
                          <a:pt x="55031" y="46518"/>
                          <a:pt x="58054" y="38866"/>
                          <a:pt x="58054" y="29214"/>
                        </a:cubicBezTo>
                        <a:cubicBezTo>
                          <a:pt x="58054" y="19272"/>
                          <a:pt x="54952" y="11541"/>
                          <a:pt x="48747" y="6022"/>
                        </a:cubicBezTo>
                        <a:cubicBezTo>
                          <a:pt x="42543" y="516"/>
                          <a:pt x="33798" y="-2237"/>
                          <a:pt x="22514" y="-2237"/>
                        </a:cubicBezTo>
                        <a:cubicBezTo>
                          <a:pt x="18624" y="-2237"/>
                          <a:pt x="14662" y="-1907"/>
                          <a:pt x="10627" y="-1247"/>
                        </a:cubicBezTo>
                        <a:cubicBezTo>
                          <a:pt x="6606" y="-587"/>
                          <a:pt x="2445" y="403"/>
                          <a:pt x="-1854" y="1724"/>
                        </a:cubicBezTo>
                        <a:lnTo>
                          <a:pt x="-1854" y="14300"/>
                        </a:lnTo>
                        <a:cubicBezTo>
                          <a:pt x="1863" y="12280"/>
                          <a:pt x="5706" y="10775"/>
                          <a:pt x="9675" y="9785"/>
                        </a:cubicBezTo>
                        <a:cubicBezTo>
                          <a:pt x="13644" y="8794"/>
                          <a:pt x="17837" y="8299"/>
                          <a:pt x="22256" y="8299"/>
                        </a:cubicBezTo>
                        <a:cubicBezTo>
                          <a:pt x="29413" y="8299"/>
                          <a:pt x="35075" y="10174"/>
                          <a:pt x="39242" y="13924"/>
                        </a:cubicBezTo>
                        <a:cubicBezTo>
                          <a:pt x="43423" y="17674"/>
                          <a:pt x="45513" y="22771"/>
                          <a:pt x="45513" y="29214"/>
                        </a:cubicBezTo>
                        <a:cubicBezTo>
                          <a:pt x="45513" y="35645"/>
                          <a:pt x="43423" y="40735"/>
                          <a:pt x="39242" y="44485"/>
                        </a:cubicBezTo>
                        <a:cubicBezTo>
                          <a:pt x="35075" y="48248"/>
                          <a:pt x="29413" y="50129"/>
                          <a:pt x="22256" y="50129"/>
                        </a:cubicBezTo>
                        <a:cubicBezTo>
                          <a:pt x="18909" y="50129"/>
                          <a:pt x="15569" y="49759"/>
                          <a:pt x="12235" y="49020"/>
                        </a:cubicBezTo>
                        <a:cubicBezTo>
                          <a:pt x="8914" y="48281"/>
                          <a:pt x="5521" y="47125"/>
                          <a:pt x="2055" y="45554"/>
                        </a:cubicBezTo>
                        <a:lnTo>
                          <a:pt x="2055" y="9197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95" name="Figura a mano libera: forma 3994">
                    <a:extLst>
                      <a:ext uri="{FF2B5EF4-FFF2-40B4-BE49-F238E27FC236}">
                        <a16:creationId xmlns:a16="http://schemas.microsoft.com/office/drawing/2014/main" id="{DB2221C6-3480-CE33-AED4-CA99F7014924}"/>
                      </a:ext>
                    </a:extLst>
                  </p:cNvPr>
                  <p:cNvSpPr/>
                  <p:nvPr/>
                </p:nvSpPr>
                <p:spPr>
                  <a:xfrm flipV="1">
                    <a:off x="2630127" y="666237"/>
                    <a:ext cx="63996" cy="95880"/>
                  </a:xfrm>
                  <a:custGeom>
                    <a:avLst/>
                    <a:gdLst>
                      <a:gd name="connsiteX0" fmla="*/ 30109 w 63996"/>
                      <a:gd name="connsiteY0" fmla="*/ 83698 h 95880"/>
                      <a:gd name="connsiteX1" fmla="*/ 15564 w 63996"/>
                      <a:gd name="connsiteY1" fmla="*/ 74191 h 95880"/>
                      <a:gd name="connsiteX2" fmla="*/ 10702 w 63996"/>
                      <a:gd name="connsiteY2" fmla="*/ 45631 h 95880"/>
                      <a:gd name="connsiteX3" fmla="*/ 15564 w 63996"/>
                      <a:gd name="connsiteY3" fmla="*/ 17130 h 95880"/>
                      <a:gd name="connsiteX4" fmla="*/ 30109 w 63996"/>
                      <a:gd name="connsiteY4" fmla="*/ 7623 h 95880"/>
                      <a:gd name="connsiteX5" fmla="*/ 44714 w 63996"/>
                      <a:gd name="connsiteY5" fmla="*/ 17130 h 95880"/>
                      <a:gd name="connsiteX6" fmla="*/ 49596 w 63996"/>
                      <a:gd name="connsiteY6" fmla="*/ 45631 h 95880"/>
                      <a:gd name="connsiteX7" fmla="*/ 44714 w 63996"/>
                      <a:gd name="connsiteY7" fmla="*/ 74191 h 95880"/>
                      <a:gd name="connsiteX8" fmla="*/ 30109 w 63996"/>
                      <a:gd name="connsiteY8" fmla="*/ 83698 h 95880"/>
                      <a:gd name="connsiteX9" fmla="*/ 30109 w 63996"/>
                      <a:gd name="connsiteY9" fmla="*/ 93601 h 95880"/>
                      <a:gd name="connsiteX10" fmla="*/ 53902 w 63996"/>
                      <a:gd name="connsiteY10" fmla="*/ 81301 h 95880"/>
                      <a:gd name="connsiteX11" fmla="*/ 62117 w 63996"/>
                      <a:gd name="connsiteY11" fmla="*/ 45631 h 95880"/>
                      <a:gd name="connsiteX12" fmla="*/ 53902 w 63996"/>
                      <a:gd name="connsiteY12" fmla="*/ 10000 h 95880"/>
                      <a:gd name="connsiteX13" fmla="*/ 30109 w 63996"/>
                      <a:gd name="connsiteY13" fmla="*/ -2280 h 95880"/>
                      <a:gd name="connsiteX14" fmla="*/ 6336 w 63996"/>
                      <a:gd name="connsiteY14" fmla="*/ 10000 h 95880"/>
                      <a:gd name="connsiteX15" fmla="*/ -1879 w 63996"/>
                      <a:gd name="connsiteY15" fmla="*/ 45631 h 95880"/>
                      <a:gd name="connsiteX16" fmla="*/ 6336 w 63996"/>
                      <a:gd name="connsiteY16" fmla="*/ 81301 h 95880"/>
                      <a:gd name="connsiteX17" fmla="*/ 30109 w 63996"/>
                      <a:gd name="connsiteY17" fmla="*/ 93601 h 95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5880">
                        <a:moveTo>
                          <a:pt x="30109" y="83698"/>
                        </a:moveTo>
                        <a:cubicBezTo>
                          <a:pt x="23667" y="83698"/>
                          <a:pt x="18818" y="80529"/>
                          <a:pt x="15564" y="74191"/>
                        </a:cubicBezTo>
                        <a:cubicBezTo>
                          <a:pt x="12323" y="67866"/>
                          <a:pt x="10702" y="58346"/>
                          <a:pt x="10702" y="45631"/>
                        </a:cubicBezTo>
                        <a:cubicBezTo>
                          <a:pt x="10702" y="32968"/>
                          <a:pt x="12323" y="23468"/>
                          <a:pt x="15564" y="17130"/>
                        </a:cubicBezTo>
                        <a:cubicBezTo>
                          <a:pt x="18818" y="10792"/>
                          <a:pt x="23667" y="7623"/>
                          <a:pt x="30109" y="7623"/>
                        </a:cubicBezTo>
                        <a:cubicBezTo>
                          <a:pt x="36605" y="7623"/>
                          <a:pt x="41473" y="10792"/>
                          <a:pt x="44714" y="17130"/>
                        </a:cubicBezTo>
                        <a:cubicBezTo>
                          <a:pt x="47969" y="23468"/>
                          <a:pt x="49596" y="32968"/>
                          <a:pt x="49596" y="45631"/>
                        </a:cubicBezTo>
                        <a:cubicBezTo>
                          <a:pt x="49596" y="58346"/>
                          <a:pt x="47969" y="67866"/>
                          <a:pt x="44714" y="74191"/>
                        </a:cubicBezTo>
                        <a:cubicBezTo>
                          <a:pt x="41473" y="80529"/>
                          <a:pt x="36605" y="83698"/>
                          <a:pt x="30109" y="83698"/>
                        </a:cubicBezTo>
                        <a:close/>
                        <a:moveTo>
                          <a:pt x="30109" y="93601"/>
                        </a:moveTo>
                        <a:cubicBezTo>
                          <a:pt x="40494" y="93601"/>
                          <a:pt x="48425" y="89501"/>
                          <a:pt x="53902" y="81301"/>
                        </a:cubicBezTo>
                        <a:cubicBezTo>
                          <a:pt x="59379" y="73115"/>
                          <a:pt x="62117" y="61225"/>
                          <a:pt x="62117" y="45631"/>
                        </a:cubicBezTo>
                        <a:cubicBezTo>
                          <a:pt x="62117" y="30077"/>
                          <a:pt x="59379" y="18200"/>
                          <a:pt x="53902" y="10000"/>
                        </a:cubicBezTo>
                        <a:cubicBezTo>
                          <a:pt x="48425" y="1814"/>
                          <a:pt x="40494" y="-2280"/>
                          <a:pt x="30109" y="-2280"/>
                        </a:cubicBezTo>
                        <a:cubicBezTo>
                          <a:pt x="19738" y="-2280"/>
                          <a:pt x="11813" y="1814"/>
                          <a:pt x="6336" y="10000"/>
                        </a:cubicBezTo>
                        <a:cubicBezTo>
                          <a:pt x="860" y="18200"/>
                          <a:pt x="-1879" y="30077"/>
                          <a:pt x="-1879" y="45631"/>
                        </a:cubicBezTo>
                        <a:cubicBezTo>
                          <a:pt x="-1879" y="61225"/>
                          <a:pt x="860" y="73115"/>
                          <a:pt x="6336" y="81301"/>
                        </a:cubicBezTo>
                        <a:cubicBezTo>
                          <a:pt x="11813" y="89501"/>
                          <a:pt x="19738" y="93601"/>
                          <a:pt x="30109" y="9360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96" name="Figura a mano libera: forma 3995">
                    <a:extLst>
                      <a:ext uri="{FF2B5EF4-FFF2-40B4-BE49-F238E27FC236}">
                        <a16:creationId xmlns:a16="http://schemas.microsoft.com/office/drawing/2014/main" id="{FD523F91-42DD-8B47-FD01-D3BA537249DA}"/>
                      </a:ext>
                    </a:extLst>
                  </p:cNvPr>
                  <p:cNvSpPr/>
                  <p:nvPr/>
                </p:nvSpPr>
                <p:spPr>
                  <a:xfrm flipV="1">
                    <a:off x="2710928" y="666237"/>
                    <a:ext cx="63996" cy="95880"/>
                  </a:xfrm>
                  <a:custGeom>
                    <a:avLst/>
                    <a:gdLst>
                      <a:gd name="connsiteX0" fmla="*/ 30116 w 63996"/>
                      <a:gd name="connsiteY0" fmla="*/ 83698 h 95880"/>
                      <a:gd name="connsiteX1" fmla="*/ 15570 w 63996"/>
                      <a:gd name="connsiteY1" fmla="*/ 74191 h 95880"/>
                      <a:gd name="connsiteX2" fmla="*/ 10708 w 63996"/>
                      <a:gd name="connsiteY2" fmla="*/ 45631 h 95880"/>
                      <a:gd name="connsiteX3" fmla="*/ 15570 w 63996"/>
                      <a:gd name="connsiteY3" fmla="*/ 17130 h 95880"/>
                      <a:gd name="connsiteX4" fmla="*/ 30116 w 63996"/>
                      <a:gd name="connsiteY4" fmla="*/ 7623 h 95880"/>
                      <a:gd name="connsiteX5" fmla="*/ 44721 w 63996"/>
                      <a:gd name="connsiteY5" fmla="*/ 17130 h 95880"/>
                      <a:gd name="connsiteX6" fmla="*/ 49602 w 63996"/>
                      <a:gd name="connsiteY6" fmla="*/ 45631 h 95880"/>
                      <a:gd name="connsiteX7" fmla="*/ 44721 w 63996"/>
                      <a:gd name="connsiteY7" fmla="*/ 74191 h 95880"/>
                      <a:gd name="connsiteX8" fmla="*/ 30116 w 63996"/>
                      <a:gd name="connsiteY8" fmla="*/ 83698 h 95880"/>
                      <a:gd name="connsiteX9" fmla="*/ 30116 w 63996"/>
                      <a:gd name="connsiteY9" fmla="*/ 93601 h 95880"/>
                      <a:gd name="connsiteX10" fmla="*/ 53908 w 63996"/>
                      <a:gd name="connsiteY10" fmla="*/ 81301 h 95880"/>
                      <a:gd name="connsiteX11" fmla="*/ 62124 w 63996"/>
                      <a:gd name="connsiteY11" fmla="*/ 45631 h 95880"/>
                      <a:gd name="connsiteX12" fmla="*/ 53908 w 63996"/>
                      <a:gd name="connsiteY12" fmla="*/ 10000 h 95880"/>
                      <a:gd name="connsiteX13" fmla="*/ 30116 w 63996"/>
                      <a:gd name="connsiteY13" fmla="*/ -2280 h 95880"/>
                      <a:gd name="connsiteX14" fmla="*/ 6343 w 63996"/>
                      <a:gd name="connsiteY14" fmla="*/ 10000 h 95880"/>
                      <a:gd name="connsiteX15" fmla="*/ -1873 w 63996"/>
                      <a:gd name="connsiteY15" fmla="*/ 45631 h 95880"/>
                      <a:gd name="connsiteX16" fmla="*/ 6343 w 63996"/>
                      <a:gd name="connsiteY16" fmla="*/ 81301 h 95880"/>
                      <a:gd name="connsiteX17" fmla="*/ 30116 w 63996"/>
                      <a:gd name="connsiteY17" fmla="*/ 93601 h 95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5880">
                        <a:moveTo>
                          <a:pt x="30116" y="83698"/>
                        </a:moveTo>
                        <a:cubicBezTo>
                          <a:pt x="23673" y="83698"/>
                          <a:pt x="18825" y="80529"/>
                          <a:pt x="15570" y="74191"/>
                        </a:cubicBezTo>
                        <a:cubicBezTo>
                          <a:pt x="12329" y="67866"/>
                          <a:pt x="10708" y="58346"/>
                          <a:pt x="10708" y="45631"/>
                        </a:cubicBezTo>
                        <a:cubicBezTo>
                          <a:pt x="10708" y="32968"/>
                          <a:pt x="12329" y="23468"/>
                          <a:pt x="15570" y="17130"/>
                        </a:cubicBezTo>
                        <a:cubicBezTo>
                          <a:pt x="18825" y="10792"/>
                          <a:pt x="23673" y="7623"/>
                          <a:pt x="30116" y="7623"/>
                        </a:cubicBezTo>
                        <a:cubicBezTo>
                          <a:pt x="36611" y="7623"/>
                          <a:pt x="41480" y="10792"/>
                          <a:pt x="44721" y="17130"/>
                        </a:cubicBezTo>
                        <a:cubicBezTo>
                          <a:pt x="47975" y="23468"/>
                          <a:pt x="49602" y="32968"/>
                          <a:pt x="49602" y="45631"/>
                        </a:cubicBezTo>
                        <a:cubicBezTo>
                          <a:pt x="49602" y="58346"/>
                          <a:pt x="47975" y="67866"/>
                          <a:pt x="44721" y="74191"/>
                        </a:cubicBezTo>
                        <a:cubicBezTo>
                          <a:pt x="41480" y="80529"/>
                          <a:pt x="36611" y="83698"/>
                          <a:pt x="30116" y="83698"/>
                        </a:cubicBezTo>
                        <a:close/>
                        <a:moveTo>
                          <a:pt x="30116" y="93601"/>
                        </a:moveTo>
                        <a:cubicBezTo>
                          <a:pt x="40500" y="93601"/>
                          <a:pt x="48431" y="89501"/>
                          <a:pt x="53908" y="81301"/>
                        </a:cubicBezTo>
                        <a:cubicBezTo>
                          <a:pt x="59385" y="73115"/>
                          <a:pt x="62124" y="61225"/>
                          <a:pt x="62124" y="45631"/>
                        </a:cubicBezTo>
                        <a:cubicBezTo>
                          <a:pt x="62124" y="30077"/>
                          <a:pt x="59385" y="18200"/>
                          <a:pt x="53908" y="10000"/>
                        </a:cubicBezTo>
                        <a:cubicBezTo>
                          <a:pt x="48431" y="1814"/>
                          <a:pt x="40500" y="-2280"/>
                          <a:pt x="30116" y="-2280"/>
                        </a:cubicBezTo>
                        <a:cubicBezTo>
                          <a:pt x="19744" y="-2280"/>
                          <a:pt x="11820" y="1814"/>
                          <a:pt x="6343" y="10000"/>
                        </a:cubicBezTo>
                        <a:cubicBezTo>
                          <a:pt x="866" y="18200"/>
                          <a:pt x="-1873" y="30077"/>
                          <a:pt x="-1873" y="45631"/>
                        </a:cubicBezTo>
                        <a:cubicBezTo>
                          <a:pt x="-1873" y="61225"/>
                          <a:pt x="866" y="73115"/>
                          <a:pt x="6343" y="81301"/>
                        </a:cubicBezTo>
                        <a:cubicBezTo>
                          <a:pt x="11820" y="89501"/>
                          <a:pt x="19744" y="93601"/>
                          <a:pt x="30116" y="9360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997" name="Elemento grafico 2">
                  <a:extLst>
                    <a:ext uri="{FF2B5EF4-FFF2-40B4-BE49-F238E27FC236}">
                      <a16:creationId xmlns:a16="http://schemas.microsoft.com/office/drawing/2014/main" id="{509AB729-E03E-E812-FC22-D2B050EAA128}"/>
                    </a:ext>
                  </a:extLst>
                </p:cNvPr>
                <p:cNvGrpSpPr/>
                <p:nvPr/>
              </p:nvGrpSpPr>
              <p:grpSpPr>
                <a:xfrm>
                  <a:off x="1396563" y="863979"/>
                  <a:ext cx="254000" cy="76054"/>
                  <a:chOff x="1396563" y="863979"/>
                  <a:chExt cx="254000" cy="76054"/>
                </a:xfrm>
              </p:grpSpPr>
              <p:sp>
                <p:nvSpPr>
                  <p:cNvPr id="3998" name="Figura a mano libera: forma 3997">
                    <a:extLst>
                      <a:ext uri="{FF2B5EF4-FFF2-40B4-BE49-F238E27FC236}">
                        <a16:creationId xmlns:a16="http://schemas.microsoft.com/office/drawing/2014/main" id="{DFE874AC-22A2-D980-34CE-13F518157006}"/>
                      </a:ext>
                    </a:extLst>
                  </p:cNvPr>
                  <p:cNvSpPr/>
                  <p:nvPr/>
                </p:nvSpPr>
                <p:spPr>
                  <a:xfrm>
                    <a:off x="1396563" y="902006"/>
                    <a:ext cx="254000" cy="12675"/>
                  </a:xfrm>
                  <a:custGeom>
                    <a:avLst/>
                    <a:gdLst>
                      <a:gd name="connsiteX0" fmla="*/ 0 w 254000"/>
                      <a:gd name="connsiteY0" fmla="*/ 0 h 12675"/>
                      <a:gd name="connsiteX1" fmla="*/ 127000 w 254000"/>
                      <a:gd name="connsiteY1" fmla="*/ 0 h 12675"/>
                      <a:gd name="connsiteX2" fmla="*/ 254000 w 254000"/>
                      <a:gd name="connsiteY2" fmla="*/ 0 h 12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4000" h="12675">
                        <a:moveTo>
                          <a:pt x="0" y="0"/>
                        </a:moveTo>
                        <a:lnTo>
                          <a:pt x="127000" y="0"/>
                        </a:lnTo>
                        <a:lnTo>
                          <a:pt x="254000" y="0"/>
                        </a:lnTo>
                      </a:path>
                    </a:pathLst>
                  </a:custGeom>
                  <a:noFill/>
                  <a:ln w="19050" cap="sq">
                    <a:solidFill>
                      <a:srgbClr val="2CA02C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99" name="Figura a mano libera: forma 3998">
                    <a:extLst>
                      <a:ext uri="{FF2B5EF4-FFF2-40B4-BE49-F238E27FC236}">
                        <a16:creationId xmlns:a16="http://schemas.microsoft.com/office/drawing/2014/main" id="{582C4058-CC46-B2B6-F11E-51C037DE5F7A}"/>
                      </a:ext>
                    </a:extLst>
                  </p:cNvPr>
                  <p:cNvSpPr/>
                  <p:nvPr/>
                </p:nvSpPr>
                <p:spPr>
                  <a:xfrm>
                    <a:off x="1485463" y="863979"/>
                    <a:ext cx="76200" cy="76054"/>
                  </a:xfrm>
                  <a:custGeom>
                    <a:avLst/>
                    <a:gdLst>
                      <a:gd name="connsiteX0" fmla="*/ 38166 w 76200"/>
                      <a:gd name="connsiteY0" fmla="*/ 76119 h 76054"/>
                      <a:gd name="connsiteX1" fmla="*/ 65107 w 76200"/>
                      <a:gd name="connsiteY1" fmla="*/ 64981 h 76054"/>
                      <a:gd name="connsiteX2" fmla="*/ 76266 w 76200"/>
                      <a:gd name="connsiteY2" fmla="*/ 38092 h 76054"/>
                      <a:gd name="connsiteX3" fmla="*/ 65107 w 76200"/>
                      <a:gd name="connsiteY3" fmla="*/ 11203 h 76054"/>
                      <a:gd name="connsiteX4" fmla="*/ 38166 w 76200"/>
                      <a:gd name="connsiteY4" fmla="*/ 65 h 76054"/>
                      <a:gd name="connsiteX5" fmla="*/ 11225 w 76200"/>
                      <a:gd name="connsiteY5" fmla="*/ 11203 h 76054"/>
                      <a:gd name="connsiteX6" fmla="*/ 66 w 76200"/>
                      <a:gd name="connsiteY6" fmla="*/ 38092 h 76054"/>
                      <a:gd name="connsiteX7" fmla="*/ 11225 w 76200"/>
                      <a:gd name="connsiteY7" fmla="*/ 64981 h 76054"/>
                      <a:gd name="connsiteX8" fmla="*/ 38166 w 76200"/>
                      <a:gd name="connsiteY8" fmla="*/ 76119 h 7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200" h="76054">
                        <a:moveTo>
                          <a:pt x="38166" y="76119"/>
                        </a:moveTo>
                        <a:cubicBezTo>
                          <a:pt x="48270" y="76119"/>
                          <a:pt x="57962" y="72113"/>
                          <a:pt x="65107" y="64981"/>
                        </a:cubicBezTo>
                        <a:cubicBezTo>
                          <a:pt x="72252" y="57850"/>
                          <a:pt x="76266" y="48177"/>
                          <a:pt x="76266" y="38092"/>
                        </a:cubicBezTo>
                        <a:cubicBezTo>
                          <a:pt x="76266" y="28007"/>
                          <a:pt x="72252" y="18334"/>
                          <a:pt x="65107" y="11203"/>
                        </a:cubicBezTo>
                        <a:cubicBezTo>
                          <a:pt x="57962" y="4072"/>
                          <a:pt x="48270" y="65"/>
                          <a:pt x="38166" y="65"/>
                        </a:cubicBezTo>
                        <a:cubicBezTo>
                          <a:pt x="28062" y="65"/>
                          <a:pt x="18370" y="4072"/>
                          <a:pt x="11225" y="11203"/>
                        </a:cubicBezTo>
                        <a:cubicBezTo>
                          <a:pt x="4080" y="18334"/>
                          <a:pt x="66" y="28007"/>
                          <a:pt x="66" y="38092"/>
                        </a:cubicBezTo>
                        <a:cubicBezTo>
                          <a:pt x="66" y="48177"/>
                          <a:pt x="4080" y="57850"/>
                          <a:pt x="11225" y="64981"/>
                        </a:cubicBezTo>
                        <a:cubicBezTo>
                          <a:pt x="18370" y="72113"/>
                          <a:pt x="28062" y="76119"/>
                          <a:pt x="38166" y="76119"/>
                        </a:cubicBezTo>
                        <a:close/>
                      </a:path>
                    </a:pathLst>
                  </a:custGeom>
                  <a:solidFill>
                    <a:srgbClr val="2CA02C"/>
                  </a:solidFill>
                  <a:ln w="12700" cap="flat">
                    <a:solidFill>
                      <a:srgbClr val="2CA02C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000" name="Elemento grafico 2">
                  <a:extLst>
                    <a:ext uri="{FF2B5EF4-FFF2-40B4-BE49-F238E27FC236}">
                      <a16:creationId xmlns:a16="http://schemas.microsoft.com/office/drawing/2014/main" id="{9FA83393-46C2-66CB-AB12-93C4A8D7A33F}"/>
                    </a:ext>
                  </a:extLst>
                </p:cNvPr>
                <p:cNvGrpSpPr/>
                <p:nvPr/>
              </p:nvGrpSpPr>
              <p:grpSpPr>
                <a:xfrm>
                  <a:off x="1763692" y="850055"/>
                  <a:ext cx="1092033" cy="98118"/>
                  <a:chOff x="1763692" y="850055"/>
                  <a:chExt cx="1092033" cy="98118"/>
                </a:xfrm>
                <a:solidFill>
                  <a:srgbClr val="000000"/>
                </a:solidFill>
              </p:grpSpPr>
              <p:sp>
                <p:nvSpPr>
                  <p:cNvPr id="4001" name="Figura a mano libera: forma 4000">
                    <a:extLst>
                      <a:ext uri="{FF2B5EF4-FFF2-40B4-BE49-F238E27FC236}">
                        <a16:creationId xmlns:a16="http://schemas.microsoft.com/office/drawing/2014/main" id="{722925BC-F7BD-9143-5031-DF046ED115EF}"/>
                      </a:ext>
                    </a:extLst>
                  </p:cNvPr>
                  <p:cNvSpPr/>
                  <p:nvPr/>
                </p:nvSpPr>
                <p:spPr>
                  <a:xfrm flipV="1">
                    <a:off x="1763692" y="875387"/>
                    <a:ext cx="58181" cy="70984"/>
                  </a:xfrm>
                  <a:custGeom>
                    <a:avLst/>
                    <a:gdLst>
                      <a:gd name="connsiteX0" fmla="*/ 56222 w 58181"/>
                      <a:gd name="connsiteY0" fmla="*/ 40123 h 70984"/>
                      <a:gd name="connsiteX1" fmla="*/ 56222 w 58181"/>
                      <a:gd name="connsiteY1" fmla="*/ -1727 h 70984"/>
                      <a:gd name="connsiteX2" fmla="*/ 44812 w 58181"/>
                      <a:gd name="connsiteY2" fmla="*/ -1727 h 70984"/>
                      <a:gd name="connsiteX3" fmla="*/ 44812 w 58181"/>
                      <a:gd name="connsiteY3" fmla="*/ 39747 h 70984"/>
                      <a:gd name="connsiteX4" fmla="*/ 40962 w 58181"/>
                      <a:gd name="connsiteY4" fmla="*/ 54463 h 70984"/>
                      <a:gd name="connsiteX5" fmla="*/ 29433 w 58181"/>
                      <a:gd name="connsiteY5" fmla="*/ 59355 h 70984"/>
                      <a:gd name="connsiteX6" fmla="*/ 14848 w 58181"/>
                      <a:gd name="connsiteY6" fmla="*/ 53472 h 70984"/>
                      <a:gd name="connsiteX7" fmla="*/ 9510 w 58181"/>
                      <a:gd name="connsiteY7" fmla="*/ 37450 h 70984"/>
                      <a:gd name="connsiteX8" fmla="*/ 9510 w 58181"/>
                      <a:gd name="connsiteY8" fmla="*/ -1727 h 70984"/>
                      <a:gd name="connsiteX9" fmla="*/ -1960 w 58181"/>
                      <a:gd name="connsiteY9" fmla="*/ -1727 h 70984"/>
                      <a:gd name="connsiteX10" fmla="*/ -1960 w 58181"/>
                      <a:gd name="connsiteY10" fmla="*/ 67594 h 70984"/>
                      <a:gd name="connsiteX11" fmla="*/ 9510 w 58181"/>
                      <a:gd name="connsiteY11" fmla="*/ 67594 h 70984"/>
                      <a:gd name="connsiteX12" fmla="*/ 9510 w 58181"/>
                      <a:gd name="connsiteY12" fmla="*/ 56820 h 70984"/>
                      <a:gd name="connsiteX13" fmla="*/ 19154 w 58181"/>
                      <a:gd name="connsiteY13" fmla="*/ 66168 h 70984"/>
                      <a:gd name="connsiteX14" fmla="*/ 31973 w 58181"/>
                      <a:gd name="connsiteY14" fmla="*/ 69258 h 70984"/>
                      <a:gd name="connsiteX15" fmla="*/ 50070 w 58181"/>
                      <a:gd name="connsiteY15" fmla="*/ 61870 h 70984"/>
                      <a:gd name="connsiteX16" fmla="*/ 56222 w 58181"/>
                      <a:gd name="connsiteY16" fmla="*/ 40123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58181" h="70984">
                        <a:moveTo>
                          <a:pt x="56222" y="40123"/>
                        </a:moveTo>
                        <a:lnTo>
                          <a:pt x="56222" y="-1727"/>
                        </a:lnTo>
                        <a:lnTo>
                          <a:pt x="44812" y="-1727"/>
                        </a:lnTo>
                        <a:lnTo>
                          <a:pt x="44812" y="39747"/>
                        </a:lnTo>
                        <a:cubicBezTo>
                          <a:pt x="44812" y="46309"/>
                          <a:pt x="43529" y="51215"/>
                          <a:pt x="40962" y="54463"/>
                        </a:cubicBezTo>
                        <a:cubicBezTo>
                          <a:pt x="38396" y="57724"/>
                          <a:pt x="34553" y="59355"/>
                          <a:pt x="29433" y="59355"/>
                        </a:cubicBezTo>
                        <a:cubicBezTo>
                          <a:pt x="23268" y="59355"/>
                          <a:pt x="18406" y="57394"/>
                          <a:pt x="14848" y="53472"/>
                        </a:cubicBezTo>
                        <a:cubicBezTo>
                          <a:pt x="11289" y="49564"/>
                          <a:pt x="9510" y="44223"/>
                          <a:pt x="9510" y="37450"/>
                        </a:cubicBezTo>
                        <a:lnTo>
                          <a:pt x="9510" y="-1727"/>
                        </a:lnTo>
                        <a:lnTo>
                          <a:pt x="-1960" y="-1727"/>
                        </a:lnTo>
                        <a:lnTo>
                          <a:pt x="-1960" y="67594"/>
                        </a:lnTo>
                        <a:lnTo>
                          <a:pt x="9510" y="67594"/>
                        </a:lnTo>
                        <a:lnTo>
                          <a:pt x="9510" y="56820"/>
                        </a:lnTo>
                        <a:cubicBezTo>
                          <a:pt x="12248" y="60992"/>
                          <a:pt x="15463" y="64108"/>
                          <a:pt x="19154" y="66168"/>
                        </a:cubicBezTo>
                        <a:cubicBezTo>
                          <a:pt x="22858" y="68228"/>
                          <a:pt x="27131" y="69258"/>
                          <a:pt x="31973" y="69258"/>
                        </a:cubicBezTo>
                        <a:cubicBezTo>
                          <a:pt x="39950" y="69258"/>
                          <a:pt x="45983" y="66795"/>
                          <a:pt x="50070" y="61870"/>
                        </a:cubicBezTo>
                        <a:cubicBezTo>
                          <a:pt x="54172" y="56945"/>
                          <a:pt x="56222" y="49696"/>
                          <a:pt x="56222" y="40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02" name="Figura a mano libera: forma 4001">
                    <a:extLst>
                      <a:ext uri="{FF2B5EF4-FFF2-40B4-BE49-F238E27FC236}">
                        <a16:creationId xmlns:a16="http://schemas.microsoft.com/office/drawing/2014/main" id="{103F2743-5FD7-8EEE-E1A9-5381CC464080}"/>
                      </a:ext>
                    </a:extLst>
                  </p:cNvPr>
                  <p:cNvSpPr/>
                  <p:nvPr/>
                </p:nvSpPr>
                <p:spPr>
                  <a:xfrm flipV="1">
                    <a:off x="1843449" y="875387"/>
                    <a:ext cx="58162" cy="72786"/>
                  </a:xfrm>
                  <a:custGeom>
                    <a:avLst/>
                    <a:gdLst>
                      <a:gd name="connsiteX0" fmla="*/ -1916 w 58162"/>
                      <a:gd name="connsiteY0" fmla="*/ 27473 h 72786"/>
                      <a:gd name="connsiteX1" fmla="*/ -1916 w 58162"/>
                      <a:gd name="connsiteY1" fmla="*/ 69442 h 72786"/>
                      <a:gd name="connsiteX2" fmla="*/ 9494 w 58162"/>
                      <a:gd name="connsiteY2" fmla="*/ 69442 h 72786"/>
                      <a:gd name="connsiteX3" fmla="*/ 9494 w 58162"/>
                      <a:gd name="connsiteY3" fmla="*/ 27909 h 72786"/>
                      <a:gd name="connsiteX4" fmla="*/ 13324 w 58162"/>
                      <a:gd name="connsiteY4" fmla="*/ 13134 h 72786"/>
                      <a:gd name="connsiteX5" fmla="*/ 24873 w 58162"/>
                      <a:gd name="connsiteY5" fmla="*/ 8222 h 72786"/>
                      <a:gd name="connsiteX6" fmla="*/ 39458 w 58162"/>
                      <a:gd name="connsiteY6" fmla="*/ 14104 h 72786"/>
                      <a:gd name="connsiteX7" fmla="*/ 44836 w 58162"/>
                      <a:gd name="connsiteY7" fmla="*/ 30147 h 72786"/>
                      <a:gd name="connsiteX8" fmla="*/ 44836 w 58162"/>
                      <a:gd name="connsiteY8" fmla="*/ 69442 h 72786"/>
                      <a:gd name="connsiteX9" fmla="*/ 56246 w 58162"/>
                      <a:gd name="connsiteY9" fmla="*/ 69442 h 72786"/>
                      <a:gd name="connsiteX10" fmla="*/ 56246 w 58162"/>
                      <a:gd name="connsiteY10" fmla="*/ 121 h 72786"/>
                      <a:gd name="connsiteX11" fmla="*/ 44836 w 58162"/>
                      <a:gd name="connsiteY11" fmla="*/ 121 h 72786"/>
                      <a:gd name="connsiteX12" fmla="*/ 44836 w 58162"/>
                      <a:gd name="connsiteY12" fmla="*/ 10777 h 72786"/>
                      <a:gd name="connsiteX13" fmla="*/ 35192 w 58162"/>
                      <a:gd name="connsiteY13" fmla="*/ 1389 h 72786"/>
                      <a:gd name="connsiteX14" fmla="*/ 22452 w 58162"/>
                      <a:gd name="connsiteY14" fmla="*/ -1681 h 72786"/>
                      <a:gd name="connsiteX15" fmla="*/ 4275 w 58162"/>
                      <a:gd name="connsiteY15" fmla="*/ 5746 h 72786"/>
                      <a:gd name="connsiteX16" fmla="*/ -1916 w 58162"/>
                      <a:gd name="connsiteY16" fmla="*/ 27473 h 72786"/>
                      <a:gd name="connsiteX17" fmla="*/ 26798 w 58162"/>
                      <a:gd name="connsiteY17" fmla="*/ 71106 h 72786"/>
                      <a:gd name="connsiteX18" fmla="*/ 26798 w 58162"/>
                      <a:gd name="connsiteY18" fmla="*/ 71106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8162" h="72786">
                        <a:moveTo>
                          <a:pt x="-1916" y="27473"/>
                        </a:moveTo>
                        <a:lnTo>
                          <a:pt x="-1916" y="69442"/>
                        </a:lnTo>
                        <a:lnTo>
                          <a:pt x="9494" y="69442"/>
                        </a:lnTo>
                        <a:lnTo>
                          <a:pt x="9494" y="27909"/>
                        </a:lnTo>
                        <a:cubicBezTo>
                          <a:pt x="9494" y="21347"/>
                          <a:pt x="10771" y="16422"/>
                          <a:pt x="13324" y="13134"/>
                        </a:cubicBezTo>
                        <a:cubicBezTo>
                          <a:pt x="15890" y="9859"/>
                          <a:pt x="19740" y="8222"/>
                          <a:pt x="24873" y="8222"/>
                        </a:cubicBezTo>
                        <a:cubicBezTo>
                          <a:pt x="31025" y="8222"/>
                          <a:pt x="35886" y="10183"/>
                          <a:pt x="39458" y="14104"/>
                        </a:cubicBezTo>
                        <a:cubicBezTo>
                          <a:pt x="43043" y="18026"/>
                          <a:pt x="44836" y="23373"/>
                          <a:pt x="44836" y="30147"/>
                        </a:cubicBezTo>
                        <a:lnTo>
                          <a:pt x="44836" y="69442"/>
                        </a:lnTo>
                        <a:lnTo>
                          <a:pt x="56246" y="69442"/>
                        </a:lnTo>
                        <a:lnTo>
                          <a:pt x="56246" y="121"/>
                        </a:lnTo>
                        <a:lnTo>
                          <a:pt x="44836" y="121"/>
                        </a:lnTo>
                        <a:lnTo>
                          <a:pt x="44836" y="10777"/>
                        </a:lnTo>
                        <a:cubicBezTo>
                          <a:pt x="42071" y="6565"/>
                          <a:pt x="38856" y="3436"/>
                          <a:pt x="35192" y="1389"/>
                        </a:cubicBezTo>
                        <a:cubicBezTo>
                          <a:pt x="31541" y="-658"/>
                          <a:pt x="27294" y="-1681"/>
                          <a:pt x="22452" y="-1681"/>
                        </a:cubicBezTo>
                        <a:cubicBezTo>
                          <a:pt x="14475" y="-1681"/>
                          <a:pt x="8416" y="795"/>
                          <a:pt x="4275" y="5746"/>
                        </a:cubicBezTo>
                        <a:cubicBezTo>
                          <a:pt x="148" y="10698"/>
                          <a:pt x="-1916" y="17940"/>
                          <a:pt x="-1916" y="27473"/>
                        </a:cubicBezTo>
                        <a:close/>
                        <a:moveTo>
                          <a:pt x="26798" y="71106"/>
                        </a:moveTo>
                        <a:lnTo>
                          <a:pt x="26798" y="7110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03" name="Figura a mano libera: forma 4002">
                    <a:extLst>
                      <a:ext uri="{FF2B5EF4-FFF2-40B4-BE49-F238E27FC236}">
                        <a16:creationId xmlns:a16="http://schemas.microsoft.com/office/drawing/2014/main" id="{B6CAA471-9DA3-9978-0112-5DDB17AEF673}"/>
                      </a:ext>
                    </a:extLst>
                  </p:cNvPr>
                  <p:cNvSpPr/>
                  <p:nvPr/>
                </p:nvSpPr>
                <p:spPr>
                  <a:xfrm flipV="1">
                    <a:off x="1924674" y="875387"/>
                    <a:ext cx="101401" cy="70984"/>
                  </a:xfrm>
                  <a:custGeom>
                    <a:avLst/>
                    <a:gdLst>
                      <a:gd name="connsiteX0" fmla="*/ 51476 w 101401"/>
                      <a:gd name="connsiteY0" fmla="*/ 54285 h 70984"/>
                      <a:gd name="connsiteX1" fmla="*/ 61716 w 101401"/>
                      <a:gd name="connsiteY1" fmla="*/ 65613 h 70984"/>
                      <a:gd name="connsiteX2" fmla="*/ 75725 w 101401"/>
                      <a:gd name="connsiteY2" fmla="*/ 69258 h 70984"/>
                      <a:gd name="connsiteX3" fmla="*/ 92474 w 101401"/>
                      <a:gd name="connsiteY3" fmla="*/ 61672 h 70984"/>
                      <a:gd name="connsiteX4" fmla="*/ 98367 w 101401"/>
                      <a:gd name="connsiteY4" fmla="*/ 40123 h 70984"/>
                      <a:gd name="connsiteX5" fmla="*/ 98367 w 101401"/>
                      <a:gd name="connsiteY5" fmla="*/ -1727 h 70984"/>
                      <a:gd name="connsiteX6" fmla="*/ 86897 w 101401"/>
                      <a:gd name="connsiteY6" fmla="*/ -1727 h 70984"/>
                      <a:gd name="connsiteX7" fmla="*/ 86897 w 101401"/>
                      <a:gd name="connsiteY7" fmla="*/ 39747 h 70984"/>
                      <a:gd name="connsiteX8" fmla="*/ 83345 w 101401"/>
                      <a:gd name="connsiteY8" fmla="*/ 54522 h 70984"/>
                      <a:gd name="connsiteX9" fmla="*/ 72570 w 101401"/>
                      <a:gd name="connsiteY9" fmla="*/ 59355 h 70984"/>
                      <a:gd name="connsiteX10" fmla="*/ 58541 w 101401"/>
                      <a:gd name="connsiteY10" fmla="*/ 53472 h 70984"/>
                      <a:gd name="connsiteX11" fmla="*/ 53401 w 101401"/>
                      <a:gd name="connsiteY11" fmla="*/ 37450 h 70984"/>
                      <a:gd name="connsiteX12" fmla="*/ 53401 w 101401"/>
                      <a:gd name="connsiteY12" fmla="*/ -1727 h 70984"/>
                      <a:gd name="connsiteX13" fmla="*/ 41931 w 101401"/>
                      <a:gd name="connsiteY13" fmla="*/ -1727 h 70984"/>
                      <a:gd name="connsiteX14" fmla="*/ 41931 w 101401"/>
                      <a:gd name="connsiteY14" fmla="*/ 39747 h 70984"/>
                      <a:gd name="connsiteX15" fmla="*/ 38399 w 101401"/>
                      <a:gd name="connsiteY15" fmla="*/ 54562 h 70984"/>
                      <a:gd name="connsiteX16" fmla="*/ 27485 w 101401"/>
                      <a:gd name="connsiteY16" fmla="*/ 59355 h 70984"/>
                      <a:gd name="connsiteX17" fmla="*/ 13575 w 101401"/>
                      <a:gd name="connsiteY17" fmla="*/ 53453 h 70984"/>
                      <a:gd name="connsiteX18" fmla="*/ 8435 w 101401"/>
                      <a:gd name="connsiteY18" fmla="*/ 37450 h 70984"/>
                      <a:gd name="connsiteX19" fmla="*/ 8435 w 101401"/>
                      <a:gd name="connsiteY19" fmla="*/ -1727 h 70984"/>
                      <a:gd name="connsiteX20" fmla="*/ -3034 w 101401"/>
                      <a:gd name="connsiteY20" fmla="*/ -1727 h 70984"/>
                      <a:gd name="connsiteX21" fmla="*/ -3034 w 101401"/>
                      <a:gd name="connsiteY21" fmla="*/ 67594 h 70984"/>
                      <a:gd name="connsiteX22" fmla="*/ 8435 w 101401"/>
                      <a:gd name="connsiteY22" fmla="*/ 67594 h 70984"/>
                      <a:gd name="connsiteX23" fmla="*/ 8435 w 101401"/>
                      <a:gd name="connsiteY23" fmla="*/ 56820 h 70984"/>
                      <a:gd name="connsiteX24" fmla="*/ 17801 w 101401"/>
                      <a:gd name="connsiteY24" fmla="*/ 66227 h 70984"/>
                      <a:gd name="connsiteX25" fmla="*/ 30759 w 101401"/>
                      <a:gd name="connsiteY25" fmla="*/ 69258 h 70984"/>
                      <a:gd name="connsiteX26" fmla="*/ 43638 w 101401"/>
                      <a:gd name="connsiteY26" fmla="*/ 65415 h 70984"/>
                      <a:gd name="connsiteX27" fmla="*/ 51476 w 101401"/>
                      <a:gd name="connsiteY27" fmla="*/ 54285 h 70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01401" h="70984">
                        <a:moveTo>
                          <a:pt x="51476" y="54285"/>
                        </a:moveTo>
                        <a:cubicBezTo>
                          <a:pt x="54334" y="59408"/>
                          <a:pt x="57747" y="63184"/>
                          <a:pt x="61716" y="65613"/>
                        </a:cubicBezTo>
                        <a:cubicBezTo>
                          <a:pt x="65684" y="68043"/>
                          <a:pt x="70354" y="69258"/>
                          <a:pt x="75725" y="69258"/>
                        </a:cubicBezTo>
                        <a:cubicBezTo>
                          <a:pt x="82962" y="69258"/>
                          <a:pt x="88544" y="66729"/>
                          <a:pt x="92474" y="61672"/>
                        </a:cubicBezTo>
                        <a:cubicBezTo>
                          <a:pt x="96403" y="56628"/>
                          <a:pt x="98367" y="49445"/>
                          <a:pt x="98367" y="40123"/>
                        </a:cubicBezTo>
                        <a:lnTo>
                          <a:pt x="98367" y="-1727"/>
                        </a:lnTo>
                        <a:lnTo>
                          <a:pt x="86897" y="-1727"/>
                        </a:lnTo>
                        <a:lnTo>
                          <a:pt x="86897" y="39747"/>
                        </a:lnTo>
                        <a:cubicBezTo>
                          <a:pt x="86897" y="46388"/>
                          <a:pt x="85713" y="51314"/>
                          <a:pt x="83345" y="54522"/>
                        </a:cubicBezTo>
                        <a:cubicBezTo>
                          <a:pt x="80991" y="57744"/>
                          <a:pt x="77399" y="59355"/>
                          <a:pt x="72570" y="59355"/>
                        </a:cubicBezTo>
                        <a:cubicBezTo>
                          <a:pt x="66657" y="59355"/>
                          <a:pt x="61980" y="57394"/>
                          <a:pt x="58541" y="53472"/>
                        </a:cubicBezTo>
                        <a:cubicBezTo>
                          <a:pt x="55114" y="49564"/>
                          <a:pt x="53401" y="44223"/>
                          <a:pt x="53401" y="37450"/>
                        </a:cubicBezTo>
                        <a:lnTo>
                          <a:pt x="53401" y="-1727"/>
                        </a:lnTo>
                        <a:lnTo>
                          <a:pt x="41931" y="-1727"/>
                        </a:lnTo>
                        <a:lnTo>
                          <a:pt x="41931" y="39747"/>
                        </a:lnTo>
                        <a:cubicBezTo>
                          <a:pt x="41931" y="46428"/>
                          <a:pt x="40754" y="51367"/>
                          <a:pt x="38399" y="54562"/>
                        </a:cubicBezTo>
                        <a:cubicBezTo>
                          <a:pt x="36044" y="57757"/>
                          <a:pt x="32406" y="59355"/>
                          <a:pt x="27485" y="59355"/>
                        </a:cubicBezTo>
                        <a:cubicBezTo>
                          <a:pt x="21651" y="59355"/>
                          <a:pt x="17014" y="57387"/>
                          <a:pt x="13575" y="53453"/>
                        </a:cubicBezTo>
                        <a:cubicBezTo>
                          <a:pt x="10148" y="49518"/>
                          <a:pt x="8435" y="44184"/>
                          <a:pt x="8435" y="37450"/>
                        </a:cubicBezTo>
                        <a:lnTo>
                          <a:pt x="8435" y="-1727"/>
                        </a:lnTo>
                        <a:lnTo>
                          <a:pt x="-3034" y="-1727"/>
                        </a:lnTo>
                        <a:lnTo>
                          <a:pt x="-3034" y="67594"/>
                        </a:lnTo>
                        <a:lnTo>
                          <a:pt x="8435" y="67594"/>
                        </a:lnTo>
                        <a:lnTo>
                          <a:pt x="8435" y="56820"/>
                        </a:lnTo>
                        <a:cubicBezTo>
                          <a:pt x="11041" y="61071"/>
                          <a:pt x="14164" y="64207"/>
                          <a:pt x="17801" y="66227"/>
                        </a:cubicBezTo>
                        <a:cubicBezTo>
                          <a:pt x="21439" y="68248"/>
                          <a:pt x="25759" y="69258"/>
                          <a:pt x="30759" y="69258"/>
                        </a:cubicBezTo>
                        <a:cubicBezTo>
                          <a:pt x="35813" y="69258"/>
                          <a:pt x="40106" y="67977"/>
                          <a:pt x="43638" y="65415"/>
                        </a:cubicBezTo>
                        <a:cubicBezTo>
                          <a:pt x="47170" y="62867"/>
                          <a:pt x="49783" y="59157"/>
                          <a:pt x="51476" y="5428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04" name="Figura a mano libera: forma 4003">
                    <a:extLst>
                      <a:ext uri="{FF2B5EF4-FFF2-40B4-BE49-F238E27FC236}">
                        <a16:creationId xmlns:a16="http://schemas.microsoft.com/office/drawing/2014/main" id="{976498FC-83A9-52CC-4A75-BED2C644FABB}"/>
                      </a:ext>
                    </a:extLst>
                  </p:cNvPr>
                  <p:cNvSpPr/>
                  <p:nvPr/>
                </p:nvSpPr>
                <p:spPr>
                  <a:xfrm flipV="1">
                    <a:off x="2050432" y="930645"/>
                    <a:ext cx="13096" cy="15725"/>
                  </a:xfrm>
                  <a:custGeom>
                    <a:avLst/>
                    <a:gdLst>
                      <a:gd name="connsiteX0" fmla="*/ -906 w 13096"/>
                      <a:gd name="connsiteY0" fmla="*/ 15397 h 15725"/>
                      <a:gd name="connsiteX1" fmla="*/ 12191 w 13096"/>
                      <a:gd name="connsiteY1" fmla="*/ 15397 h 15725"/>
                      <a:gd name="connsiteX2" fmla="*/ 12191 w 13096"/>
                      <a:gd name="connsiteY2" fmla="*/ -329 h 15725"/>
                      <a:gd name="connsiteX3" fmla="*/ -906 w 13096"/>
                      <a:gd name="connsiteY3" fmla="*/ -329 h 15725"/>
                      <a:gd name="connsiteX4" fmla="*/ -906 w 13096"/>
                      <a:gd name="connsiteY4" fmla="*/ 15397 h 1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96" h="15725">
                        <a:moveTo>
                          <a:pt x="-906" y="15397"/>
                        </a:moveTo>
                        <a:lnTo>
                          <a:pt x="12191" y="15397"/>
                        </a:lnTo>
                        <a:lnTo>
                          <a:pt x="12191" y="-329"/>
                        </a:lnTo>
                        <a:lnTo>
                          <a:pt x="-906" y="-329"/>
                        </a:lnTo>
                        <a:lnTo>
                          <a:pt x="-906" y="153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05" name="Figura a mano libera: forma 4004">
                    <a:extLst>
                      <a:ext uri="{FF2B5EF4-FFF2-40B4-BE49-F238E27FC236}">
                        <a16:creationId xmlns:a16="http://schemas.microsoft.com/office/drawing/2014/main" id="{860601FA-7F40-C7EB-AEF7-9E54DD2F1E80}"/>
                      </a:ext>
                    </a:extLst>
                  </p:cNvPr>
                  <p:cNvSpPr/>
                  <p:nvPr/>
                </p:nvSpPr>
                <p:spPr>
                  <a:xfrm flipV="1">
                    <a:off x="2077228" y="946371"/>
                    <a:ext cx="12700" cy="1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675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06" name="Figura a mano libera: forma 4005">
                    <a:extLst>
                      <a:ext uri="{FF2B5EF4-FFF2-40B4-BE49-F238E27FC236}">
                        <a16:creationId xmlns:a16="http://schemas.microsoft.com/office/drawing/2014/main" id="{32967228-2DDD-3A14-FFC8-8EA8969FDD0C}"/>
                      </a:ext>
                    </a:extLst>
                  </p:cNvPr>
                  <p:cNvSpPr/>
                  <p:nvPr/>
                </p:nvSpPr>
                <p:spPr>
                  <a:xfrm flipV="1">
                    <a:off x="2120515" y="850055"/>
                    <a:ext cx="44211" cy="96315"/>
                  </a:xfrm>
                  <a:custGeom>
                    <a:avLst/>
                    <a:gdLst>
                      <a:gd name="connsiteX0" fmla="*/ 43066 w 44211"/>
                      <a:gd name="connsiteY0" fmla="*/ 93949 h 96315"/>
                      <a:gd name="connsiteX1" fmla="*/ 43066 w 44211"/>
                      <a:gd name="connsiteY1" fmla="*/ 84462 h 96315"/>
                      <a:gd name="connsiteX2" fmla="*/ 32152 w 44211"/>
                      <a:gd name="connsiteY2" fmla="*/ 84462 h 96315"/>
                      <a:gd name="connsiteX3" fmla="*/ 23619 w 44211"/>
                      <a:gd name="connsiteY3" fmla="*/ 81986 h 96315"/>
                      <a:gd name="connsiteX4" fmla="*/ 21237 w 44211"/>
                      <a:gd name="connsiteY4" fmla="*/ 73074 h 96315"/>
                      <a:gd name="connsiteX5" fmla="*/ 21237 w 44211"/>
                      <a:gd name="connsiteY5" fmla="*/ 66954 h 96315"/>
                      <a:gd name="connsiteX6" fmla="*/ 40029 w 44211"/>
                      <a:gd name="connsiteY6" fmla="*/ 66954 h 96315"/>
                      <a:gd name="connsiteX7" fmla="*/ 40029 w 44211"/>
                      <a:gd name="connsiteY7" fmla="*/ 58100 h 96315"/>
                      <a:gd name="connsiteX8" fmla="*/ 21237 w 44211"/>
                      <a:gd name="connsiteY8" fmla="*/ 58100 h 96315"/>
                      <a:gd name="connsiteX9" fmla="*/ 21237 w 44211"/>
                      <a:gd name="connsiteY9" fmla="*/ -2367 h 96315"/>
                      <a:gd name="connsiteX10" fmla="*/ 9768 w 44211"/>
                      <a:gd name="connsiteY10" fmla="*/ -2367 h 96315"/>
                      <a:gd name="connsiteX11" fmla="*/ 9768 w 44211"/>
                      <a:gd name="connsiteY11" fmla="*/ 58100 h 96315"/>
                      <a:gd name="connsiteX12" fmla="*/ -1146 w 44211"/>
                      <a:gd name="connsiteY12" fmla="*/ 58100 h 96315"/>
                      <a:gd name="connsiteX13" fmla="*/ -1146 w 44211"/>
                      <a:gd name="connsiteY13" fmla="*/ 66954 h 96315"/>
                      <a:gd name="connsiteX14" fmla="*/ 9768 w 44211"/>
                      <a:gd name="connsiteY14" fmla="*/ 66954 h 96315"/>
                      <a:gd name="connsiteX15" fmla="*/ 9768 w 44211"/>
                      <a:gd name="connsiteY15" fmla="*/ 71786 h 96315"/>
                      <a:gd name="connsiteX16" fmla="*/ 15165 w 44211"/>
                      <a:gd name="connsiteY16" fmla="*/ 88641 h 96315"/>
                      <a:gd name="connsiteX17" fmla="*/ 32271 w 44211"/>
                      <a:gd name="connsiteY17" fmla="*/ 93949 h 96315"/>
                      <a:gd name="connsiteX18" fmla="*/ 43066 w 44211"/>
                      <a:gd name="connsiteY18" fmla="*/ 93949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4211" h="96315">
                        <a:moveTo>
                          <a:pt x="43066" y="93949"/>
                        </a:moveTo>
                        <a:lnTo>
                          <a:pt x="43066" y="84462"/>
                        </a:lnTo>
                        <a:lnTo>
                          <a:pt x="32152" y="84462"/>
                        </a:lnTo>
                        <a:cubicBezTo>
                          <a:pt x="28064" y="84462"/>
                          <a:pt x="25220" y="83637"/>
                          <a:pt x="23619" y="81986"/>
                        </a:cubicBezTo>
                        <a:cubicBezTo>
                          <a:pt x="22031" y="80336"/>
                          <a:pt x="21237" y="77365"/>
                          <a:pt x="21237" y="73074"/>
                        </a:cubicBezTo>
                        <a:lnTo>
                          <a:pt x="21237" y="66954"/>
                        </a:lnTo>
                        <a:lnTo>
                          <a:pt x="40029" y="66954"/>
                        </a:lnTo>
                        <a:lnTo>
                          <a:pt x="40029" y="58100"/>
                        </a:lnTo>
                        <a:lnTo>
                          <a:pt x="21237" y="58100"/>
                        </a:lnTo>
                        <a:lnTo>
                          <a:pt x="21237" y="-2367"/>
                        </a:lnTo>
                        <a:lnTo>
                          <a:pt x="9768" y="-2367"/>
                        </a:lnTo>
                        <a:lnTo>
                          <a:pt x="9768" y="58100"/>
                        </a:lnTo>
                        <a:lnTo>
                          <a:pt x="-1146" y="58100"/>
                        </a:lnTo>
                        <a:lnTo>
                          <a:pt x="-1146" y="66954"/>
                        </a:lnTo>
                        <a:lnTo>
                          <a:pt x="9768" y="66954"/>
                        </a:lnTo>
                        <a:lnTo>
                          <a:pt x="9768" y="71786"/>
                        </a:lnTo>
                        <a:cubicBezTo>
                          <a:pt x="9768" y="79497"/>
                          <a:pt x="11567" y="85116"/>
                          <a:pt x="15165" y="88641"/>
                        </a:cubicBezTo>
                        <a:cubicBezTo>
                          <a:pt x="18764" y="92180"/>
                          <a:pt x="24465" y="93949"/>
                          <a:pt x="32271" y="93949"/>
                        </a:cubicBezTo>
                        <a:lnTo>
                          <a:pt x="43066" y="939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07" name="Figura a mano libera: forma 4006">
                    <a:extLst>
                      <a:ext uri="{FF2B5EF4-FFF2-40B4-BE49-F238E27FC236}">
                        <a16:creationId xmlns:a16="http://schemas.microsoft.com/office/drawing/2014/main" id="{30E47D66-2684-A566-9D56-AD3D51B869C5}"/>
                      </a:ext>
                    </a:extLst>
                  </p:cNvPr>
                  <p:cNvSpPr/>
                  <p:nvPr/>
                </p:nvSpPr>
                <p:spPr>
                  <a:xfrm flipV="1">
                    <a:off x="2174274" y="850055"/>
                    <a:ext cx="11410" cy="96315"/>
                  </a:xfrm>
                  <a:custGeom>
                    <a:avLst/>
                    <a:gdLst>
                      <a:gd name="connsiteX0" fmla="*/ -773 w 11410"/>
                      <a:gd name="connsiteY0" fmla="*/ 66954 h 96315"/>
                      <a:gd name="connsiteX1" fmla="*/ 10637 w 11410"/>
                      <a:gd name="connsiteY1" fmla="*/ 66954 h 96315"/>
                      <a:gd name="connsiteX2" fmla="*/ 10637 w 11410"/>
                      <a:gd name="connsiteY2" fmla="*/ -2367 h 96315"/>
                      <a:gd name="connsiteX3" fmla="*/ -773 w 11410"/>
                      <a:gd name="connsiteY3" fmla="*/ -2367 h 96315"/>
                      <a:gd name="connsiteX4" fmla="*/ -773 w 11410"/>
                      <a:gd name="connsiteY4" fmla="*/ 66954 h 96315"/>
                      <a:gd name="connsiteX5" fmla="*/ -773 w 11410"/>
                      <a:gd name="connsiteY5" fmla="*/ 93949 h 96315"/>
                      <a:gd name="connsiteX6" fmla="*/ 10637 w 11410"/>
                      <a:gd name="connsiteY6" fmla="*/ 93949 h 96315"/>
                      <a:gd name="connsiteX7" fmla="*/ 10637 w 11410"/>
                      <a:gd name="connsiteY7" fmla="*/ 79510 h 96315"/>
                      <a:gd name="connsiteX8" fmla="*/ -773 w 11410"/>
                      <a:gd name="connsiteY8" fmla="*/ 79510 h 96315"/>
                      <a:gd name="connsiteX9" fmla="*/ -773 w 11410"/>
                      <a:gd name="connsiteY9" fmla="*/ 93949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410" h="96315">
                        <a:moveTo>
                          <a:pt x="-773" y="66954"/>
                        </a:moveTo>
                        <a:lnTo>
                          <a:pt x="10637" y="66954"/>
                        </a:lnTo>
                        <a:lnTo>
                          <a:pt x="10637" y="-2367"/>
                        </a:lnTo>
                        <a:lnTo>
                          <a:pt x="-773" y="-2367"/>
                        </a:lnTo>
                        <a:lnTo>
                          <a:pt x="-773" y="66954"/>
                        </a:lnTo>
                        <a:close/>
                        <a:moveTo>
                          <a:pt x="-773" y="93949"/>
                        </a:moveTo>
                        <a:lnTo>
                          <a:pt x="10637" y="93949"/>
                        </a:lnTo>
                        <a:lnTo>
                          <a:pt x="10637" y="79510"/>
                        </a:lnTo>
                        <a:lnTo>
                          <a:pt x="-773" y="79510"/>
                        </a:lnTo>
                        <a:lnTo>
                          <a:pt x="-773" y="939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08" name="Figura a mano libera: forma 4007">
                    <a:extLst>
                      <a:ext uri="{FF2B5EF4-FFF2-40B4-BE49-F238E27FC236}">
                        <a16:creationId xmlns:a16="http://schemas.microsoft.com/office/drawing/2014/main" id="{52039392-004F-DA7D-D16F-77BB0FE99A39}"/>
                      </a:ext>
                    </a:extLst>
                  </p:cNvPr>
                  <p:cNvSpPr/>
                  <p:nvPr/>
                </p:nvSpPr>
                <p:spPr>
                  <a:xfrm flipV="1">
                    <a:off x="2204597" y="875387"/>
                    <a:ext cx="64373" cy="72786"/>
                  </a:xfrm>
                  <a:custGeom>
                    <a:avLst/>
                    <a:gdLst>
                      <a:gd name="connsiteX0" fmla="*/ 62520 w 64373"/>
                      <a:gd name="connsiteY0" fmla="*/ 37634 h 72786"/>
                      <a:gd name="connsiteX1" fmla="*/ 62520 w 64373"/>
                      <a:gd name="connsiteY1" fmla="*/ 32068 h 72786"/>
                      <a:gd name="connsiteX2" fmla="*/ 10053 w 64373"/>
                      <a:gd name="connsiteY2" fmla="*/ 32068 h 72786"/>
                      <a:gd name="connsiteX3" fmla="*/ 17157 w 64373"/>
                      <a:gd name="connsiteY3" fmla="*/ 14144 h 72786"/>
                      <a:gd name="connsiteX4" fmla="*/ 34858 w 64373"/>
                      <a:gd name="connsiteY4" fmla="*/ 7984 h 72786"/>
                      <a:gd name="connsiteX5" fmla="*/ 47598 w 64373"/>
                      <a:gd name="connsiteY5" fmla="*/ 9589 h 72786"/>
                      <a:gd name="connsiteX6" fmla="*/ 59861 w 64373"/>
                      <a:gd name="connsiteY6" fmla="*/ 14421 h 72786"/>
                      <a:gd name="connsiteX7" fmla="*/ 59861 w 64373"/>
                      <a:gd name="connsiteY7" fmla="*/ 3647 h 72786"/>
                      <a:gd name="connsiteX8" fmla="*/ 47260 w 64373"/>
                      <a:gd name="connsiteY8" fmla="*/ -314 h 72786"/>
                      <a:gd name="connsiteX9" fmla="*/ 34183 w 64373"/>
                      <a:gd name="connsiteY9" fmla="*/ -1681 h 72786"/>
                      <a:gd name="connsiteX10" fmla="*/ 7851 w 64373"/>
                      <a:gd name="connsiteY10" fmla="*/ 7965 h 72786"/>
                      <a:gd name="connsiteX11" fmla="*/ -1853 w 64373"/>
                      <a:gd name="connsiteY11" fmla="*/ 34108 h 72786"/>
                      <a:gd name="connsiteX12" fmla="*/ 7355 w 64373"/>
                      <a:gd name="connsiteY12" fmla="*/ 61104 h 72786"/>
                      <a:gd name="connsiteX13" fmla="*/ 32199 w 64373"/>
                      <a:gd name="connsiteY13" fmla="*/ 71106 h 72786"/>
                      <a:gd name="connsiteX14" fmla="*/ 54364 w 64373"/>
                      <a:gd name="connsiteY14" fmla="*/ 62094 h 72786"/>
                      <a:gd name="connsiteX15" fmla="*/ 62520 w 64373"/>
                      <a:gd name="connsiteY15" fmla="*/ 37634 h 72786"/>
                      <a:gd name="connsiteX16" fmla="*/ 51110 w 64373"/>
                      <a:gd name="connsiteY16" fmla="*/ 40981 h 72786"/>
                      <a:gd name="connsiteX17" fmla="*/ 45871 w 64373"/>
                      <a:gd name="connsiteY17" fmla="*/ 55875 h 72786"/>
                      <a:gd name="connsiteX18" fmla="*/ 32318 w 64373"/>
                      <a:gd name="connsiteY18" fmla="*/ 61460 h 72786"/>
                      <a:gd name="connsiteX19" fmla="*/ 17038 w 64373"/>
                      <a:gd name="connsiteY19" fmla="*/ 56073 h 72786"/>
                      <a:gd name="connsiteX20" fmla="*/ 10430 w 64373"/>
                      <a:gd name="connsiteY20" fmla="*/ 40902 h 72786"/>
                      <a:gd name="connsiteX21" fmla="*/ 51110 w 64373"/>
                      <a:gd name="connsiteY21" fmla="*/ 40981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64373" h="72786">
                        <a:moveTo>
                          <a:pt x="62520" y="37634"/>
                        </a:moveTo>
                        <a:lnTo>
                          <a:pt x="62520" y="32068"/>
                        </a:lnTo>
                        <a:lnTo>
                          <a:pt x="10053" y="32068"/>
                        </a:lnTo>
                        <a:cubicBezTo>
                          <a:pt x="10556" y="24225"/>
                          <a:pt x="12924" y="18250"/>
                          <a:pt x="17157" y="14144"/>
                        </a:cubicBezTo>
                        <a:cubicBezTo>
                          <a:pt x="21391" y="10038"/>
                          <a:pt x="27291" y="7984"/>
                          <a:pt x="34858" y="7984"/>
                        </a:cubicBezTo>
                        <a:cubicBezTo>
                          <a:pt x="39237" y="7984"/>
                          <a:pt x="43484" y="8519"/>
                          <a:pt x="47598" y="9589"/>
                        </a:cubicBezTo>
                        <a:cubicBezTo>
                          <a:pt x="51712" y="10658"/>
                          <a:pt x="55800" y="12269"/>
                          <a:pt x="59861" y="14421"/>
                        </a:cubicBezTo>
                        <a:lnTo>
                          <a:pt x="59861" y="3647"/>
                        </a:lnTo>
                        <a:cubicBezTo>
                          <a:pt x="55760" y="1917"/>
                          <a:pt x="51560" y="597"/>
                          <a:pt x="47260" y="-314"/>
                        </a:cubicBezTo>
                        <a:cubicBezTo>
                          <a:pt x="42961" y="-1225"/>
                          <a:pt x="38602" y="-1681"/>
                          <a:pt x="34183" y="-1681"/>
                        </a:cubicBezTo>
                        <a:cubicBezTo>
                          <a:pt x="23097" y="-1681"/>
                          <a:pt x="14320" y="1534"/>
                          <a:pt x="7851" y="7965"/>
                        </a:cubicBezTo>
                        <a:cubicBezTo>
                          <a:pt x="1382" y="14408"/>
                          <a:pt x="-1853" y="23123"/>
                          <a:pt x="-1853" y="34108"/>
                        </a:cubicBezTo>
                        <a:cubicBezTo>
                          <a:pt x="-1853" y="45451"/>
                          <a:pt x="1216" y="54449"/>
                          <a:pt x="7355" y="61104"/>
                        </a:cubicBezTo>
                        <a:cubicBezTo>
                          <a:pt x="13493" y="67772"/>
                          <a:pt x="21774" y="71106"/>
                          <a:pt x="32199" y="71106"/>
                        </a:cubicBezTo>
                        <a:cubicBezTo>
                          <a:pt x="41539" y="71106"/>
                          <a:pt x="48927" y="68102"/>
                          <a:pt x="54364" y="62094"/>
                        </a:cubicBezTo>
                        <a:cubicBezTo>
                          <a:pt x="59802" y="56099"/>
                          <a:pt x="62520" y="47946"/>
                          <a:pt x="62520" y="37634"/>
                        </a:cubicBezTo>
                        <a:close/>
                        <a:moveTo>
                          <a:pt x="51110" y="40981"/>
                        </a:moveTo>
                        <a:cubicBezTo>
                          <a:pt x="51031" y="47200"/>
                          <a:pt x="49284" y="52165"/>
                          <a:pt x="45871" y="55875"/>
                        </a:cubicBezTo>
                        <a:cubicBezTo>
                          <a:pt x="42458" y="59598"/>
                          <a:pt x="37940" y="61460"/>
                          <a:pt x="32318" y="61460"/>
                        </a:cubicBezTo>
                        <a:cubicBezTo>
                          <a:pt x="25955" y="61460"/>
                          <a:pt x="20862" y="59664"/>
                          <a:pt x="17038" y="56073"/>
                        </a:cubicBezTo>
                        <a:cubicBezTo>
                          <a:pt x="13215" y="52482"/>
                          <a:pt x="11012" y="47424"/>
                          <a:pt x="10430" y="40902"/>
                        </a:cubicBezTo>
                        <a:lnTo>
                          <a:pt x="51110" y="409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09" name="Figura a mano libera: forma 4008">
                    <a:extLst>
                      <a:ext uri="{FF2B5EF4-FFF2-40B4-BE49-F238E27FC236}">
                        <a16:creationId xmlns:a16="http://schemas.microsoft.com/office/drawing/2014/main" id="{8537F3CF-2893-29A1-7B3F-1102E1D4311E}"/>
                      </a:ext>
                    </a:extLst>
                  </p:cNvPr>
                  <p:cNvSpPr/>
                  <p:nvPr/>
                </p:nvSpPr>
                <p:spPr>
                  <a:xfrm flipV="1">
                    <a:off x="2287694" y="850055"/>
                    <a:ext cx="11410" cy="96315"/>
                  </a:xfrm>
                  <a:custGeom>
                    <a:avLst/>
                    <a:gdLst>
                      <a:gd name="connsiteX0" fmla="*/ -764 w 11410"/>
                      <a:gd name="connsiteY0" fmla="*/ 93949 h 96315"/>
                      <a:gd name="connsiteX1" fmla="*/ 10646 w 11410"/>
                      <a:gd name="connsiteY1" fmla="*/ 93949 h 96315"/>
                      <a:gd name="connsiteX2" fmla="*/ 10646 w 11410"/>
                      <a:gd name="connsiteY2" fmla="*/ -2367 h 96315"/>
                      <a:gd name="connsiteX3" fmla="*/ -764 w 11410"/>
                      <a:gd name="connsiteY3" fmla="*/ -2367 h 96315"/>
                      <a:gd name="connsiteX4" fmla="*/ -764 w 11410"/>
                      <a:gd name="connsiteY4" fmla="*/ 93949 h 96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10" h="96315">
                        <a:moveTo>
                          <a:pt x="-764" y="93949"/>
                        </a:moveTo>
                        <a:lnTo>
                          <a:pt x="10646" y="93949"/>
                        </a:lnTo>
                        <a:lnTo>
                          <a:pt x="10646" y="-2367"/>
                        </a:lnTo>
                        <a:lnTo>
                          <a:pt x="-764" y="-2367"/>
                        </a:lnTo>
                        <a:lnTo>
                          <a:pt x="-764" y="939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10" name="Figura a mano libera: forma 4009">
                    <a:extLst>
                      <a:ext uri="{FF2B5EF4-FFF2-40B4-BE49-F238E27FC236}">
                        <a16:creationId xmlns:a16="http://schemas.microsoft.com/office/drawing/2014/main" id="{CF62C25D-E2F2-3D40-3DFF-A8073157405D}"/>
                      </a:ext>
                    </a:extLst>
                  </p:cNvPr>
                  <p:cNvSpPr/>
                  <p:nvPr/>
                </p:nvSpPr>
                <p:spPr>
                  <a:xfrm flipV="1">
                    <a:off x="2318017" y="850055"/>
                    <a:ext cx="62071" cy="98118"/>
                  </a:xfrm>
                  <a:custGeom>
                    <a:avLst/>
                    <a:gdLst>
                      <a:gd name="connsiteX0" fmla="*/ 48875 w 62071"/>
                      <a:gd name="connsiteY0" fmla="*/ 58285 h 98118"/>
                      <a:gd name="connsiteX1" fmla="*/ 48875 w 62071"/>
                      <a:gd name="connsiteY1" fmla="*/ 95797 h 98118"/>
                      <a:gd name="connsiteX2" fmla="*/ 60285 w 62071"/>
                      <a:gd name="connsiteY2" fmla="*/ 95797 h 98118"/>
                      <a:gd name="connsiteX3" fmla="*/ 60285 w 62071"/>
                      <a:gd name="connsiteY3" fmla="*/ -519 h 98118"/>
                      <a:gd name="connsiteX4" fmla="*/ 48875 w 62071"/>
                      <a:gd name="connsiteY4" fmla="*/ -519 h 98118"/>
                      <a:gd name="connsiteX5" fmla="*/ 48875 w 62071"/>
                      <a:gd name="connsiteY5" fmla="*/ 9879 h 98118"/>
                      <a:gd name="connsiteX6" fmla="*/ 39787 w 62071"/>
                      <a:gd name="connsiteY6" fmla="*/ 689 h 98118"/>
                      <a:gd name="connsiteX7" fmla="*/ 26610 w 62071"/>
                      <a:gd name="connsiteY7" fmla="*/ -2321 h 98118"/>
                      <a:gd name="connsiteX8" fmla="*/ 6112 w 62071"/>
                      <a:gd name="connsiteY8" fmla="*/ 7700 h 98118"/>
                      <a:gd name="connsiteX9" fmla="*/ -1786 w 62071"/>
                      <a:gd name="connsiteY9" fmla="*/ 34082 h 98118"/>
                      <a:gd name="connsiteX10" fmla="*/ 6112 w 62071"/>
                      <a:gd name="connsiteY10" fmla="*/ 60443 h 98118"/>
                      <a:gd name="connsiteX11" fmla="*/ 26610 w 62071"/>
                      <a:gd name="connsiteY11" fmla="*/ 70465 h 98118"/>
                      <a:gd name="connsiteX12" fmla="*/ 39787 w 62071"/>
                      <a:gd name="connsiteY12" fmla="*/ 67455 h 98118"/>
                      <a:gd name="connsiteX13" fmla="*/ 48875 w 62071"/>
                      <a:gd name="connsiteY13" fmla="*/ 58285 h 98118"/>
                      <a:gd name="connsiteX14" fmla="*/ 10001 w 62071"/>
                      <a:gd name="connsiteY14" fmla="*/ 34082 h 98118"/>
                      <a:gd name="connsiteX15" fmla="*/ 15180 w 62071"/>
                      <a:gd name="connsiteY15" fmla="*/ 14375 h 98118"/>
                      <a:gd name="connsiteX16" fmla="*/ 29408 w 62071"/>
                      <a:gd name="connsiteY16" fmla="*/ 7225 h 98118"/>
                      <a:gd name="connsiteX17" fmla="*/ 43656 w 62071"/>
                      <a:gd name="connsiteY17" fmla="*/ 14375 h 98118"/>
                      <a:gd name="connsiteX18" fmla="*/ 48875 w 62071"/>
                      <a:gd name="connsiteY18" fmla="*/ 34082 h 98118"/>
                      <a:gd name="connsiteX19" fmla="*/ 43656 w 62071"/>
                      <a:gd name="connsiteY19" fmla="*/ 53789 h 98118"/>
                      <a:gd name="connsiteX20" fmla="*/ 29408 w 62071"/>
                      <a:gd name="connsiteY20" fmla="*/ 60939 h 98118"/>
                      <a:gd name="connsiteX21" fmla="*/ 15180 w 62071"/>
                      <a:gd name="connsiteY21" fmla="*/ 53789 h 98118"/>
                      <a:gd name="connsiteX22" fmla="*/ 10001 w 62071"/>
                      <a:gd name="connsiteY22" fmla="*/ 34082 h 9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2071" h="98118">
                        <a:moveTo>
                          <a:pt x="48875" y="58285"/>
                        </a:moveTo>
                        <a:lnTo>
                          <a:pt x="48875" y="95797"/>
                        </a:lnTo>
                        <a:lnTo>
                          <a:pt x="60285" y="95797"/>
                        </a:lnTo>
                        <a:lnTo>
                          <a:pt x="60285" y="-519"/>
                        </a:lnTo>
                        <a:lnTo>
                          <a:pt x="48875" y="-519"/>
                        </a:lnTo>
                        <a:lnTo>
                          <a:pt x="48875" y="9879"/>
                        </a:lnTo>
                        <a:cubicBezTo>
                          <a:pt x="46481" y="5759"/>
                          <a:pt x="43451" y="2696"/>
                          <a:pt x="39787" y="689"/>
                        </a:cubicBezTo>
                        <a:cubicBezTo>
                          <a:pt x="36135" y="-1318"/>
                          <a:pt x="31743" y="-2321"/>
                          <a:pt x="26610" y="-2321"/>
                        </a:cubicBezTo>
                        <a:cubicBezTo>
                          <a:pt x="18223" y="-2321"/>
                          <a:pt x="11390" y="1019"/>
                          <a:pt x="6112" y="7700"/>
                        </a:cubicBezTo>
                        <a:cubicBezTo>
                          <a:pt x="847" y="14395"/>
                          <a:pt x="-1786" y="23189"/>
                          <a:pt x="-1786" y="34082"/>
                        </a:cubicBezTo>
                        <a:cubicBezTo>
                          <a:pt x="-1786" y="44975"/>
                          <a:pt x="847" y="53762"/>
                          <a:pt x="6112" y="60443"/>
                        </a:cubicBezTo>
                        <a:cubicBezTo>
                          <a:pt x="11390" y="67125"/>
                          <a:pt x="18223" y="70465"/>
                          <a:pt x="26610" y="70465"/>
                        </a:cubicBezTo>
                        <a:cubicBezTo>
                          <a:pt x="31743" y="70465"/>
                          <a:pt x="36135" y="69462"/>
                          <a:pt x="39787" y="67455"/>
                        </a:cubicBezTo>
                        <a:cubicBezTo>
                          <a:pt x="43451" y="65461"/>
                          <a:pt x="46481" y="62404"/>
                          <a:pt x="48875" y="58285"/>
                        </a:cubicBezTo>
                        <a:close/>
                        <a:moveTo>
                          <a:pt x="10001" y="34082"/>
                        </a:moveTo>
                        <a:cubicBezTo>
                          <a:pt x="10001" y="25710"/>
                          <a:pt x="11728" y="19142"/>
                          <a:pt x="15180" y="14375"/>
                        </a:cubicBezTo>
                        <a:cubicBezTo>
                          <a:pt x="18633" y="9608"/>
                          <a:pt x="23376" y="7225"/>
                          <a:pt x="29408" y="7225"/>
                        </a:cubicBezTo>
                        <a:cubicBezTo>
                          <a:pt x="35441" y="7225"/>
                          <a:pt x="40190" y="9608"/>
                          <a:pt x="43656" y="14375"/>
                        </a:cubicBezTo>
                        <a:cubicBezTo>
                          <a:pt x="47135" y="19142"/>
                          <a:pt x="48875" y="25710"/>
                          <a:pt x="48875" y="34082"/>
                        </a:cubicBezTo>
                        <a:cubicBezTo>
                          <a:pt x="48875" y="42453"/>
                          <a:pt x="47135" y="49022"/>
                          <a:pt x="43656" y="53789"/>
                        </a:cubicBezTo>
                        <a:cubicBezTo>
                          <a:pt x="40190" y="58555"/>
                          <a:pt x="35441" y="60939"/>
                          <a:pt x="29408" y="60939"/>
                        </a:cubicBezTo>
                        <a:cubicBezTo>
                          <a:pt x="23376" y="60939"/>
                          <a:pt x="18633" y="58555"/>
                          <a:pt x="15180" y="53789"/>
                        </a:cubicBezTo>
                        <a:cubicBezTo>
                          <a:pt x="11728" y="49022"/>
                          <a:pt x="10001" y="42453"/>
                          <a:pt x="10001" y="3408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11" name="Figura a mano libera: forma 4010">
                    <a:extLst>
                      <a:ext uri="{FF2B5EF4-FFF2-40B4-BE49-F238E27FC236}">
                        <a16:creationId xmlns:a16="http://schemas.microsoft.com/office/drawing/2014/main" id="{70C0BF55-B918-CCB3-DE07-945C1C1B709E}"/>
                      </a:ext>
                    </a:extLst>
                  </p:cNvPr>
                  <p:cNvSpPr/>
                  <p:nvPr/>
                </p:nvSpPr>
                <p:spPr>
                  <a:xfrm flipV="1">
                    <a:off x="2398514" y="875387"/>
                    <a:ext cx="53082" cy="72786"/>
                  </a:xfrm>
                  <a:custGeom>
                    <a:avLst/>
                    <a:gdLst>
                      <a:gd name="connsiteX0" fmla="*/ 47804 w 53082"/>
                      <a:gd name="connsiteY0" fmla="*/ 67402 h 72786"/>
                      <a:gd name="connsiteX1" fmla="*/ 47804 w 53082"/>
                      <a:gd name="connsiteY1" fmla="*/ 56628 h 72786"/>
                      <a:gd name="connsiteX2" fmla="*/ 37763 w 53082"/>
                      <a:gd name="connsiteY2" fmla="*/ 60331 h 72786"/>
                      <a:gd name="connsiteX3" fmla="*/ 26968 w 53082"/>
                      <a:gd name="connsiteY3" fmla="*/ 61579 h 72786"/>
                      <a:gd name="connsiteX4" fmla="*/ 14228 w 53082"/>
                      <a:gd name="connsiteY4" fmla="*/ 58984 h 72786"/>
                      <a:gd name="connsiteX5" fmla="*/ 9982 w 53082"/>
                      <a:gd name="connsiteY5" fmla="*/ 51181 h 72786"/>
                      <a:gd name="connsiteX6" fmla="*/ 13018 w 53082"/>
                      <a:gd name="connsiteY6" fmla="*/ 44962 h 72786"/>
                      <a:gd name="connsiteX7" fmla="*/ 25242 w 53082"/>
                      <a:gd name="connsiteY7" fmla="*/ 40664 h 72786"/>
                      <a:gd name="connsiteX8" fmla="*/ 29151 w 53082"/>
                      <a:gd name="connsiteY8" fmla="*/ 39793 h 72786"/>
                      <a:gd name="connsiteX9" fmla="*/ 46415 w 53082"/>
                      <a:gd name="connsiteY9" fmla="*/ 32464 h 72786"/>
                      <a:gd name="connsiteX10" fmla="*/ 51534 w 53082"/>
                      <a:gd name="connsiteY10" fmla="*/ 19254 h 72786"/>
                      <a:gd name="connsiteX11" fmla="*/ 43875 w 53082"/>
                      <a:gd name="connsiteY11" fmla="*/ 3944 h 72786"/>
                      <a:gd name="connsiteX12" fmla="*/ 22821 w 53082"/>
                      <a:gd name="connsiteY12" fmla="*/ -1681 h 72786"/>
                      <a:gd name="connsiteX13" fmla="*/ 11192 w 53082"/>
                      <a:gd name="connsiteY13" fmla="*/ -592 h 72786"/>
                      <a:gd name="connsiteX14" fmla="*/ -1548 w 53082"/>
                      <a:gd name="connsiteY14" fmla="*/ 2657 h 72786"/>
                      <a:gd name="connsiteX15" fmla="*/ -1548 w 53082"/>
                      <a:gd name="connsiteY15" fmla="*/ 14421 h 72786"/>
                      <a:gd name="connsiteX16" fmla="*/ 10914 w 53082"/>
                      <a:gd name="connsiteY16" fmla="*/ 9490 h 72786"/>
                      <a:gd name="connsiteX17" fmla="*/ 23079 w 53082"/>
                      <a:gd name="connsiteY17" fmla="*/ 7865 h 72786"/>
                      <a:gd name="connsiteX18" fmla="*/ 35461 w 53082"/>
                      <a:gd name="connsiteY18" fmla="*/ 10618 h 72786"/>
                      <a:gd name="connsiteX19" fmla="*/ 39807 w 53082"/>
                      <a:gd name="connsiteY19" fmla="*/ 18382 h 72786"/>
                      <a:gd name="connsiteX20" fmla="*/ 36672 w 53082"/>
                      <a:gd name="connsiteY20" fmla="*/ 25493 h 72786"/>
                      <a:gd name="connsiteX21" fmla="*/ 22940 w 53082"/>
                      <a:gd name="connsiteY21" fmla="*/ 30266 h 72786"/>
                      <a:gd name="connsiteX22" fmla="*/ 18971 w 53082"/>
                      <a:gd name="connsiteY22" fmla="*/ 31197 h 72786"/>
                      <a:gd name="connsiteX23" fmla="*/ 3652 w 53082"/>
                      <a:gd name="connsiteY23" fmla="*/ 38030 h 72786"/>
                      <a:gd name="connsiteX24" fmla="*/ -1051 w 53082"/>
                      <a:gd name="connsiteY24" fmla="*/ 50686 h 72786"/>
                      <a:gd name="connsiteX25" fmla="*/ 5894 w 53082"/>
                      <a:gd name="connsiteY25" fmla="*/ 65778 h 72786"/>
                      <a:gd name="connsiteX26" fmla="*/ 25619 w 53082"/>
                      <a:gd name="connsiteY26" fmla="*/ 71106 h 72786"/>
                      <a:gd name="connsiteX27" fmla="*/ 37505 w 53082"/>
                      <a:gd name="connsiteY27" fmla="*/ 70175 h 72786"/>
                      <a:gd name="connsiteX28" fmla="*/ 47804 w 53082"/>
                      <a:gd name="connsiteY28" fmla="*/ 67402 h 72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082" h="72786">
                        <a:moveTo>
                          <a:pt x="47804" y="67402"/>
                        </a:moveTo>
                        <a:lnTo>
                          <a:pt x="47804" y="56628"/>
                        </a:lnTo>
                        <a:cubicBezTo>
                          <a:pt x="44589" y="58278"/>
                          <a:pt x="41242" y="59513"/>
                          <a:pt x="37763" y="60331"/>
                        </a:cubicBezTo>
                        <a:cubicBezTo>
                          <a:pt x="34297" y="61163"/>
                          <a:pt x="30699" y="61579"/>
                          <a:pt x="26968" y="61579"/>
                        </a:cubicBezTo>
                        <a:cubicBezTo>
                          <a:pt x="21306" y="61579"/>
                          <a:pt x="17059" y="60714"/>
                          <a:pt x="14228" y="58984"/>
                        </a:cubicBezTo>
                        <a:cubicBezTo>
                          <a:pt x="11397" y="57255"/>
                          <a:pt x="9982" y="54654"/>
                          <a:pt x="9982" y="51181"/>
                        </a:cubicBezTo>
                        <a:cubicBezTo>
                          <a:pt x="9982" y="48540"/>
                          <a:pt x="10994" y="46467"/>
                          <a:pt x="13018" y="44962"/>
                        </a:cubicBezTo>
                        <a:cubicBezTo>
                          <a:pt x="15042" y="43457"/>
                          <a:pt x="19116" y="42024"/>
                          <a:pt x="25242" y="40664"/>
                        </a:cubicBezTo>
                        <a:lnTo>
                          <a:pt x="29151" y="39793"/>
                        </a:lnTo>
                        <a:cubicBezTo>
                          <a:pt x="37247" y="38063"/>
                          <a:pt x="43002" y="35620"/>
                          <a:pt x="46415" y="32464"/>
                        </a:cubicBezTo>
                        <a:cubicBezTo>
                          <a:pt x="49828" y="29309"/>
                          <a:pt x="51534" y="24905"/>
                          <a:pt x="51534" y="19254"/>
                        </a:cubicBezTo>
                        <a:cubicBezTo>
                          <a:pt x="51534" y="12810"/>
                          <a:pt x="48981" y="7707"/>
                          <a:pt x="43875" y="3944"/>
                        </a:cubicBezTo>
                        <a:cubicBezTo>
                          <a:pt x="38768" y="194"/>
                          <a:pt x="31750" y="-1681"/>
                          <a:pt x="22821" y="-1681"/>
                        </a:cubicBezTo>
                        <a:cubicBezTo>
                          <a:pt x="19103" y="-1681"/>
                          <a:pt x="15227" y="-1318"/>
                          <a:pt x="11192" y="-592"/>
                        </a:cubicBezTo>
                        <a:cubicBezTo>
                          <a:pt x="7157" y="135"/>
                          <a:pt x="2911" y="1217"/>
                          <a:pt x="-1548" y="2657"/>
                        </a:cubicBezTo>
                        <a:lnTo>
                          <a:pt x="-1548" y="14421"/>
                        </a:lnTo>
                        <a:cubicBezTo>
                          <a:pt x="2673" y="12229"/>
                          <a:pt x="6827" y="10585"/>
                          <a:pt x="10914" y="9490"/>
                        </a:cubicBezTo>
                        <a:cubicBezTo>
                          <a:pt x="15002" y="8407"/>
                          <a:pt x="19057" y="7865"/>
                          <a:pt x="23079" y="7865"/>
                        </a:cubicBezTo>
                        <a:cubicBezTo>
                          <a:pt x="28450" y="7865"/>
                          <a:pt x="32577" y="8783"/>
                          <a:pt x="35461" y="10618"/>
                        </a:cubicBezTo>
                        <a:cubicBezTo>
                          <a:pt x="38358" y="12454"/>
                          <a:pt x="39807" y="15042"/>
                          <a:pt x="39807" y="18382"/>
                        </a:cubicBezTo>
                        <a:cubicBezTo>
                          <a:pt x="39807" y="21472"/>
                          <a:pt x="38762" y="23842"/>
                          <a:pt x="36672" y="25493"/>
                        </a:cubicBezTo>
                        <a:cubicBezTo>
                          <a:pt x="34594" y="27143"/>
                          <a:pt x="30017" y="28734"/>
                          <a:pt x="22940" y="30266"/>
                        </a:cubicBezTo>
                        <a:lnTo>
                          <a:pt x="18971" y="31197"/>
                        </a:lnTo>
                        <a:cubicBezTo>
                          <a:pt x="11907" y="32676"/>
                          <a:pt x="6800" y="34953"/>
                          <a:pt x="3652" y="38030"/>
                        </a:cubicBezTo>
                        <a:cubicBezTo>
                          <a:pt x="516" y="41106"/>
                          <a:pt x="-1051" y="45325"/>
                          <a:pt x="-1051" y="50686"/>
                        </a:cubicBezTo>
                        <a:cubicBezTo>
                          <a:pt x="-1051" y="57208"/>
                          <a:pt x="1264" y="62239"/>
                          <a:pt x="5894" y="65778"/>
                        </a:cubicBezTo>
                        <a:cubicBezTo>
                          <a:pt x="10524" y="69330"/>
                          <a:pt x="17099" y="71106"/>
                          <a:pt x="25619" y="71106"/>
                        </a:cubicBezTo>
                        <a:cubicBezTo>
                          <a:pt x="29825" y="71106"/>
                          <a:pt x="33788" y="70795"/>
                          <a:pt x="37505" y="70175"/>
                        </a:cubicBezTo>
                        <a:cubicBezTo>
                          <a:pt x="41236" y="69567"/>
                          <a:pt x="44669" y="68643"/>
                          <a:pt x="47804" y="674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12" name="Figura a mano libera: forma 4011">
                    <a:extLst>
                      <a:ext uri="{FF2B5EF4-FFF2-40B4-BE49-F238E27FC236}">
                        <a16:creationId xmlns:a16="http://schemas.microsoft.com/office/drawing/2014/main" id="{2D24F70F-4D83-8123-1A26-E470D5564A51}"/>
                      </a:ext>
                    </a:extLst>
                  </p:cNvPr>
                  <p:cNvSpPr/>
                  <p:nvPr/>
                </p:nvSpPr>
                <p:spPr>
                  <a:xfrm flipV="1">
                    <a:off x="2472676" y="880834"/>
                    <a:ext cx="13077" cy="65537"/>
                  </a:xfrm>
                  <a:custGeom>
                    <a:avLst/>
                    <a:gdLst>
                      <a:gd name="connsiteX0" fmla="*/ -938 w 13077"/>
                      <a:gd name="connsiteY0" fmla="*/ 14137 h 65537"/>
                      <a:gd name="connsiteX1" fmla="*/ 12139 w 13077"/>
                      <a:gd name="connsiteY1" fmla="*/ 14137 h 65537"/>
                      <a:gd name="connsiteX2" fmla="*/ 12139 w 13077"/>
                      <a:gd name="connsiteY2" fmla="*/ -1589 h 65537"/>
                      <a:gd name="connsiteX3" fmla="*/ -938 w 13077"/>
                      <a:gd name="connsiteY3" fmla="*/ -1589 h 65537"/>
                      <a:gd name="connsiteX4" fmla="*/ -938 w 13077"/>
                      <a:gd name="connsiteY4" fmla="*/ 14137 h 65537"/>
                      <a:gd name="connsiteX5" fmla="*/ -938 w 13077"/>
                      <a:gd name="connsiteY5" fmla="*/ 63949 h 65537"/>
                      <a:gd name="connsiteX6" fmla="*/ 12139 w 13077"/>
                      <a:gd name="connsiteY6" fmla="*/ 63949 h 65537"/>
                      <a:gd name="connsiteX7" fmla="*/ 12139 w 13077"/>
                      <a:gd name="connsiteY7" fmla="*/ 48243 h 65537"/>
                      <a:gd name="connsiteX8" fmla="*/ -938 w 13077"/>
                      <a:gd name="connsiteY8" fmla="*/ 48243 h 65537"/>
                      <a:gd name="connsiteX9" fmla="*/ -938 w 13077"/>
                      <a:gd name="connsiteY9" fmla="*/ 63949 h 65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077" h="65537">
                        <a:moveTo>
                          <a:pt x="-938" y="14137"/>
                        </a:moveTo>
                        <a:lnTo>
                          <a:pt x="12139" y="14137"/>
                        </a:lnTo>
                        <a:lnTo>
                          <a:pt x="12139" y="-1589"/>
                        </a:lnTo>
                        <a:lnTo>
                          <a:pt x="-938" y="-1589"/>
                        </a:lnTo>
                        <a:lnTo>
                          <a:pt x="-938" y="14137"/>
                        </a:lnTo>
                        <a:close/>
                        <a:moveTo>
                          <a:pt x="-938" y="63949"/>
                        </a:moveTo>
                        <a:lnTo>
                          <a:pt x="12139" y="63949"/>
                        </a:lnTo>
                        <a:lnTo>
                          <a:pt x="12139" y="48243"/>
                        </a:lnTo>
                        <a:lnTo>
                          <a:pt x="-938" y="48243"/>
                        </a:lnTo>
                        <a:lnTo>
                          <a:pt x="-938" y="639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13" name="Figura a mano libera: forma 4012">
                    <a:extLst>
                      <a:ext uri="{FF2B5EF4-FFF2-40B4-BE49-F238E27FC236}">
                        <a16:creationId xmlns:a16="http://schemas.microsoft.com/office/drawing/2014/main" id="{3547E7AA-6F46-1F76-152D-30FD6D0A8B37}"/>
                      </a:ext>
                    </a:extLst>
                  </p:cNvPr>
                  <p:cNvSpPr/>
                  <p:nvPr/>
                </p:nvSpPr>
                <p:spPr>
                  <a:xfrm flipV="1">
                    <a:off x="2500583" y="946371"/>
                    <a:ext cx="12700" cy="1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675"/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14" name="Figura a mano libera: forma 4013">
                    <a:extLst>
                      <a:ext uri="{FF2B5EF4-FFF2-40B4-BE49-F238E27FC236}">
                        <a16:creationId xmlns:a16="http://schemas.microsoft.com/office/drawing/2014/main" id="{A8E8B10B-C9A7-0DE3-5101-CF5ACA08AE32}"/>
                      </a:ext>
                    </a:extLst>
                  </p:cNvPr>
                  <p:cNvSpPr/>
                  <p:nvPr/>
                </p:nvSpPr>
                <p:spPr>
                  <a:xfrm flipV="1">
                    <a:off x="2554902" y="853957"/>
                    <a:ext cx="55125" cy="92414"/>
                  </a:xfrm>
                  <a:custGeom>
                    <a:avLst/>
                    <a:gdLst>
                      <a:gd name="connsiteX0" fmla="*/ -137 w 55125"/>
                      <a:gd name="connsiteY0" fmla="*/ 8249 h 92414"/>
                      <a:gd name="connsiteX1" fmla="*/ 20322 w 55125"/>
                      <a:gd name="connsiteY1" fmla="*/ 8249 h 92414"/>
                      <a:gd name="connsiteX2" fmla="*/ 20322 w 55125"/>
                      <a:gd name="connsiteY2" fmla="*/ 78757 h 92414"/>
                      <a:gd name="connsiteX3" fmla="*/ -1943 w 55125"/>
                      <a:gd name="connsiteY3" fmla="*/ 74301 h 92414"/>
                      <a:gd name="connsiteX4" fmla="*/ -1943 w 55125"/>
                      <a:gd name="connsiteY4" fmla="*/ 85690 h 92414"/>
                      <a:gd name="connsiteX5" fmla="*/ 20203 w 55125"/>
                      <a:gd name="connsiteY5" fmla="*/ 90146 h 92414"/>
                      <a:gd name="connsiteX6" fmla="*/ 32724 w 55125"/>
                      <a:gd name="connsiteY6" fmla="*/ 90146 h 92414"/>
                      <a:gd name="connsiteX7" fmla="*/ 32724 w 55125"/>
                      <a:gd name="connsiteY7" fmla="*/ 8249 h 92414"/>
                      <a:gd name="connsiteX8" fmla="*/ 53183 w 55125"/>
                      <a:gd name="connsiteY8" fmla="*/ 8249 h 92414"/>
                      <a:gd name="connsiteX9" fmla="*/ 53183 w 55125"/>
                      <a:gd name="connsiteY9" fmla="*/ -2268 h 92414"/>
                      <a:gd name="connsiteX10" fmla="*/ -137 w 55125"/>
                      <a:gd name="connsiteY10" fmla="*/ -2268 h 92414"/>
                      <a:gd name="connsiteX11" fmla="*/ -137 w 55125"/>
                      <a:gd name="connsiteY11" fmla="*/ 8249 h 92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125" h="92414">
                        <a:moveTo>
                          <a:pt x="-137" y="8249"/>
                        </a:moveTo>
                        <a:lnTo>
                          <a:pt x="20322" y="8249"/>
                        </a:lnTo>
                        <a:lnTo>
                          <a:pt x="20322" y="78757"/>
                        </a:lnTo>
                        <a:lnTo>
                          <a:pt x="-1943" y="74301"/>
                        </a:lnTo>
                        <a:lnTo>
                          <a:pt x="-1943" y="85690"/>
                        </a:lnTo>
                        <a:lnTo>
                          <a:pt x="20203" y="90146"/>
                        </a:lnTo>
                        <a:lnTo>
                          <a:pt x="32724" y="90146"/>
                        </a:lnTo>
                        <a:lnTo>
                          <a:pt x="32724" y="8249"/>
                        </a:lnTo>
                        <a:lnTo>
                          <a:pt x="53183" y="8249"/>
                        </a:lnTo>
                        <a:lnTo>
                          <a:pt x="53183" y="-2268"/>
                        </a:lnTo>
                        <a:lnTo>
                          <a:pt x="-137" y="-2268"/>
                        </a:lnTo>
                        <a:lnTo>
                          <a:pt x="-137" y="82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15" name="Figura a mano libera: forma 4014">
                    <a:extLst>
                      <a:ext uri="{FF2B5EF4-FFF2-40B4-BE49-F238E27FC236}">
                        <a16:creationId xmlns:a16="http://schemas.microsoft.com/office/drawing/2014/main" id="{AEB3D5D1-225C-2D76-59DC-E759F4DD78E8}"/>
                      </a:ext>
                    </a:extLst>
                  </p:cNvPr>
                  <p:cNvSpPr/>
                  <p:nvPr/>
                </p:nvSpPr>
                <p:spPr>
                  <a:xfrm flipV="1">
                    <a:off x="2630127" y="852293"/>
                    <a:ext cx="63996" cy="95880"/>
                  </a:xfrm>
                  <a:custGeom>
                    <a:avLst/>
                    <a:gdLst>
                      <a:gd name="connsiteX0" fmla="*/ 30109 w 63996"/>
                      <a:gd name="connsiteY0" fmla="*/ 83712 h 95880"/>
                      <a:gd name="connsiteX1" fmla="*/ 15564 w 63996"/>
                      <a:gd name="connsiteY1" fmla="*/ 74206 h 95880"/>
                      <a:gd name="connsiteX2" fmla="*/ 10702 w 63996"/>
                      <a:gd name="connsiteY2" fmla="*/ 45646 h 95880"/>
                      <a:gd name="connsiteX3" fmla="*/ 15564 w 63996"/>
                      <a:gd name="connsiteY3" fmla="*/ 17145 h 95880"/>
                      <a:gd name="connsiteX4" fmla="*/ 30109 w 63996"/>
                      <a:gd name="connsiteY4" fmla="*/ 7638 h 95880"/>
                      <a:gd name="connsiteX5" fmla="*/ 44714 w 63996"/>
                      <a:gd name="connsiteY5" fmla="*/ 17145 h 95880"/>
                      <a:gd name="connsiteX6" fmla="*/ 49596 w 63996"/>
                      <a:gd name="connsiteY6" fmla="*/ 45646 h 95880"/>
                      <a:gd name="connsiteX7" fmla="*/ 44714 w 63996"/>
                      <a:gd name="connsiteY7" fmla="*/ 74206 h 95880"/>
                      <a:gd name="connsiteX8" fmla="*/ 30109 w 63996"/>
                      <a:gd name="connsiteY8" fmla="*/ 83712 h 95880"/>
                      <a:gd name="connsiteX9" fmla="*/ 30109 w 63996"/>
                      <a:gd name="connsiteY9" fmla="*/ 93615 h 95880"/>
                      <a:gd name="connsiteX10" fmla="*/ 53902 w 63996"/>
                      <a:gd name="connsiteY10" fmla="*/ 81316 h 95880"/>
                      <a:gd name="connsiteX11" fmla="*/ 62117 w 63996"/>
                      <a:gd name="connsiteY11" fmla="*/ 45646 h 95880"/>
                      <a:gd name="connsiteX12" fmla="*/ 53902 w 63996"/>
                      <a:gd name="connsiteY12" fmla="*/ 10015 h 95880"/>
                      <a:gd name="connsiteX13" fmla="*/ 30109 w 63996"/>
                      <a:gd name="connsiteY13" fmla="*/ -2265 h 95880"/>
                      <a:gd name="connsiteX14" fmla="*/ 6336 w 63996"/>
                      <a:gd name="connsiteY14" fmla="*/ 10015 h 95880"/>
                      <a:gd name="connsiteX15" fmla="*/ -1879 w 63996"/>
                      <a:gd name="connsiteY15" fmla="*/ 45646 h 95880"/>
                      <a:gd name="connsiteX16" fmla="*/ 6336 w 63996"/>
                      <a:gd name="connsiteY16" fmla="*/ 81316 h 95880"/>
                      <a:gd name="connsiteX17" fmla="*/ 30109 w 63996"/>
                      <a:gd name="connsiteY17" fmla="*/ 93615 h 95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5880">
                        <a:moveTo>
                          <a:pt x="30109" y="83712"/>
                        </a:moveTo>
                        <a:cubicBezTo>
                          <a:pt x="23667" y="83712"/>
                          <a:pt x="18818" y="80544"/>
                          <a:pt x="15564" y="74206"/>
                        </a:cubicBezTo>
                        <a:cubicBezTo>
                          <a:pt x="12323" y="67881"/>
                          <a:pt x="10702" y="58361"/>
                          <a:pt x="10702" y="45646"/>
                        </a:cubicBezTo>
                        <a:cubicBezTo>
                          <a:pt x="10702" y="32983"/>
                          <a:pt x="12323" y="23483"/>
                          <a:pt x="15564" y="17145"/>
                        </a:cubicBezTo>
                        <a:cubicBezTo>
                          <a:pt x="18818" y="10807"/>
                          <a:pt x="23667" y="7638"/>
                          <a:pt x="30109" y="7638"/>
                        </a:cubicBezTo>
                        <a:cubicBezTo>
                          <a:pt x="36605" y="7638"/>
                          <a:pt x="41473" y="10807"/>
                          <a:pt x="44714" y="17145"/>
                        </a:cubicBezTo>
                        <a:cubicBezTo>
                          <a:pt x="47969" y="23483"/>
                          <a:pt x="49596" y="32983"/>
                          <a:pt x="49596" y="45646"/>
                        </a:cubicBezTo>
                        <a:cubicBezTo>
                          <a:pt x="49596" y="58361"/>
                          <a:pt x="47969" y="67881"/>
                          <a:pt x="44714" y="74206"/>
                        </a:cubicBezTo>
                        <a:cubicBezTo>
                          <a:pt x="41473" y="80544"/>
                          <a:pt x="36605" y="83712"/>
                          <a:pt x="30109" y="83712"/>
                        </a:cubicBezTo>
                        <a:close/>
                        <a:moveTo>
                          <a:pt x="30109" y="93615"/>
                        </a:moveTo>
                        <a:cubicBezTo>
                          <a:pt x="40494" y="93615"/>
                          <a:pt x="48425" y="89516"/>
                          <a:pt x="53902" y="81316"/>
                        </a:cubicBezTo>
                        <a:cubicBezTo>
                          <a:pt x="59379" y="73130"/>
                          <a:pt x="62117" y="61239"/>
                          <a:pt x="62117" y="45646"/>
                        </a:cubicBezTo>
                        <a:cubicBezTo>
                          <a:pt x="62117" y="30091"/>
                          <a:pt x="59379" y="18214"/>
                          <a:pt x="53902" y="10015"/>
                        </a:cubicBezTo>
                        <a:cubicBezTo>
                          <a:pt x="48425" y="1828"/>
                          <a:pt x="40494" y="-2265"/>
                          <a:pt x="30109" y="-2265"/>
                        </a:cubicBezTo>
                        <a:cubicBezTo>
                          <a:pt x="19738" y="-2265"/>
                          <a:pt x="11813" y="1828"/>
                          <a:pt x="6336" y="10015"/>
                        </a:cubicBezTo>
                        <a:cubicBezTo>
                          <a:pt x="860" y="18214"/>
                          <a:pt x="-1879" y="30091"/>
                          <a:pt x="-1879" y="45646"/>
                        </a:cubicBezTo>
                        <a:cubicBezTo>
                          <a:pt x="-1879" y="61239"/>
                          <a:pt x="860" y="73130"/>
                          <a:pt x="6336" y="81316"/>
                        </a:cubicBezTo>
                        <a:cubicBezTo>
                          <a:pt x="11813" y="89516"/>
                          <a:pt x="19738" y="93615"/>
                          <a:pt x="30109" y="9361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16" name="Figura a mano libera: forma 4015">
                    <a:extLst>
                      <a:ext uri="{FF2B5EF4-FFF2-40B4-BE49-F238E27FC236}">
                        <a16:creationId xmlns:a16="http://schemas.microsoft.com/office/drawing/2014/main" id="{AC2DFDD3-B9B9-7895-2348-0DFB622678D0}"/>
                      </a:ext>
                    </a:extLst>
                  </p:cNvPr>
                  <p:cNvSpPr/>
                  <p:nvPr/>
                </p:nvSpPr>
                <p:spPr>
                  <a:xfrm flipV="1">
                    <a:off x="2710928" y="852293"/>
                    <a:ext cx="63996" cy="95880"/>
                  </a:xfrm>
                  <a:custGeom>
                    <a:avLst/>
                    <a:gdLst>
                      <a:gd name="connsiteX0" fmla="*/ 30116 w 63996"/>
                      <a:gd name="connsiteY0" fmla="*/ 83712 h 95880"/>
                      <a:gd name="connsiteX1" fmla="*/ 15570 w 63996"/>
                      <a:gd name="connsiteY1" fmla="*/ 74206 h 95880"/>
                      <a:gd name="connsiteX2" fmla="*/ 10708 w 63996"/>
                      <a:gd name="connsiteY2" fmla="*/ 45646 h 95880"/>
                      <a:gd name="connsiteX3" fmla="*/ 15570 w 63996"/>
                      <a:gd name="connsiteY3" fmla="*/ 17145 h 95880"/>
                      <a:gd name="connsiteX4" fmla="*/ 30116 w 63996"/>
                      <a:gd name="connsiteY4" fmla="*/ 7638 h 95880"/>
                      <a:gd name="connsiteX5" fmla="*/ 44721 w 63996"/>
                      <a:gd name="connsiteY5" fmla="*/ 17145 h 95880"/>
                      <a:gd name="connsiteX6" fmla="*/ 49602 w 63996"/>
                      <a:gd name="connsiteY6" fmla="*/ 45646 h 95880"/>
                      <a:gd name="connsiteX7" fmla="*/ 44721 w 63996"/>
                      <a:gd name="connsiteY7" fmla="*/ 74206 h 95880"/>
                      <a:gd name="connsiteX8" fmla="*/ 30116 w 63996"/>
                      <a:gd name="connsiteY8" fmla="*/ 83712 h 95880"/>
                      <a:gd name="connsiteX9" fmla="*/ 30116 w 63996"/>
                      <a:gd name="connsiteY9" fmla="*/ 93615 h 95880"/>
                      <a:gd name="connsiteX10" fmla="*/ 53908 w 63996"/>
                      <a:gd name="connsiteY10" fmla="*/ 81316 h 95880"/>
                      <a:gd name="connsiteX11" fmla="*/ 62124 w 63996"/>
                      <a:gd name="connsiteY11" fmla="*/ 45646 h 95880"/>
                      <a:gd name="connsiteX12" fmla="*/ 53908 w 63996"/>
                      <a:gd name="connsiteY12" fmla="*/ 10015 h 95880"/>
                      <a:gd name="connsiteX13" fmla="*/ 30116 w 63996"/>
                      <a:gd name="connsiteY13" fmla="*/ -2265 h 95880"/>
                      <a:gd name="connsiteX14" fmla="*/ 6343 w 63996"/>
                      <a:gd name="connsiteY14" fmla="*/ 10015 h 95880"/>
                      <a:gd name="connsiteX15" fmla="*/ -1873 w 63996"/>
                      <a:gd name="connsiteY15" fmla="*/ 45646 h 95880"/>
                      <a:gd name="connsiteX16" fmla="*/ 6343 w 63996"/>
                      <a:gd name="connsiteY16" fmla="*/ 81316 h 95880"/>
                      <a:gd name="connsiteX17" fmla="*/ 30116 w 63996"/>
                      <a:gd name="connsiteY17" fmla="*/ 93615 h 95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5880">
                        <a:moveTo>
                          <a:pt x="30116" y="83712"/>
                        </a:moveTo>
                        <a:cubicBezTo>
                          <a:pt x="23673" y="83712"/>
                          <a:pt x="18825" y="80544"/>
                          <a:pt x="15570" y="74206"/>
                        </a:cubicBezTo>
                        <a:cubicBezTo>
                          <a:pt x="12329" y="67881"/>
                          <a:pt x="10708" y="58361"/>
                          <a:pt x="10708" y="45646"/>
                        </a:cubicBezTo>
                        <a:cubicBezTo>
                          <a:pt x="10708" y="32983"/>
                          <a:pt x="12329" y="23483"/>
                          <a:pt x="15570" y="17145"/>
                        </a:cubicBezTo>
                        <a:cubicBezTo>
                          <a:pt x="18825" y="10807"/>
                          <a:pt x="23673" y="7638"/>
                          <a:pt x="30116" y="7638"/>
                        </a:cubicBezTo>
                        <a:cubicBezTo>
                          <a:pt x="36611" y="7638"/>
                          <a:pt x="41480" y="10807"/>
                          <a:pt x="44721" y="17145"/>
                        </a:cubicBezTo>
                        <a:cubicBezTo>
                          <a:pt x="47975" y="23483"/>
                          <a:pt x="49602" y="32983"/>
                          <a:pt x="49602" y="45646"/>
                        </a:cubicBezTo>
                        <a:cubicBezTo>
                          <a:pt x="49602" y="58361"/>
                          <a:pt x="47975" y="67881"/>
                          <a:pt x="44721" y="74206"/>
                        </a:cubicBezTo>
                        <a:cubicBezTo>
                          <a:pt x="41480" y="80544"/>
                          <a:pt x="36611" y="83712"/>
                          <a:pt x="30116" y="83712"/>
                        </a:cubicBezTo>
                        <a:close/>
                        <a:moveTo>
                          <a:pt x="30116" y="93615"/>
                        </a:moveTo>
                        <a:cubicBezTo>
                          <a:pt x="40500" y="93615"/>
                          <a:pt x="48431" y="89516"/>
                          <a:pt x="53908" y="81316"/>
                        </a:cubicBezTo>
                        <a:cubicBezTo>
                          <a:pt x="59385" y="73130"/>
                          <a:pt x="62124" y="61239"/>
                          <a:pt x="62124" y="45646"/>
                        </a:cubicBezTo>
                        <a:cubicBezTo>
                          <a:pt x="62124" y="30091"/>
                          <a:pt x="59385" y="18214"/>
                          <a:pt x="53908" y="10015"/>
                        </a:cubicBezTo>
                        <a:cubicBezTo>
                          <a:pt x="48431" y="1828"/>
                          <a:pt x="40500" y="-2265"/>
                          <a:pt x="30116" y="-2265"/>
                        </a:cubicBezTo>
                        <a:cubicBezTo>
                          <a:pt x="19744" y="-2265"/>
                          <a:pt x="11820" y="1828"/>
                          <a:pt x="6343" y="10015"/>
                        </a:cubicBezTo>
                        <a:cubicBezTo>
                          <a:pt x="866" y="18214"/>
                          <a:pt x="-1873" y="30091"/>
                          <a:pt x="-1873" y="45646"/>
                        </a:cubicBezTo>
                        <a:cubicBezTo>
                          <a:pt x="-1873" y="61239"/>
                          <a:pt x="866" y="73130"/>
                          <a:pt x="6343" y="81316"/>
                        </a:cubicBezTo>
                        <a:cubicBezTo>
                          <a:pt x="11820" y="89516"/>
                          <a:pt x="19744" y="93615"/>
                          <a:pt x="30116" y="9361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17" name="Figura a mano libera: forma 4016">
                    <a:extLst>
                      <a:ext uri="{FF2B5EF4-FFF2-40B4-BE49-F238E27FC236}">
                        <a16:creationId xmlns:a16="http://schemas.microsoft.com/office/drawing/2014/main" id="{BEEEE45B-5E3F-8BED-0999-87097D221DA8}"/>
                      </a:ext>
                    </a:extLst>
                  </p:cNvPr>
                  <p:cNvSpPr/>
                  <p:nvPr/>
                </p:nvSpPr>
                <p:spPr>
                  <a:xfrm flipV="1">
                    <a:off x="2791730" y="852293"/>
                    <a:ext cx="63996" cy="95880"/>
                  </a:xfrm>
                  <a:custGeom>
                    <a:avLst/>
                    <a:gdLst>
                      <a:gd name="connsiteX0" fmla="*/ 30122 w 63996"/>
                      <a:gd name="connsiteY0" fmla="*/ 83712 h 95880"/>
                      <a:gd name="connsiteX1" fmla="*/ 15576 w 63996"/>
                      <a:gd name="connsiteY1" fmla="*/ 74206 h 95880"/>
                      <a:gd name="connsiteX2" fmla="*/ 10715 w 63996"/>
                      <a:gd name="connsiteY2" fmla="*/ 45646 h 95880"/>
                      <a:gd name="connsiteX3" fmla="*/ 15576 w 63996"/>
                      <a:gd name="connsiteY3" fmla="*/ 17145 h 95880"/>
                      <a:gd name="connsiteX4" fmla="*/ 30122 w 63996"/>
                      <a:gd name="connsiteY4" fmla="*/ 7638 h 95880"/>
                      <a:gd name="connsiteX5" fmla="*/ 44727 w 63996"/>
                      <a:gd name="connsiteY5" fmla="*/ 17145 h 95880"/>
                      <a:gd name="connsiteX6" fmla="*/ 49609 w 63996"/>
                      <a:gd name="connsiteY6" fmla="*/ 45646 h 95880"/>
                      <a:gd name="connsiteX7" fmla="*/ 44727 w 63996"/>
                      <a:gd name="connsiteY7" fmla="*/ 74206 h 95880"/>
                      <a:gd name="connsiteX8" fmla="*/ 30122 w 63996"/>
                      <a:gd name="connsiteY8" fmla="*/ 83712 h 95880"/>
                      <a:gd name="connsiteX9" fmla="*/ 30122 w 63996"/>
                      <a:gd name="connsiteY9" fmla="*/ 93615 h 95880"/>
                      <a:gd name="connsiteX10" fmla="*/ 53915 w 63996"/>
                      <a:gd name="connsiteY10" fmla="*/ 81316 h 95880"/>
                      <a:gd name="connsiteX11" fmla="*/ 62130 w 63996"/>
                      <a:gd name="connsiteY11" fmla="*/ 45646 h 95880"/>
                      <a:gd name="connsiteX12" fmla="*/ 53915 w 63996"/>
                      <a:gd name="connsiteY12" fmla="*/ 10015 h 95880"/>
                      <a:gd name="connsiteX13" fmla="*/ 30122 w 63996"/>
                      <a:gd name="connsiteY13" fmla="*/ -2265 h 95880"/>
                      <a:gd name="connsiteX14" fmla="*/ 6349 w 63996"/>
                      <a:gd name="connsiteY14" fmla="*/ 10015 h 95880"/>
                      <a:gd name="connsiteX15" fmla="*/ -1866 w 63996"/>
                      <a:gd name="connsiteY15" fmla="*/ 45646 h 95880"/>
                      <a:gd name="connsiteX16" fmla="*/ 6349 w 63996"/>
                      <a:gd name="connsiteY16" fmla="*/ 81316 h 95880"/>
                      <a:gd name="connsiteX17" fmla="*/ 30122 w 63996"/>
                      <a:gd name="connsiteY17" fmla="*/ 93615 h 95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3996" h="95880">
                        <a:moveTo>
                          <a:pt x="30122" y="83712"/>
                        </a:moveTo>
                        <a:cubicBezTo>
                          <a:pt x="23679" y="83712"/>
                          <a:pt x="18831" y="80544"/>
                          <a:pt x="15576" y="74206"/>
                        </a:cubicBezTo>
                        <a:cubicBezTo>
                          <a:pt x="12335" y="67881"/>
                          <a:pt x="10715" y="58361"/>
                          <a:pt x="10715" y="45646"/>
                        </a:cubicBezTo>
                        <a:cubicBezTo>
                          <a:pt x="10715" y="32983"/>
                          <a:pt x="12335" y="23483"/>
                          <a:pt x="15576" y="17145"/>
                        </a:cubicBezTo>
                        <a:cubicBezTo>
                          <a:pt x="18831" y="10807"/>
                          <a:pt x="23679" y="7638"/>
                          <a:pt x="30122" y="7638"/>
                        </a:cubicBezTo>
                        <a:cubicBezTo>
                          <a:pt x="36617" y="7638"/>
                          <a:pt x="41486" y="10807"/>
                          <a:pt x="44727" y="17145"/>
                        </a:cubicBezTo>
                        <a:cubicBezTo>
                          <a:pt x="47981" y="23483"/>
                          <a:pt x="49609" y="32983"/>
                          <a:pt x="49609" y="45646"/>
                        </a:cubicBezTo>
                        <a:cubicBezTo>
                          <a:pt x="49609" y="58361"/>
                          <a:pt x="47981" y="67881"/>
                          <a:pt x="44727" y="74206"/>
                        </a:cubicBezTo>
                        <a:cubicBezTo>
                          <a:pt x="41486" y="80544"/>
                          <a:pt x="36617" y="83712"/>
                          <a:pt x="30122" y="83712"/>
                        </a:cubicBezTo>
                        <a:close/>
                        <a:moveTo>
                          <a:pt x="30122" y="93615"/>
                        </a:moveTo>
                        <a:cubicBezTo>
                          <a:pt x="40507" y="93615"/>
                          <a:pt x="48438" y="89516"/>
                          <a:pt x="53915" y="81316"/>
                        </a:cubicBezTo>
                        <a:cubicBezTo>
                          <a:pt x="59391" y="73130"/>
                          <a:pt x="62130" y="61239"/>
                          <a:pt x="62130" y="45646"/>
                        </a:cubicBezTo>
                        <a:cubicBezTo>
                          <a:pt x="62130" y="30091"/>
                          <a:pt x="59391" y="18214"/>
                          <a:pt x="53915" y="10015"/>
                        </a:cubicBezTo>
                        <a:cubicBezTo>
                          <a:pt x="48438" y="1828"/>
                          <a:pt x="40507" y="-2265"/>
                          <a:pt x="30122" y="-2265"/>
                        </a:cubicBezTo>
                        <a:cubicBezTo>
                          <a:pt x="19750" y="-2265"/>
                          <a:pt x="11826" y="1828"/>
                          <a:pt x="6349" y="10015"/>
                        </a:cubicBezTo>
                        <a:cubicBezTo>
                          <a:pt x="872" y="18214"/>
                          <a:pt x="-1866" y="30091"/>
                          <a:pt x="-1866" y="45646"/>
                        </a:cubicBezTo>
                        <a:cubicBezTo>
                          <a:pt x="-1866" y="61239"/>
                          <a:pt x="872" y="73130"/>
                          <a:pt x="6349" y="81316"/>
                        </a:cubicBezTo>
                        <a:cubicBezTo>
                          <a:pt x="11826" y="89516"/>
                          <a:pt x="19750" y="93615"/>
                          <a:pt x="30122" y="9361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4018" name="CasellaDiTesto 4017">
            <a:extLst>
              <a:ext uri="{FF2B5EF4-FFF2-40B4-BE49-F238E27FC236}">
                <a16:creationId xmlns:a16="http://schemas.microsoft.com/office/drawing/2014/main" id="{0C6529CB-152B-C623-6426-0FB044A50E37}"/>
              </a:ext>
            </a:extLst>
          </p:cNvPr>
          <p:cNvSpPr txBox="1"/>
          <p:nvPr/>
        </p:nvSpPr>
        <p:spPr>
          <a:xfrm>
            <a:off x="96166" y="1257939"/>
            <a:ext cx="3020585" cy="18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Parameters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used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for the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experiment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:</a:t>
            </a:r>
          </a:p>
          <a:p>
            <a:endParaRPr lang="it-IT" sz="1200" dirty="0">
              <a:latin typeface="Inter" panose="020B0604020202020204" charset="0"/>
              <a:ea typeface="Inter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latin typeface="Inter" panose="020B0604020202020204" charset="0"/>
                <a:ea typeface="Inter" panose="020B0604020202020204" charset="0"/>
              </a:rPr>
              <a:t>Num vehicles = 5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Inter" panose="020B0604020202020204" charset="0"/>
                <a:ea typeface="Inter" panose="020B0604020202020204" charset="0"/>
              </a:rPr>
              <a:t>Vehicle capacity = 2000 (tons)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Inter" panose="020B0604020202020204" charset="0"/>
                <a:ea typeface="Inter" panose="020B0604020202020204" charset="0"/>
              </a:rPr>
              <a:t>Facility = ‘F’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Inter" panose="020B0604020202020204" charset="0"/>
                <a:ea typeface="Inter" panose="020B0604020202020204" charset="0"/>
              </a:rPr>
              <a:t>Num fields = [100, 500, 1000]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Inter" panose="020B0604020202020204" charset="0"/>
                <a:ea typeface="Inter" panose="020B0604020202020204" charset="0"/>
              </a:rPr>
              <a:t>Num storages = [10, 20, 50, 100, 200]</a:t>
            </a:r>
          </a:p>
        </p:txBody>
      </p:sp>
      <p:cxnSp>
        <p:nvCxnSpPr>
          <p:cNvPr id="4023" name="Connettore diritto 4022">
            <a:extLst>
              <a:ext uri="{FF2B5EF4-FFF2-40B4-BE49-F238E27FC236}">
                <a16:creationId xmlns:a16="http://schemas.microsoft.com/office/drawing/2014/main" id="{30DB9CAC-166E-2E9F-772C-2332145C2A2F}"/>
              </a:ext>
            </a:extLst>
          </p:cNvPr>
          <p:cNvCxnSpPr/>
          <p:nvPr/>
        </p:nvCxnSpPr>
        <p:spPr>
          <a:xfrm>
            <a:off x="96166" y="3239906"/>
            <a:ext cx="2847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4" name="CasellaDiTesto 4023">
            <a:extLst>
              <a:ext uri="{FF2B5EF4-FFF2-40B4-BE49-F238E27FC236}">
                <a16:creationId xmlns:a16="http://schemas.microsoft.com/office/drawing/2014/main" id="{E9C38091-A568-AFD8-C94A-1FB82CA03443}"/>
              </a:ext>
            </a:extLst>
          </p:cNvPr>
          <p:cNvSpPr txBox="1"/>
          <p:nvPr/>
        </p:nvSpPr>
        <p:spPr>
          <a:xfrm>
            <a:off x="96166" y="3468688"/>
            <a:ext cx="2888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Proposed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model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formulation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is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clearly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not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able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to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provide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an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optimal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solution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for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different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sizes of the problem, in «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acceptable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»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timeframe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endParaRPr lang="it-IT" sz="1200" dirty="0">
              <a:latin typeface="Inter" panose="020B0604020202020204" charset="0"/>
              <a:ea typeface="Inter" panose="020B0604020202020204" charset="0"/>
            </a:endParaRPr>
          </a:p>
          <a:p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Scalability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plot </a:t>
            </a:r>
            <a:r>
              <a:rPr lang="it-IT" sz="1200" dirty="0" err="1">
                <a:latin typeface="Inter" panose="020B0604020202020204" charset="0"/>
                <a:ea typeface="Inter" panose="020B0604020202020204" charset="0"/>
              </a:rPr>
              <a:t>confirms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the </a:t>
            </a:r>
            <a:r>
              <a:rPr lang="it-IT" sz="1200" b="1" dirty="0">
                <a:latin typeface="Inter" panose="020B0604020202020204" charset="0"/>
                <a:ea typeface="Inter" panose="020B0604020202020204" charset="0"/>
              </a:rPr>
              <a:t>NP-hard</a:t>
            </a:r>
            <a:r>
              <a:rPr lang="it-IT" sz="1200" dirty="0">
                <a:latin typeface="Inter" panose="020B0604020202020204" charset="0"/>
                <a:ea typeface="Inter" panose="020B0604020202020204" charset="0"/>
              </a:rPr>
              <a:t> nature of the problem.</a:t>
            </a:r>
            <a:endParaRPr lang="en-GB" sz="1200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7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39"/>
          <p:cNvSpPr txBox="1">
            <a:spLocks noGrp="1"/>
          </p:cNvSpPr>
          <p:nvPr>
            <p:ph type="title"/>
          </p:nvPr>
        </p:nvSpPr>
        <p:spPr>
          <a:xfrm>
            <a:off x="751045" y="2608265"/>
            <a:ext cx="48537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Flow</a:t>
            </a:r>
            <a:br>
              <a:rPr lang="en" dirty="0"/>
            </a:br>
            <a:r>
              <a:rPr lang="en" dirty="0"/>
              <a:t>Algorithm</a:t>
            </a:r>
            <a:endParaRPr dirty="0"/>
          </a:p>
        </p:txBody>
      </p:sp>
      <p:sp>
        <p:nvSpPr>
          <p:cNvPr id="2531" name="Google Shape;2531;p39"/>
          <p:cNvSpPr txBox="1">
            <a:spLocks noGrp="1"/>
          </p:cNvSpPr>
          <p:nvPr>
            <p:ph type="title" idx="2"/>
          </p:nvPr>
        </p:nvSpPr>
        <p:spPr>
          <a:xfrm>
            <a:off x="845525" y="1019850"/>
            <a:ext cx="964500" cy="9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32" name="Google Shape;2532;p39"/>
          <p:cNvSpPr txBox="1">
            <a:spLocks noGrp="1"/>
          </p:cNvSpPr>
          <p:nvPr>
            <p:ph type="subTitle" idx="1"/>
          </p:nvPr>
        </p:nvSpPr>
        <p:spPr>
          <a:xfrm>
            <a:off x="751435" y="3358433"/>
            <a:ext cx="4853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meta-heuristic improvement</a:t>
            </a:r>
          </a:p>
        </p:txBody>
      </p:sp>
      <p:grpSp>
        <p:nvGrpSpPr>
          <p:cNvPr id="2533" name="Google Shape;2533;p39"/>
          <p:cNvGrpSpPr/>
          <p:nvPr/>
        </p:nvGrpSpPr>
        <p:grpSpPr>
          <a:xfrm>
            <a:off x="7047515" y="728529"/>
            <a:ext cx="964618" cy="1085904"/>
            <a:chOff x="10708015" y="1871783"/>
            <a:chExt cx="2463275" cy="2773700"/>
          </a:xfrm>
        </p:grpSpPr>
        <p:sp>
          <p:nvSpPr>
            <p:cNvPr id="2534" name="Google Shape;2534;p39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  <a:close/>
                </a:path>
              </a:pathLst>
            </a:custGeom>
            <a:solidFill>
              <a:srgbClr val="FFB85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11308309" y="3838212"/>
              <a:ext cx="2700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12301899" y="3838212"/>
              <a:ext cx="2898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11763705" y="2699753"/>
              <a:ext cx="332100" cy="33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11680905" y="3714016"/>
              <a:ext cx="434696" cy="683075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20" y="10"/>
                  </a:move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11432511" y="4045205"/>
              <a:ext cx="972890" cy="600279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46" y="20"/>
                  </a:moveTo>
                  <a:cubicBezTo>
                    <a:pt x="46" y="17"/>
                    <a:pt x="45" y="15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9"/>
                    <a:pt x="39" y="5"/>
                    <a:pt x="35" y="5"/>
                  </a:cubicBezTo>
                  <a:cubicBezTo>
                    <a:pt x="34" y="5"/>
                    <a:pt x="33" y="6"/>
                    <a:pt x="32" y="6"/>
                  </a:cubicBezTo>
                  <a:cubicBezTo>
                    <a:pt x="31" y="3"/>
                    <a:pt x="28" y="0"/>
                    <a:pt x="24" y="0"/>
                  </a:cubicBezTo>
                  <a:cubicBezTo>
                    <a:pt x="21" y="0"/>
                    <a:pt x="19" y="2"/>
                    <a:pt x="18" y="4"/>
                  </a:cubicBezTo>
                  <a:cubicBezTo>
                    <a:pt x="16" y="3"/>
                    <a:pt x="15" y="2"/>
                    <a:pt x="13" y="2"/>
                  </a:cubicBezTo>
                  <a:cubicBezTo>
                    <a:pt x="9" y="2"/>
                    <a:pt x="5" y="6"/>
                    <a:pt x="5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5"/>
                    <a:pt x="3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33" y="28"/>
                    <a:pt x="39" y="28"/>
                  </a:cubicBezTo>
                  <a:cubicBezTo>
                    <a:pt x="45" y="28"/>
                    <a:pt x="46" y="24"/>
                    <a:pt x="4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9" name="Google Shape;2549;p39"/>
          <p:cNvGrpSpPr/>
          <p:nvPr/>
        </p:nvGrpSpPr>
        <p:grpSpPr>
          <a:xfrm>
            <a:off x="261604" y="3274409"/>
            <a:ext cx="6081733" cy="1212030"/>
            <a:chOff x="382429" y="3563059"/>
            <a:chExt cx="6081733" cy="1212030"/>
          </a:xfrm>
        </p:grpSpPr>
        <p:grpSp>
          <p:nvGrpSpPr>
            <p:cNvPr id="2550" name="Google Shape;2550;p39"/>
            <p:cNvGrpSpPr/>
            <p:nvPr/>
          </p:nvGrpSpPr>
          <p:grpSpPr>
            <a:xfrm>
              <a:off x="1016922" y="4661835"/>
              <a:ext cx="101899" cy="78740"/>
              <a:chOff x="-900303" y="4211560"/>
              <a:chExt cx="101899" cy="78740"/>
            </a:xfrm>
          </p:grpSpPr>
          <p:sp>
            <p:nvSpPr>
              <p:cNvPr id="2551" name="Google Shape;2551;p39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9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9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4" name="Google Shape;2554;p39"/>
            <p:cNvGrpSpPr/>
            <p:nvPr/>
          </p:nvGrpSpPr>
          <p:grpSpPr>
            <a:xfrm>
              <a:off x="2022855" y="4616730"/>
              <a:ext cx="50950" cy="69477"/>
              <a:chOff x="-400070" y="4702530"/>
              <a:chExt cx="50950" cy="69477"/>
            </a:xfrm>
          </p:grpSpPr>
          <p:sp>
            <p:nvSpPr>
              <p:cNvPr id="2555" name="Google Shape;2555;p39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9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7" name="Google Shape;2557;p39"/>
            <p:cNvGrpSpPr/>
            <p:nvPr/>
          </p:nvGrpSpPr>
          <p:grpSpPr>
            <a:xfrm>
              <a:off x="5568252" y="4125905"/>
              <a:ext cx="115795" cy="69477"/>
              <a:chOff x="-1400536" y="4600630"/>
              <a:chExt cx="115795" cy="69477"/>
            </a:xfrm>
          </p:grpSpPr>
          <p:sp>
            <p:nvSpPr>
              <p:cNvPr id="2558" name="Google Shape;2558;p39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9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9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1" name="Google Shape;2561;p39"/>
            <p:cNvGrpSpPr/>
            <p:nvPr/>
          </p:nvGrpSpPr>
          <p:grpSpPr>
            <a:xfrm>
              <a:off x="5179123" y="4705613"/>
              <a:ext cx="115795" cy="69477"/>
              <a:chOff x="-1326427" y="5151813"/>
              <a:chExt cx="115795" cy="69477"/>
            </a:xfrm>
          </p:grpSpPr>
          <p:sp>
            <p:nvSpPr>
              <p:cNvPr id="2562" name="Google Shape;2562;p39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9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9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5" name="Google Shape;2565;p39"/>
            <p:cNvGrpSpPr/>
            <p:nvPr/>
          </p:nvGrpSpPr>
          <p:grpSpPr>
            <a:xfrm>
              <a:off x="2610849" y="4524078"/>
              <a:ext cx="101899" cy="101899"/>
              <a:chOff x="81636" y="4369041"/>
              <a:chExt cx="101899" cy="101899"/>
            </a:xfrm>
          </p:grpSpPr>
          <p:sp>
            <p:nvSpPr>
              <p:cNvPr id="2566" name="Google Shape;2566;p39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9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9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9" name="Google Shape;2569;p39"/>
            <p:cNvGrpSpPr/>
            <p:nvPr/>
          </p:nvGrpSpPr>
          <p:grpSpPr>
            <a:xfrm>
              <a:off x="3379974" y="4652565"/>
              <a:ext cx="55581" cy="97268"/>
              <a:chOff x="294699" y="4572840"/>
              <a:chExt cx="55581" cy="97268"/>
            </a:xfrm>
          </p:grpSpPr>
          <p:sp>
            <p:nvSpPr>
              <p:cNvPr id="2570" name="Google Shape;2570;p39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9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2" name="Google Shape;2572;p39"/>
            <p:cNvGrpSpPr/>
            <p:nvPr/>
          </p:nvGrpSpPr>
          <p:grpSpPr>
            <a:xfrm>
              <a:off x="382429" y="4465177"/>
              <a:ext cx="106531" cy="111163"/>
              <a:chOff x="-571446" y="5434352"/>
              <a:chExt cx="106531" cy="111163"/>
            </a:xfrm>
          </p:grpSpPr>
          <p:sp>
            <p:nvSpPr>
              <p:cNvPr id="2573" name="Google Shape;2573;p39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9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9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6" name="Google Shape;2576;p39"/>
            <p:cNvGrpSpPr/>
            <p:nvPr/>
          </p:nvGrpSpPr>
          <p:grpSpPr>
            <a:xfrm>
              <a:off x="1321481" y="4306396"/>
              <a:ext cx="60213" cy="83372"/>
              <a:chOff x="-877144" y="4790534"/>
              <a:chExt cx="60213" cy="83372"/>
            </a:xfrm>
          </p:grpSpPr>
          <p:sp>
            <p:nvSpPr>
              <p:cNvPr id="2577" name="Google Shape;2577;p39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9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9" name="Google Shape;2579;p39"/>
            <p:cNvGrpSpPr/>
            <p:nvPr/>
          </p:nvGrpSpPr>
          <p:grpSpPr>
            <a:xfrm>
              <a:off x="3672649" y="4311023"/>
              <a:ext cx="115795" cy="74109"/>
              <a:chOff x="618924" y="4160610"/>
              <a:chExt cx="115795" cy="74109"/>
            </a:xfrm>
          </p:grpSpPr>
          <p:sp>
            <p:nvSpPr>
              <p:cNvPr id="2580" name="Google Shape;2580;p39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9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9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3" name="Google Shape;2583;p39"/>
            <p:cNvGrpSpPr/>
            <p:nvPr/>
          </p:nvGrpSpPr>
          <p:grpSpPr>
            <a:xfrm>
              <a:off x="4200040" y="4396705"/>
              <a:ext cx="55581" cy="83372"/>
              <a:chOff x="1568440" y="4924855"/>
              <a:chExt cx="55581" cy="83372"/>
            </a:xfrm>
          </p:grpSpPr>
          <p:sp>
            <p:nvSpPr>
              <p:cNvPr id="2584" name="Google Shape;2584;p39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9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39"/>
            <p:cNvGrpSpPr/>
            <p:nvPr/>
          </p:nvGrpSpPr>
          <p:grpSpPr>
            <a:xfrm>
              <a:off x="6394685" y="3563059"/>
              <a:ext cx="69477" cy="106531"/>
              <a:chOff x="-1437590" y="4151347"/>
              <a:chExt cx="69477" cy="106531"/>
            </a:xfrm>
          </p:grpSpPr>
          <p:sp>
            <p:nvSpPr>
              <p:cNvPr id="2587" name="Google Shape;2587;p39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39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89" name="Google Shape;2589;p39"/>
          <p:cNvGrpSpPr/>
          <p:nvPr/>
        </p:nvGrpSpPr>
        <p:grpSpPr>
          <a:xfrm flipH="1">
            <a:off x="6923400" y="2341715"/>
            <a:ext cx="542700" cy="686868"/>
            <a:chOff x="1091485" y="3609090"/>
            <a:chExt cx="542700" cy="686868"/>
          </a:xfrm>
        </p:grpSpPr>
        <p:sp>
          <p:nvSpPr>
            <p:cNvPr id="2590" name="Google Shape;2590;p39"/>
            <p:cNvSpPr/>
            <p:nvPr/>
          </p:nvSpPr>
          <p:spPr>
            <a:xfrm>
              <a:off x="1270563" y="3609090"/>
              <a:ext cx="94800" cy="16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1106415" y="3922458"/>
              <a:ext cx="507600" cy="37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1161131" y="4036862"/>
              <a:ext cx="996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1459581" y="4036862"/>
              <a:ext cx="1044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1106415" y="3713546"/>
              <a:ext cx="507600" cy="2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1091485" y="3906470"/>
              <a:ext cx="542700" cy="6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6" name="Google Shape;2596;p39"/>
          <p:cNvSpPr/>
          <p:nvPr/>
        </p:nvSpPr>
        <p:spPr>
          <a:xfrm rot="5400000">
            <a:off x="3871510" y="1360452"/>
            <a:ext cx="5795487" cy="2327826"/>
          </a:xfrm>
          <a:custGeom>
            <a:avLst/>
            <a:gdLst/>
            <a:ahLst/>
            <a:cxnLst/>
            <a:rect l="l" t="t" r="r" b="b"/>
            <a:pathLst>
              <a:path w="10723" h="4307" extrusionOk="0">
                <a:moveTo>
                  <a:pt x="7539" y="4307"/>
                </a:moveTo>
                <a:lnTo>
                  <a:pt x="7539" y="4307"/>
                </a:lnTo>
                <a:cubicBezTo>
                  <a:pt x="6958" y="4307"/>
                  <a:pt x="6484" y="3827"/>
                  <a:pt x="6484" y="3247"/>
                </a:cubicBezTo>
                <a:cubicBezTo>
                  <a:pt x="6484" y="1108"/>
                  <a:pt x="6484" y="1108"/>
                  <a:pt x="6484" y="1108"/>
                </a:cubicBezTo>
                <a:cubicBezTo>
                  <a:pt x="6484" y="667"/>
                  <a:pt x="6124" y="307"/>
                  <a:pt x="5678" y="307"/>
                </a:cubicBezTo>
                <a:cubicBezTo>
                  <a:pt x="5237" y="307"/>
                  <a:pt x="4877" y="667"/>
                  <a:pt x="4877" y="1108"/>
                </a:cubicBezTo>
                <a:cubicBezTo>
                  <a:pt x="4877" y="1390"/>
                  <a:pt x="4877" y="1390"/>
                  <a:pt x="4877" y="1390"/>
                </a:cubicBezTo>
                <a:cubicBezTo>
                  <a:pt x="4877" y="1822"/>
                  <a:pt x="4532" y="2172"/>
                  <a:pt x="4100" y="2172"/>
                </a:cubicBezTo>
                <a:cubicBezTo>
                  <a:pt x="3515" y="2172"/>
                  <a:pt x="3515" y="2172"/>
                  <a:pt x="3515" y="2172"/>
                </a:cubicBezTo>
                <a:cubicBezTo>
                  <a:pt x="3256" y="2172"/>
                  <a:pt x="3045" y="2384"/>
                  <a:pt x="3045" y="2642"/>
                </a:cubicBezTo>
                <a:cubicBezTo>
                  <a:pt x="3045" y="3275"/>
                  <a:pt x="2527" y="3793"/>
                  <a:pt x="1894" y="3793"/>
                </a:cubicBezTo>
                <a:cubicBezTo>
                  <a:pt x="0" y="3793"/>
                  <a:pt x="0" y="3793"/>
                  <a:pt x="0" y="3793"/>
                </a:cubicBezTo>
                <a:cubicBezTo>
                  <a:pt x="0" y="3487"/>
                  <a:pt x="0" y="3487"/>
                  <a:pt x="0" y="3487"/>
                </a:cubicBezTo>
                <a:cubicBezTo>
                  <a:pt x="1894" y="3487"/>
                  <a:pt x="1894" y="3487"/>
                  <a:pt x="1894" y="3487"/>
                </a:cubicBezTo>
                <a:cubicBezTo>
                  <a:pt x="2359" y="3487"/>
                  <a:pt x="2738" y="3108"/>
                  <a:pt x="2738" y="2642"/>
                </a:cubicBezTo>
                <a:cubicBezTo>
                  <a:pt x="2738" y="2211"/>
                  <a:pt x="3088" y="1861"/>
                  <a:pt x="3515" y="1861"/>
                </a:cubicBezTo>
                <a:cubicBezTo>
                  <a:pt x="4100" y="1861"/>
                  <a:pt x="4100" y="1861"/>
                  <a:pt x="4100" y="1861"/>
                </a:cubicBezTo>
                <a:cubicBezTo>
                  <a:pt x="4359" y="1861"/>
                  <a:pt x="4570" y="1650"/>
                  <a:pt x="4570" y="1390"/>
                </a:cubicBezTo>
                <a:cubicBezTo>
                  <a:pt x="4570" y="1108"/>
                  <a:pt x="4570" y="1108"/>
                  <a:pt x="4570" y="1108"/>
                </a:cubicBezTo>
                <a:cubicBezTo>
                  <a:pt x="4570" y="499"/>
                  <a:pt x="5069" y="0"/>
                  <a:pt x="5678" y="0"/>
                </a:cubicBezTo>
                <a:cubicBezTo>
                  <a:pt x="6292" y="0"/>
                  <a:pt x="6791" y="499"/>
                  <a:pt x="6791" y="1108"/>
                </a:cubicBezTo>
                <a:cubicBezTo>
                  <a:pt x="6791" y="3247"/>
                  <a:pt x="6791" y="3247"/>
                  <a:pt x="6791" y="3247"/>
                </a:cubicBezTo>
                <a:cubicBezTo>
                  <a:pt x="6791" y="3659"/>
                  <a:pt x="7127" y="3995"/>
                  <a:pt x="7539" y="3995"/>
                </a:cubicBezTo>
                <a:cubicBezTo>
                  <a:pt x="7956" y="3995"/>
                  <a:pt x="8292" y="3659"/>
                  <a:pt x="8292" y="3247"/>
                </a:cubicBezTo>
                <a:cubicBezTo>
                  <a:pt x="8292" y="2273"/>
                  <a:pt x="8292" y="2273"/>
                  <a:pt x="8292" y="2273"/>
                </a:cubicBezTo>
                <a:cubicBezTo>
                  <a:pt x="8292" y="1846"/>
                  <a:pt x="8642" y="1496"/>
                  <a:pt x="9069" y="1496"/>
                </a:cubicBezTo>
                <a:cubicBezTo>
                  <a:pt x="10723" y="1496"/>
                  <a:pt x="10723" y="1496"/>
                  <a:pt x="10723" y="1496"/>
                </a:cubicBezTo>
                <a:cubicBezTo>
                  <a:pt x="10723" y="1803"/>
                  <a:pt x="10723" y="1803"/>
                  <a:pt x="10723" y="1803"/>
                </a:cubicBezTo>
                <a:cubicBezTo>
                  <a:pt x="9069" y="1803"/>
                  <a:pt x="9069" y="1803"/>
                  <a:pt x="9069" y="1803"/>
                </a:cubicBezTo>
                <a:cubicBezTo>
                  <a:pt x="8810" y="1803"/>
                  <a:pt x="8599" y="2014"/>
                  <a:pt x="8599" y="2273"/>
                </a:cubicBezTo>
                <a:cubicBezTo>
                  <a:pt x="8599" y="3247"/>
                  <a:pt x="8599" y="3247"/>
                  <a:pt x="8599" y="3247"/>
                </a:cubicBezTo>
                <a:cubicBezTo>
                  <a:pt x="8599" y="3827"/>
                  <a:pt x="8124" y="4307"/>
                  <a:pt x="7539" y="43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7" name="Google Shape;2597;p39"/>
          <p:cNvGrpSpPr/>
          <p:nvPr/>
        </p:nvGrpSpPr>
        <p:grpSpPr>
          <a:xfrm>
            <a:off x="7466106" y="3158473"/>
            <a:ext cx="1185329" cy="1953221"/>
            <a:chOff x="7466106" y="3158473"/>
            <a:chExt cx="1185329" cy="1953221"/>
          </a:xfrm>
        </p:grpSpPr>
        <p:grpSp>
          <p:nvGrpSpPr>
            <p:cNvPr id="2598" name="Google Shape;2598;p39"/>
            <p:cNvGrpSpPr/>
            <p:nvPr/>
          </p:nvGrpSpPr>
          <p:grpSpPr>
            <a:xfrm>
              <a:off x="7781334" y="3158473"/>
              <a:ext cx="870101" cy="775661"/>
              <a:chOff x="7948459" y="3158473"/>
              <a:chExt cx="870101" cy="775661"/>
            </a:xfrm>
          </p:grpSpPr>
          <p:sp>
            <p:nvSpPr>
              <p:cNvPr id="2599" name="Google Shape;2599;p39"/>
              <p:cNvSpPr/>
              <p:nvPr/>
            </p:nvSpPr>
            <p:spPr>
              <a:xfrm>
                <a:off x="8123828" y="3246157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39"/>
              <p:cNvSpPr/>
              <p:nvPr/>
            </p:nvSpPr>
            <p:spPr>
              <a:xfrm>
                <a:off x="8123828" y="3246157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39"/>
              <p:cNvSpPr/>
              <p:nvPr/>
            </p:nvSpPr>
            <p:spPr>
              <a:xfrm>
                <a:off x="8204768" y="3684574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2602;p39"/>
              <p:cNvSpPr/>
              <p:nvPr/>
            </p:nvSpPr>
            <p:spPr>
              <a:xfrm>
                <a:off x="8535272" y="3684574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3" name="Google Shape;2603;p39"/>
              <p:cNvSpPr/>
              <p:nvPr/>
            </p:nvSpPr>
            <p:spPr>
              <a:xfrm>
                <a:off x="8373392" y="3428268"/>
                <a:ext cx="81900" cy="81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2604;p39"/>
              <p:cNvSpPr/>
              <p:nvPr/>
            </p:nvSpPr>
            <p:spPr>
              <a:xfrm>
                <a:off x="8009164" y="3158473"/>
                <a:ext cx="809396" cy="48563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2" extrusionOk="0">
                    <a:moveTo>
                      <a:pt x="14" y="72"/>
                    </a:moveTo>
                    <a:lnTo>
                      <a:pt x="0" y="72"/>
                    </a:lnTo>
                    <a:lnTo>
                      <a:pt x="61" y="0"/>
                    </a:lnTo>
                    <a:lnTo>
                      <a:pt x="120" y="72"/>
                    </a:lnTo>
                    <a:lnTo>
                      <a:pt x="106" y="72"/>
                    </a:lnTo>
                    <a:lnTo>
                      <a:pt x="59" y="16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39"/>
              <p:cNvSpPr/>
              <p:nvPr/>
            </p:nvSpPr>
            <p:spPr>
              <a:xfrm>
                <a:off x="8339667" y="3671084"/>
                <a:ext cx="134899" cy="2225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39"/>
              <p:cNvSpPr/>
              <p:nvPr/>
            </p:nvSpPr>
            <p:spPr>
              <a:xfrm>
                <a:off x="7948459" y="3738533"/>
                <a:ext cx="323759" cy="195602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4" y="15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9"/>
                      <a:pt x="39" y="5"/>
                      <a:pt x="35" y="5"/>
                    </a:cubicBezTo>
                    <a:cubicBezTo>
                      <a:pt x="33" y="5"/>
                      <a:pt x="32" y="5"/>
                      <a:pt x="31" y="6"/>
                    </a:cubicBezTo>
                    <a:cubicBezTo>
                      <a:pt x="30" y="3"/>
                      <a:pt x="27" y="0"/>
                      <a:pt x="24" y="0"/>
                    </a:cubicBezTo>
                    <a:cubicBezTo>
                      <a:pt x="21" y="0"/>
                      <a:pt x="19" y="2"/>
                      <a:pt x="17" y="4"/>
                    </a:cubicBezTo>
                    <a:cubicBezTo>
                      <a:pt x="16" y="3"/>
                      <a:pt x="14" y="2"/>
                      <a:pt x="13" y="2"/>
                    </a:cubicBezTo>
                    <a:cubicBezTo>
                      <a:pt x="8" y="2"/>
                      <a:pt x="5" y="6"/>
                      <a:pt x="5" y="10"/>
                    </a:cubicBezTo>
                    <a:cubicBezTo>
                      <a:pt x="5" y="11"/>
                      <a:pt x="5" y="12"/>
                      <a:pt x="6" y="13"/>
                    </a:cubicBezTo>
                    <a:cubicBezTo>
                      <a:pt x="2" y="13"/>
                      <a:pt x="0" y="17"/>
                      <a:pt x="0" y="20"/>
                    </a:cubicBezTo>
                    <a:cubicBezTo>
                      <a:pt x="0" y="24"/>
                      <a:pt x="3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7" name="Google Shape;2607;p39"/>
            <p:cNvGrpSpPr/>
            <p:nvPr/>
          </p:nvGrpSpPr>
          <p:grpSpPr>
            <a:xfrm>
              <a:off x="7466106" y="4026068"/>
              <a:ext cx="964618" cy="1085626"/>
              <a:chOff x="7466106" y="4026068"/>
              <a:chExt cx="964618" cy="1085626"/>
            </a:xfrm>
          </p:grpSpPr>
          <p:sp>
            <p:nvSpPr>
              <p:cNvPr id="2608" name="Google Shape;2608;p39"/>
              <p:cNvSpPr/>
              <p:nvPr/>
            </p:nvSpPr>
            <p:spPr>
              <a:xfrm>
                <a:off x="7587696" y="4139492"/>
                <a:ext cx="705225" cy="8749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8" extrusionOk="0">
                    <a:moveTo>
                      <a:pt x="87" y="108"/>
                    </a:moveTo>
                    <a:lnTo>
                      <a:pt x="0" y="108"/>
                    </a:lnTo>
                    <a:lnTo>
                      <a:pt x="0" y="55"/>
                    </a:lnTo>
                    <a:lnTo>
                      <a:pt x="44" y="0"/>
                    </a:lnTo>
                    <a:lnTo>
                      <a:pt x="87" y="55"/>
                    </a:lnTo>
                    <a:lnTo>
                      <a:pt x="87" y="108"/>
                    </a:lnTo>
                    <a:close/>
                  </a:path>
                </a:pathLst>
              </a:custGeom>
              <a:solidFill>
                <a:srgbClr val="FFB8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39"/>
              <p:cNvSpPr/>
              <p:nvPr/>
            </p:nvSpPr>
            <p:spPr>
              <a:xfrm>
                <a:off x="7587696" y="4139492"/>
                <a:ext cx="705225" cy="8749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8" extrusionOk="0">
                    <a:moveTo>
                      <a:pt x="87" y="108"/>
                    </a:moveTo>
                    <a:lnTo>
                      <a:pt x="0" y="108"/>
                    </a:lnTo>
                    <a:lnTo>
                      <a:pt x="0" y="55"/>
                    </a:lnTo>
                    <a:lnTo>
                      <a:pt x="44" y="0"/>
                    </a:lnTo>
                    <a:lnTo>
                      <a:pt x="87" y="55"/>
                    </a:lnTo>
                    <a:lnTo>
                      <a:pt x="87" y="108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2610;p39"/>
              <p:cNvSpPr/>
              <p:nvPr/>
            </p:nvSpPr>
            <p:spPr>
              <a:xfrm>
                <a:off x="7701181" y="4795729"/>
                <a:ext cx="1056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39"/>
              <p:cNvSpPr/>
              <p:nvPr/>
            </p:nvSpPr>
            <p:spPr>
              <a:xfrm>
                <a:off x="8090271" y="4795729"/>
                <a:ext cx="1134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39"/>
              <p:cNvSpPr/>
              <p:nvPr/>
            </p:nvSpPr>
            <p:spPr>
              <a:xfrm>
                <a:off x="7879514" y="4350136"/>
                <a:ext cx="130200" cy="12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39"/>
              <p:cNvSpPr/>
              <p:nvPr/>
            </p:nvSpPr>
            <p:spPr>
              <a:xfrm>
                <a:off x="7466106" y="4026068"/>
                <a:ext cx="964618" cy="59142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39"/>
              <p:cNvSpPr/>
              <p:nvPr/>
            </p:nvSpPr>
            <p:spPr>
              <a:xfrm>
                <a:off x="7466106" y="4026068"/>
                <a:ext cx="964618" cy="59142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39"/>
              <p:cNvSpPr/>
              <p:nvPr/>
            </p:nvSpPr>
            <p:spPr>
              <a:xfrm>
                <a:off x="7847090" y="4747118"/>
                <a:ext cx="170227" cy="267356"/>
              </a:xfrm>
              <a:custGeom>
                <a:avLst/>
                <a:gdLst/>
                <a:ahLst/>
                <a:cxnLst/>
                <a:rect l="l" t="t" r="r" b="b"/>
                <a:pathLst>
                  <a:path w="20" h="32" extrusionOk="0">
                    <a:moveTo>
                      <a:pt x="20" y="10"/>
                    </a:moveTo>
                    <a:cubicBezTo>
                      <a:pt x="20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0" y="32"/>
                      <a:pt x="20" y="32"/>
                      <a:pt x="20" y="32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39"/>
              <p:cNvSpPr/>
              <p:nvPr/>
            </p:nvSpPr>
            <p:spPr>
              <a:xfrm>
                <a:off x="7701112" y="4576983"/>
                <a:ext cx="105600" cy="11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39"/>
              <p:cNvSpPr/>
              <p:nvPr/>
            </p:nvSpPr>
            <p:spPr>
              <a:xfrm>
                <a:off x="8090271" y="4576983"/>
                <a:ext cx="120600" cy="11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39"/>
              <p:cNvSpPr/>
              <p:nvPr/>
            </p:nvSpPr>
            <p:spPr>
              <a:xfrm>
                <a:off x="7895726" y="4576983"/>
                <a:ext cx="1206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39"/>
              <p:cNvSpPr/>
              <p:nvPr/>
            </p:nvSpPr>
            <p:spPr>
              <a:xfrm>
                <a:off x="7749818" y="4876745"/>
                <a:ext cx="380984" cy="23494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5" y="15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9"/>
                      <a:pt x="39" y="5"/>
                      <a:pt x="35" y="5"/>
                    </a:cubicBezTo>
                    <a:cubicBezTo>
                      <a:pt x="34" y="5"/>
                      <a:pt x="33" y="6"/>
                      <a:pt x="32" y="6"/>
                    </a:cubicBezTo>
                    <a:cubicBezTo>
                      <a:pt x="31" y="3"/>
                      <a:pt x="28" y="0"/>
                      <a:pt x="24" y="0"/>
                    </a:cubicBezTo>
                    <a:cubicBezTo>
                      <a:pt x="21" y="0"/>
                      <a:pt x="19" y="2"/>
                      <a:pt x="18" y="4"/>
                    </a:cubicBezTo>
                    <a:cubicBezTo>
                      <a:pt x="16" y="3"/>
                      <a:pt x="15" y="2"/>
                      <a:pt x="13" y="2"/>
                    </a:cubicBezTo>
                    <a:cubicBezTo>
                      <a:pt x="9" y="2"/>
                      <a:pt x="5" y="6"/>
                      <a:pt x="5" y="10"/>
                    </a:cubicBezTo>
                    <a:cubicBezTo>
                      <a:pt x="5" y="11"/>
                      <a:pt x="6" y="12"/>
                      <a:pt x="6" y="13"/>
                    </a:cubicBezTo>
                    <a:cubicBezTo>
                      <a:pt x="2" y="14"/>
                      <a:pt x="0" y="17"/>
                      <a:pt x="0" y="20"/>
                    </a:cubicBezTo>
                    <a:cubicBezTo>
                      <a:pt x="0" y="25"/>
                      <a:pt x="3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899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p6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grpSp>
        <p:nvGrpSpPr>
          <p:cNvPr id="3770" name="Google Shape;3770;p68"/>
          <p:cNvGrpSpPr/>
          <p:nvPr/>
        </p:nvGrpSpPr>
        <p:grpSpPr>
          <a:xfrm>
            <a:off x="8552062" y="1359035"/>
            <a:ext cx="591926" cy="2217368"/>
            <a:chOff x="713662" y="906535"/>
            <a:chExt cx="591926" cy="2217368"/>
          </a:xfrm>
        </p:grpSpPr>
        <p:grpSp>
          <p:nvGrpSpPr>
            <p:cNvPr id="3771" name="Google Shape;3771;p68"/>
            <p:cNvGrpSpPr/>
            <p:nvPr/>
          </p:nvGrpSpPr>
          <p:grpSpPr>
            <a:xfrm>
              <a:off x="738275" y="906535"/>
              <a:ext cx="542700" cy="686868"/>
              <a:chOff x="1091500" y="3609090"/>
              <a:chExt cx="542700" cy="686868"/>
            </a:xfrm>
          </p:grpSpPr>
          <p:sp>
            <p:nvSpPr>
              <p:cNvPr id="3772" name="Google Shape;3772;p68"/>
              <p:cNvSpPr/>
              <p:nvPr/>
            </p:nvSpPr>
            <p:spPr>
              <a:xfrm>
                <a:off x="1270563" y="3609090"/>
                <a:ext cx="94800" cy="16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3" name="Google Shape;3773;p68"/>
              <p:cNvSpPr/>
              <p:nvPr/>
            </p:nvSpPr>
            <p:spPr>
              <a:xfrm>
                <a:off x="1106415" y="3922458"/>
                <a:ext cx="507600" cy="37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4" name="Google Shape;3774;p68"/>
              <p:cNvSpPr/>
              <p:nvPr/>
            </p:nvSpPr>
            <p:spPr>
              <a:xfrm>
                <a:off x="1161131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5" name="Google Shape;3775;p68"/>
              <p:cNvSpPr/>
              <p:nvPr/>
            </p:nvSpPr>
            <p:spPr>
              <a:xfrm>
                <a:off x="1310356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6" name="Google Shape;3776;p68"/>
              <p:cNvSpPr/>
              <p:nvPr/>
            </p:nvSpPr>
            <p:spPr>
              <a:xfrm>
                <a:off x="1459581" y="4036862"/>
                <a:ext cx="1044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7" name="Google Shape;3777;p68"/>
              <p:cNvSpPr/>
              <p:nvPr/>
            </p:nvSpPr>
            <p:spPr>
              <a:xfrm>
                <a:off x="1106415" y="3713546"/>
                <a:ext cx="507600" cy="2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8" name="Google Shape;3778;p68"/>
              <p:cNvSpPr/>
              <p:nvPr/>
            </p:nvSpPr>
            <p:spPr>
              <a:xfrm>
                <a:off x="1091500" y="3922448"/>
                <a:ext cx="542700" cy="49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9" name="Google Shape;3779;p68"/>
            <p:cNvGrpSpPr/>
            <p:nvPr/>
          </p:nvGrpSpPr>
          <p:grpSpPr>
            <a:xfrm flipH="1">
              <a:off x="738275" y="2437035"/>
              <a:ext cx="542700" cy="686868"/>
              <a:chOff x="1091485" y="3609090"/>
              <a:chExt cx="542700" cy="686868"/>
            </a:xfrm>
          </p:grpSpPr>
          <p:sp>
            <p:nvSpPr>
              <p:cNvPr id="3780" name="Google Shape;3780;p68"/>
              <p:cNvSpPr/>
              <p:nvPr/>
            </p:nvSpPr>
            <p:spPr>
              <a:xfrm>
                <a:off x="1270563" y="3609090"/>
                <a:ext cx="94800" cy="16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1" name="Google Shape;3781;p68"/>
              <p:cNvSpPr/>
              <p:nvPr/>
            </p:nvSpPr>
            <p:spPr>
              <a:xfrm>
                <a:off x="1106415" y="3922458"/>
                <a:ext cx="507600" cy="37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2" name="Google Shape;3782;p68"/>
              <p:cNvSpPr/>
              <p:nvPr/>
            </p:nvSpPr>
            <p:spPr>
              <a:xfrm>
                <a:off x="1161131" y="4036862"/>
                <a:ext cx="996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3" name="Google Shape;3783;p68"/>
              <p:cNvSpPr/>
              <p:nvPr/>
            </p:nvSpPr>
            <p:spPr>
              <a:xfrm>
                <a:off x="1459581" y="4036862"/>
                <a:ext cx="104400" cy="12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4" name="Google Shape;3784;p68"/>
              <p:cNvSpPr/>
              <p:nvPr/>
            </p:nvSpPr>
            <p:spPr>
              <a:xfrm>
                <a:off x="1106415" y="3713546"/>
                <a:ext cx="507600" cy="2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5" name="Google Shape;3785;p68"/>
              <p:cNvSpPr/>
              <p:nvPr/>
            </p:nvSpPr>
            <p:spPr>
              <a:xfrm>
                <a:off x="1091485" y="3906470"/>
                <a:ext cx="542700" cy="65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6" name="Google Shape;3786;p68"/>
            <p:cNvGrpSpPr/>
            <p:nvPr/>
          </p:nvGrpSpPr>
          <p:grpSpPr>
            <a:xfrm>
              <a:off x="713662" y="1697202"/>
              <a:ext cx="591926" cy="542177"/>
              <a:chOff x="4189192" y="4133502"/>
              <a:chExt cx="591926" cy="542177"/>
            </a:xfrm>
          </p:grpSpPr>
          <p:sp>
            <p:nvSpPr>
              <p:cNvPr id="3787" name="Google Shape;3787;p68"/>
              <p:cNvSpPr/>
              <p:nvPr/>
            </p:nvSpPr>
            <p:spPr>
              <a:xfrm>
                <a:off x="4268779" y="4198165"/>
                <a:ext cx="432753" cy="477513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3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8" name="Google Shape;3788;p68"/>
              <p:cNvSpPr/>
              <p:nvPr/>
            </p:nvSpPr>
            <p:spPr>
              <a:xfrm>
                <a:off x="4333443" y="4521481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9" name="Google Shape;3789;p68"/>
              <p:cNvSpPr/>
              <p:nvPr/>
            </p:nvSpPr>
            <p:spPr>
              <a:xfrm>
                <a:off x="4457797" y="4332466"/>
                <a:ext cx="54900" cy="60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68"/>
              <p:cNvSpPr/>
              <p:nvPr/>
            </p:nvSpPr>
            <p:spPr>
              <a:xfrm>
                <a:off x="4189192" y="4133502"/>
                <a:ext cx="591926" cy="36310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4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6" y="73"/>
                    </a:lnTo>
                    <a:lnTo>
                      <a:pt x="59" y="17"/>
                    </a:lnTo>
                    <a:lnTo>
                      <a:pt x="14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68"/>
              <p:cNvSpPr/>
              <p:nvPr/>
            </p:nvSpPr>
            <p:spPr>
              <a:xfrm>
                <a:off x="4432926" y="4511533"/>
                <a:ext cx="94509" cy="164145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5"/>
                      <a:pt x="15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68"/>
              <p:cNvSpPr/>
              <p:nvPr/>
            </p:nvSpPr>
            <p:spPr>
              <a:xfrm>
                <a:off x="4570993" y="4521481"/>
                <a:ext cx="69600" cy="69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3" name="Google Shape;3793;p68"/>
          <p:cNvGrpSpPr/>
          <p:nvPr/>
        </p:nvGrpSpPr>
        <p:grpSpPr>
          <a:xfrm>
            <a:off x="6754651" y="-288545"/>
            <a:ext cx="2764060" cy="1127769"/>
            <a:chOff x="1764414" y="-267195"/>
            <a:chExt cx="2764060" cy="1127769"/>
          </a:xfrm>
        </p:grpSpPr>
        <p:grpSp>
          <p:nvGrpSpPr>
            <p:cNvPr id="3794" name="Google Shape;3794;p68"/>
            <p:cNvGrpSpPr/>
            <p:nvPr/>
          </p:nvGrpSpPr>
          <p:grpSpPr>
            <a:xfrm>
              <a:off x="4201939" y="-181545"/>
              <a:ext cx="326535" cy="475682"/>
              <a:chOff x="5952000" y="654075"/>
              <a:chExt cx="659400" cy="960585"/>
            </a:xfrm>
          </p:grpSpPr>
          <p:sp>
            <p:nvSpPr>
              <p:cNvPr id="3795" name="Google Shape;3795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6" name="Google Shape;3796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797" name="Google Shape;3797;p68"/>
            <p:cNvGrpSpPr/>
            <p:nvPr/>
          </p:nvGrpSpPr>
          <p:grpSpPr>
            <a:xfrm>
              <a:off x="3927364" y="-151570"/>
              <a:ext cx="326535" cy="475682"/>
              <a:chOff x="5952000" y="654075"/>
              <a:chExt cx="659400" cy="960585"/>
            </a:xfrm>
          </p:grpSpPr>
          <p:sp>
            <p:nvSpPr>
              <p:cNvPr id="3798" name="Google Shape;3798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9" name="Google Shape;3799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00" name="Google Shape;3800;p68"/>
            <p:cNvGrpSpPr/>
            <p:nvPr/>
          </p:nvGrpSpPr>
          <p:grpSpPr>
            <a:xfrm>
              <a:off x="4067814" y="135205"/>
              <a:ext cx="326535" cy="475682"/>
              <a:chOff x="5952000" y="654075"/>
              <a:chExt cx="659400" cy="960585"/>
            </a:xfrm>
          </p:grpSpPr>
          <p:sp>
            <p:nvSpPr>
              <p:cNvPr id="3801" name="Google Shape;3801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2" name="Google Shape;3802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03" name="Google Shape;3803;p68"/>
            <p:cNvGrpSpPr/>
            <p:nvPr/>
          </p:nvGrpSpPr>
          <p:grpSpPr>
            <a:xfrm>
              <a:off x="3643939" y="-49795"/>
              <a:ext cx="326535" cy="475682"/>
              <a:chOff x="5952000" y="654075"/>
              <a:chExt cx="659400" cy="960585"/>
            </a:xfrm>
          </p:grpSpPr>
          <p:sp>
            <p:nvSpPr>
              <p:cNvPr id="3804" name="Google Shape;3804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5" name="Google Shape;3805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06" name="Google Shape;3806;p68"/>
            <p:cNvGrpSpPr/>
            <p:nvPr/>
          </p:nvGrpSpPr>
          <p:grpSpPr>
            <a:xfrm>
              <a:off x="3243943" y="-221888"/>
              <a:ext cx="423071" cy="616311"/>
              <a:chOff x="5952000" y="654075"/>
              <a:chExt cx="659400" cy="960585"/>
            </a:xfrm>
          </p:grpSpPr>
          <p:sp>
            <p:nvSpPr>
              <p:cNvPr id="3807" name="Google Shape;3807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8" name="Google Shape;3808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09" name="Google Shape;3809;p68"/>
            <p:cNvGrpSpPr/>
            <p:nvPr/>
          </p:nvGrpSpPr>
          <p:grpSpPr>
            <a:xfrm>
              <a:off x="2867843" y="-165038"/>
              <a:ext cx="423071" cy="616311"/>
              <a:chOff x="5952000" y="654075"/>
              <a:chExt cx="659400" cy="960585"/>
            </a:xfrm>
          </p:grpSpPr>
          <p:sp>
            <p:nvSpPr>
              <p:cNvPr id="3810" name="Google Shape;3810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1" name="Google Shape;3811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12" name="Google Shape;3812;p68"/>
            <p:cNvGrpSpPr/>
            <p:nvPr/>
          </p:nvGrpSpPr>
          <p:grpSpPr>
            <a:xfrm>
              <a:off x="3073968" y="244262"/>
              <a:ext cx="423071" cy="616311"/>
              <a:chOff x="5952000" y="654075"/>
              <a:chExt cx="659400" cy="960585"/>
            </a:xfrm>
          </p:grpSpPr>
          <p:sp>
            <p:nvSpPr>
              <p:cNvPr id="3813" name="Google Shape;3813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4" name="Google Shape;3814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15" name="Google Shape;3815;p68"/>
            <p:cNvGrpSpPr/>
            <p:nvPr/>
          </p:nvGrpSpPr>
          <p:grpSpPr>
            <a:xfrm>
              <a:off x="2503993" y="-5438"/>
              <a:ext cx="423071" cy="616311"/>
              <a:chOff x="5952000" y="654075"/>
              <a:chExt cx="659400" cy="960585"/>
            </a:xfrm>
          </p:grpSpPr>
          <p:sp>
            <p:nvSpPr>
              <p:cNvPr id="3816" name="Google Shape;3816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7" name="Google Shape;3817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18" name="Google Shape;3818;p68"/>
            <p:cNvGrpSpPr/>
            <p:nvPr/>
          </p:nvGrpSpPr>
          <p:grpSpPr>
            <a:xfrm>
              <a:off x="2170639" y="64880"/>
              <a:ext cx="326535" cy="475682"/>
              <a:chOff x="5952000" y="654075"/>
              <a:chExt cx="659400" cy="960585"/>
            </a:xfrm>
          </p:grpSpPr>
          <p:sp>
            <p:nvSpPr>
              <p:cNvPr id="3819" name="Google Shape;3819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0" name="Google Shape;3820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21" name="Google Shape;3821;p68"/>
            <p:cNvGrpSpPr/>
            <p:nvPr/>
          </p:nvGrpSpPr>
          <p:grpSpPr>
            <a:xfrm>
              <a:off x="2278264" y="-267195"/>
              <a:ext cx="326535" cy="475682"/>
              <a:chOff x="5952000" y="654075"/>
              <a:chExt cx="659400" cy="960585"/>
            </a:xfrm>
          </p:grpSpPr>
          <p:sp>
            <p:nvSpPr>
              <p:cNvPr id="3822" name="Google Shape;3822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3" name="Google Shape;3823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24" name="Google Shape;3824;p68"/>
            <p:cNvGrpSpPr/>
            <p:nvPr/>
          </p:nvGrpSpPr>
          <p:grpSpPr>
            <a:xfrm>
              <a:off x="2009639" y="-221895"/>
              <a:ext cx="326535" cy="475682"/>
              <a:chOff x="5952000" y="654075"/>
              <a:chExt cx="659400" cy="960585"/>
            </a:xfrm>
          </p:grpSpPr>
          <p:sp>
            <p:nvSpPr>
              <p:cNvPr id="3825" name="Google Shape;3825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6" name="Google Shape;3826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27" name="Google Shape;3827;p68"/>
            <p:cNvGrpSpPr/>
            <p:nvPr/>
          </p:nvGrpSpPr>
          <p:grpSpPr>
            <a:xfrm>
              <a:off x="1764414" y="-181545"/>
              <a:ext cx="326535" cy="475682"/>
              <a:chOff x="5952000" y="654075"/>
              <a:chExt cx="659400" cy="960585"/>
            </a:xfrm>
          </p:grpSpPr>
          <p:sp>
            <p:nvSpPr>
              <p:cNvPr id="3828" name="Google Shape;3828;p68"/>
              <p:cNvSpPr/>
              <p:nvPr/>
            </p:nvSpPr>
            <p:spPr>
              <a:xfrm>
                <a:off x="5952000" y="654075"/>
                <a:ext cx="659400" cy="805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9" name="Google Shape;3829;p68"/>
              <p:cNvSpPr/>
              <p:nvPr/>
            </p:nvSpPr>
            <p:spPr>
              <a:xfrm>
                <a:off x="6247132" y="1459260"/>
                <a:ext cx="708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3830" name="Google Shape;3830;p68"/>
          <p:cNvSpPr/>
          <p:nvPr/>
        </p:nvSpPr>
        <p:spPr>
          <a:xfrm>
            <a:off x="7496500" y="1167243"/>
            <a:ext cx="900525" cy="4364618"/>
          </a:xfrm>
          <a:custGeom>
            <a:avLst/>
            <a:gdLst/>
            <a:ahLst/>
            <a:cxnLst/>
            <a:rect l="l" t="t" r="r" b="b"/>
            <a:pathLst>
              <a:path w="1501" h="7275" extrusionOk="0">
                <a:moveTo>
                  <a:pt x="1501" y="7275"/>
                </a:moveTo>
                <a:lnTo>
                  <a:pt x="1501" y="7275"/>
                </a:lnTo>
                <a:cubicBezTo>
                  <a:pt x="1501" y="1108"/>
                  <a:pt x="1501" y="1108"/>
                  <a:pt x="1501" y="1108"/>
                </a:cubicBezTo>
                <a:cubicBezTo>
                  <a:pt x="1501" y="316"/>
                  <a:pt x="1410" y="0"/>
                  <a:pt x="743" y="0"/>
                </a:cubicBezTo>
                <a:cubicBezTo>
                  <a:pt x="43" y="0"/>
                  <a:pt x="0" y="384"/>
                  <a:pt x="0" y="1108"/>
                </a:cubicBezTo>
                <a:cubicBezTo>
                  <a:pt x="0" y="7270"/>
                  <a:pt x="0" y="7270"/>
                  <a:pt x="0" y="7270"/>
                </a:cubicBezTo>
                <a:cubicBezTo>
                  <a:pt x="307" y="7270"/>
                  <a:pt x="307" y="7270"/>
                  <a:pt x="307" y="7270"/>
                </a:cubicBezTo>
                <a:cubicBezTo>
                  <a:pt x="307" y="1108"/>
                  <a:pt x="307" y="1108"/>
                  <a:pt x="307" y="1108"/>
                </a:cubicBezTo>
                <a:cubicBezTo>
                  <a:pt x="307" y="666"/>
                  <a:pt x="316" y="307"/>
                  <a:pt x="758" y="307"/>
                </a:cubicBezTo>
                <a:cubicBezTo>
                  <a:pt x="1204" y="307"/>
                  <a:pt x="1194" y="666"/>
                  <a:pt x="1194" y="1108"/>
                </a:cubicBezTo>
                <a:cubicBezTo>
                  <a:pt x="1194" y="7275"/>
                  <a:pt x="1194" y="7275"/>
                  <a:pt x="1194" y="7275"/>
                </a:cubicBezTo>
                <a:lnTo>
                  <a:pt x="1501" y="72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1" name="Google Shape;3831;p68"/>
          <p:cNvGrpSpPr/>
          <p:nvPr/>
        </p:nvGrpSpPr>
        <p:grpSpPr>
          <a:xfrm>
            <a:off x="7238423" y="3244797"/>
            <a:ext cx="231574" cy="759510"/>
            <a:chOff x="7238423" y="3244797"/>
            <a:chExt cx="231574" cy="759510"/>
          </a:xfrm>
        </p:grpSpPr>
        <p:grpSp>
          <p:nvGrpSpPr>
            <p:cNvPr id="3832" name="Google Shape;3832;p68"/>
            <p:cNvGrpSpPr/>
            <p:nvPr/>
          </p:nvGrpSpPr>
          <p:grpSpPr>
            <a:xfrm flipH="1">
              <a:off x="7238423" y="3934830"/>
              <a:ext cx="115795" cy="69477"/>
              <a:chOff x="-1400536" y="4600630"/>
              <a:chExt cx="115795" cy="69477"/>
            </a:xfrm>
          </p:grpSpPr>
          <p:sp>
            <p:nvSpPr>
              <p:cNvPr id="3833" name="Google Shape;3833;p68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68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68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6" name="Google Shape;3836;p68"/>
            <p:cNvGrpSpPr/>
            <p:nvPr/>
          </p:nvGrpSpPr>
          <p:grpSpPr>
            <a:xfrm flipH="1">
              <a:off x="7400520" y="3244797"/>
              <a:ext cx="69477" cy="106531"/>
              <a:chOff x="-1437590" y="4151347"/>
              <a:chExt cx="69477" cy="106531"/>
            </a:xfrm>
          </p:grpSpPr>
          <p:sp>
            <p:nvSpPr>
              <p:cNvPr id="3837" name="Google Shape;3837;p68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68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C9552E-04CA-3C77-BEAC-8F59B5F36ACC}"/>
              </a:ext>
            </a:extLst>
          </p:cNvPr>
          <p:cNvSpPr txBox="1"/>
          <p:nvPr/>
        </p:nvSpPr>
        <p:spPr>
          <a:xfrm>
            <a:off x="780764" y="1167243"/>
            <a:ext cx="7312097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Inter" panose="020B0604020202020204" charset="0"/>
                <a:ea typeface="Inter" panose="020B0604020202020204" charset="0"/>
                <a:hlinkClick r:id="rId3"/>
              </a:rPr>
              <a:t>Formulation and solution technique for agricultural waste collection and transport network design</a:t>
            </a:r>
            <a:r>
              <a:rPr lang="en-GB" b="0" i="0" u="none" strike="noStrike" dirty="0">
                <a:effectLst/>
                <a:latin typeface="Inter" panose="020B0604020202020204" charset="0"/>
                <a:ea typeface="Inter" panose="020B0604020202020204" charset="0"/>
              </a:rPr>
              <a:t>, European Journal of Operational Research</a:t>
            </a:r>
            <a:endParaRPr lang="en-GB" u="none" strike="noStrike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Bef>
                <a:spcPts val="2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  <a:hlinkClick r:id="rId4"/>
              </a:rPr>
              <a:t>Waste Mismanagement in Developing Countries: A Review of Global Issues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International Journal of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Environmental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dirty="0" err="1">
                <a:latin typeface="Inter" panose="020B0604020202020204" charset="0"/>
                <a:ea typeface="Inter" panose="020B0604020202020204" charset="0"/>
              </a:rPr>
              <a:t>Research</a:t>
            </a:r>
            <a:r>
              <a:rPr lang="it-IT" dirty="0">
                <a:latin typeface="Inter" panose="020B0604020202020204" charset="0"/>
                <a:ea typeface="Inter" panose="020B0604020202020204" charset="0"/>
              </a:rPr>
              <a:t> and Public Health</a:t>
            </a:r>
            <a:endParaRPr lang="en-GB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Bef>
                <a:spcPts val="2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Inter" panose="020B0604020202020204" charset="0"/>
                <a:ea typeface="Inter" panose="020B0604020202020204" charset="0"/>
                <a:hlinkClick r:id="rId5"/>
              </a:rPr>
              <a:t>Statistics Report (2019)</a:t>
            </a:r>
            <a:r>
              <a:rPr lang="en-GB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, Ministry of Agriculture and Rural Development of Vietnam</a:t>
            </a:r>
          </a:p>
          <a:p>
            <a:pPr marL="285750" indent="-285750">
              <a:spcBef>
                <a:spcPts val="2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121"/>
                </a:solidFill>
                <a:effectLst/>
                <a:latin typeface="Helvetica Neue"/>
                <a:hlinkClick r:id="rId6"/>
              </a:rPr>
              <a:t>A Waterflow Algorithm for Optimization Problems (2011)</a:t>
            </a:r>
            <a:r>
              <a:rPr lang="en-GB" b="0" i="0" dirty="0">
                <a:solidFill>
                  <a:srgbClr val="212121"/>
                </a:solidFill>
                <a:effectLst/>
                <a:latin typeface="Helvetica Neue"/>
              </a:rPr>
              <a:t>, Tran Trung Hieu</a:t>
            </a:r>
            <a:br>
              <a:rPr lang="en-GB" b="0" i="0" dirty="0">
                <a:solidFill>
                  <a:srgbClr val="212121"/>
                </a:solidFill>
                <a:effectLst/>
                <a:latin typeface="Helvetica Neue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Chapters</a:t>
            </a:r>
            <a:endParaRPr dirty="0"/>
          </a:p>
        </p:txBody>
      </p:sp>
      <p:sp>
        <p:nvSpPr>
          <p:cNvPr id="2385" name="Google Shape;2385;p37"/>
          <p:cNvSpPr txBox="1">
            <a:spLocks noGrp="1"/>
          </p:cNvSpPr>
          <p:nvPr>
            <p:ph type="subTitle" idx="1"/>
          </p:nvPr>
        </p:nvSpPr>
        <p:spPr>
          <a:xfrm>
            <a:off x="1541325" y="1899425"/>
            <a:ext cx="25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Agricultural</a:t>
            </a:r>
            <a:r>
              <a:rPr lang="de-DE" dirty="0"/>
              <a:t> </a:t>
            </a:r>
            <a:r>
              <a:rPr lang="de-DE" dirty="0" err="1"/>
              <a:t>waste</a:t>
            </a:r>
            <a:r>
              <a:rPr lang="de-DE" dirty="0"/>
              <a:t> </a:t>
            </a:r>
            <a:r>
              <a:rPr lang="de-DE" dirty="0" err="1"/>
              <a:t>mis</a:t>
            </a:r>
            <a:r>
              <a:rPr lang="de-DE" dirty="0"/>
              <a:t>-management</a:t>
            </a:r>
          </a:p>
        </p:txBody>
      </p:sp>
      <p:sp>
        <p:nvSpPr>
          <p:cNvPr id="2386" name="Google Shape;2386;p37"/>
          <p:cNvSpPr txBox="1">
            <a:spLocks noGrp="1"/>
          </p:cNvSpPr>
          <p:nvPr>
            <p:ph type="subTitle" idx="2"/>
          </p:nvPr>
        </p:nvSpPr>
        <p:spPr>
          <a:xfrm>
            <a:off x="1541325" y="3689025"/>
            <a:ext cx="25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LARP optimal solution</a:t>
            </a:r>
            <a:endParaRPr dirty="0"/>
          </a:p>
        </p:txBody>
      </p:sp>
      <p:sp>
        <p:nvSpPr>
          <p:cNvPr id="2387" name="Google Shape;2387;p37"/>
          <p:cNvSpPr txBox="1">
            <a:spLocks noGrp="1"/>
          </p:cNvSpPr>
          <p:nvPr>
            <p:ph type="subTitle" idx="3"/>
          </p:nvPr>
        </p:nvSpPr>
        <p:spPr>
          <a:xfrm>
            <a:off x="5039075" y="1899425"/>
            <a:ext cx="25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Location-Assignment-Routing-Problem</a:t>
            </a:r>
            <a:endParaRPr dirty="0"/>
          </a:p>
        </p:txBody>
      </p:sp>
      <p:sp>
        <p:nvSpPr>
          <p:cNvPr id="2388" name="Google Shape;2388;p37"/>
          <p:cNvSpPr txBox="1">
            <a:spLocks noGrp="1"/>
          </p:cNvSpPr>
          <p:nvPr>
            <p:ph type="subTitle" idx="4"/>
          </p:nvPr>
        </p:nvSpPr>
        <p:spPr>
          <a:xfrm>
            <a:off x="5039075" y="3485150"/>
            <a:ext cx="25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meta-heuristic improvement</a:t>
            </a:r>
            <a:endParaRPr dirty="0"/>
          </a:p>
        </p:txBody>
      </p:sp>
      <p:sp>
        <p:nvSpPr>
          <p:cNvPr id="2389" name="Google Shape;2389;p37"/>
          <p:cNvSpPr txBox="1">
            <a:spLocks noGrp="1"/>
          </p:cNvSpPr>
          <p:nvPr>
            <p:ph type="title" idx="5"/>
          </p:nvPr>
        </p:nvSpPr>
        <p:spPr>
          <a:xfrm>
            <a:off x="720000" y="1557425"/>
            <a:ext cx="67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90" name="Google Shape;2390;p37"/>
          <p:cNvSpPr txBox="1">
            <a:spLocks noGrp="1"/>
          </p:cNvSpPr>
          <p:nvPr>
            <p:ph type="title" idx="6"/>
          </p:nvPr>
        </p:nvSpPr>
        <p:spPr>
          <a:xfrm>
            <a:off x="720000" y="3143125"/>
            <a:ext cx="67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91" name="Google Shape;2391;p37"/>
          <p:cNvSpPr txBox="1">
            <a:spLocks noGrp="1"/>
          </p:cNvSpPr>
          <p:nvPr>
            <p:ph type="title" idx="7"/>
          </p:nvPr>
        </p:nvSpPr>
        <p:spPr>
          <a:xfrm>
            <a:off x="4217625" y="1557425"/>
            <a:ext cx="67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92" name="Google Shape;2392;p37"/>
          <p:cNvSpPr txBox="1">
            <a:spLocks noGrp="1"/>
          </p:cNvSpPr>
          <p:nvPr>
            <p:ph type="title" idx="8"/>
          </p:nvPr>
        </p:nvSpPr>
        <p:spPr>
          <a:xfrm>
            <a:off x="4217625" y="3143125"/>
            <a:ext cx="67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93" name="Google Shape;2393;p37"/>
          <p:cNvSpPr txBox="1">
            <a:spLocks noGrp="1"/>
          </p:cNvSpPr>
          <p:nvPr>
            <p:ph type="subTitle" idx="9"/>
          </p:nvPr>
        </p:nvSpPr>
        <p:spPr>
          <a:xfrm>
            <a:off x="1541325" y="1557425"/>
            <a:ext cx="259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Intro</a:t>
            </a:r>
            <a:endParaRPr dirty="0"/>
          </a:p>
        </p:txBody>
      </p:sp>
      <p:sp>
        <p:nvSpPr>
          <p:cNvPr id="2394" name="Google Shape;2394;p37"/>
          <p:cNvSpPr txBox="1">
            <a:spLocks noGrp="1"/>
          </p:cNvSpPr>
          <p:nvPr>
            <p:ph type="subTitle" idx="13"/>
          </p:nvPr>
        </p:nvSpPr>
        <p:spPr>
          <a:xfrm>
            <a:off x="5039075" y="1557425"/>
            <a:ext cx="259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2395" name="Google Shape;2395;p37"/>
          <p:cNvSpPr txBox="1">
            <a:spLocks noGrp="1"/>
          </p:cNvSpPr>
          <p:nvPr>
            <p:ph type="subTitle" idx="14"/>
          </p:nvPr>
        </p:nvSpPr>
        <p:spPr>
          <a:xfrm>
            <a:off x="1541324" y="3323900"/>
            <a:ext cx="259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studies &amp;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 analysis</a:t>
            </a:r>
            <a:endParaRPr dirty="0"/>
          </a:p>
        </p:txBody>
      </p:sp>
      <p:sp>
        <p:nvSpPr>
          <p:cNvPr id="2396" name="Google Shape;2396;p37"/>
          <p:cNvSpPr txBox="1">
            <a:spLocks noGrp="1"/>
          </p:cNvSpPr>
          <p:nvPr>
            <p:ph type="subTitle" idx="15"/>
          </p:nvPr>
        </p:nvSpPr>
        <p:spPr>
          <a:xfrm>
            <a:off x="5039074" y="3143125"/>
            <a:ext cx="2738969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Flow Algorithm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39"/>
          <p:cNvSpPr txBox="1">
            <a:spLocks noGrp="1"/>
          </p:cNvSpPr>
          <p:nvPr>
            <p:ph type="title"/>
          </p:nvPr>
        </p:nvSpPr>
        <p:spPr>
          <a:xfrm>
            <a:off x="751045" y="2608265"/>
            <a:ext cx="48537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Introduction</a:t>
            </a:r>
            <a:endParaRPr dirty="0"/>
          </a:p>
        </p:txBody>
      </p:sp>
      <p:sp>
        <p:nvSpPr>
          <p:cNvPr id="2531" name="Google Shape;2531;p39"/>
          <p:cNvSpPr txBox="1">
            <a:spLocks noGrp="1"/>
          </p:cNvSpPr>
          <p:nvPr>
            <p:ph type="title" idx="2"/>
          </p:nvPr>
        </p:nvSpPr>
        <p:spPr>
          <a:xfrm>
            <a:off x="845525" y="1019850"/>
            <a:ext cx="964500" cy="9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32" name="Google Shape;2532;p39"/>
          <p:cNvSpPr txBox="1">
            <a:spLocks noGrp="1"/>
          </p:cNvSpPr>
          <p:nvPr>
            <p:ph type="subTitle" idx="1"/>
          </p:nvPr>
        </p:nvSpPr>
        <p:spPr>
          <a:xfrm>
            <a:off x="751435" y="3358433"/>
            <a:ext cx="4853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Agricultural waste management</a:t>
            </a:r>
            <a:endParaRPr dirty="0"/>
          </a:p>
        </p:txBody>
      </p:sp>
      <p:grpSp>
        <p:nvGrpSpPr>
          <p:cNvPr id="2533" name="Google Shape;2533;p39"/>
          <p:cNvGrpSpPr/>
          <p:nvPr/>
        </p:nvGrpSpPr>
        <p:grpSpPr>
          <a:xfrm>
            <a:off x="7047515" y="728529"/>
            <a:ext cx="964618" cy="1085904"/>
            <a:chOff x="10708015" y="1871783"/>
            <a:chExt cx="2463275" cy="2773700"/>
          </a:xfrm>
        </p:grpSpPr>
        <p:sp>
          <p:nvSpPr>
            <p:cNvPr id="2534" name="Google Shape;2534;p39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  <a:close/>
                </a:path>
              </a:pathLst>
            </a:custGeom>
            <a:solidFill>
              <a:srgbClr val="FFB85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11308309" y="3838212"/>
              <a:ext cx="2700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12301899" y="3838212"/>
              <a:ext cx="2898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11763705" y="2699753"/>
              <a:ext cx="332100" cy="33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11680905" y="3714016"/>
              <a:ext cx="434696" cy="683075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20" y="10"/>
                  </a:move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11432511" y="4045205"/>
              <a:ext cx="972890" cy="600279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46" y="20"/>
                  </a:moveTo>
                  <a:cubicBezTo>
                    <a:pt x="46" y="17"/>
                    <a:pt x="45" y="15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9"/>
                    <a:pt x="39" y="5"/>
                    <a:pt x="35" y="5"/>
                  </a:cubicBezTo>
                  <a:cubicBezTo>
                    <a:pt x="34" y="5"/>
                    <a:pt x="33" y="6"/>
                    <a:pt x="32" y="6"/>
                  </a:cubicBezTo>
                  <a:cubicBezTo>
                    <a:pt x="31" y="3"/>
                    <a:pt x="28" y="0"/>
                    <a:pt x="24" y="0"/>
                  </a:cubicBezTo>
                  <a:cubicBezTo>
                    <a:pt x="21" y="0"/>
                    <a:pt x="19" y="2"/>
                    <a:pt x="18" y="4"/>
                  </a:cubicBezTo>
                  <a:cubicBezTo>
                    <a:pt x="16" y="3"/>
                    <a:pt x="15" y="2"/>
                    <a:pt x="13" y="2"/>
                  </a:cubicBezTo>
                  <a:cubicBezTo>
                    <a:pt x="9" y="2"/>
                    <a:pt x="5" y="6"/>
                    <a:pt x="5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5"/>
                    <a:pt x="3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33" y="28"/>
                    <a:pt x="39" y="28"/>
                  </a:cubicBezTo>
                  <a:cubicBezTo>
                    <a:pt x="45" y="28"/>
                    <a:pt x="46" y="24"/>
                    <a:pt x="4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9" name="Google Shape;2549;p39"/>
          <p:cNvGrpSpPr/>
          <p:nvPr/>
        </p:nvGrpSpPr>
        <p:grpSpPr>
          <a:xfrm>
            <a:off x="261604" y="3274409"/>
            <a:ext cx="6081733" cy="1212030"/>
            <a:chOff x="382429" y="3563059"/>
            <a:chExt cx="6081733" cy="1212030"/>
          </a:xfrm>
        </p:grpSpPr>
        <p:grpSp>
          <p:nvGrpSpPr>
            <p:cNvPr id="2550" name="Google Shape;2550;p39"/>
            <p:cNvGrpSpPr/>
            <p:nvPr/>
          </p:nvGrpSpPr>
          <p:grpSpPr>
            <a:xfrm>
              <a:off x="1016922" y="4661835"/>
              <a:ext cx="101899" cy="78740"/>
              <a:chOff x="-900303" y="4211560"/>
              <a:chExt cx="101899" cy="78740"/>
            </a:xfrm>
          </p:grpSpPr>
          <p:sp>
            <p:nvSpPr>
              <p:cNvPr id="2551" name="Google Shape;2551;p39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9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9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4" name="Google Shape;2554;p39"/>
            <p:cNvGrpSpPr/>
            <p:nvPr/>
          </p:nvGrpSpPr>
          <p:grpSpPr>
            <a:xfrm>
              <a:off x="2022855" y="4616730"/>
              <a:ext cx="50950" cy="69477"/>
              <a:chOff x="-400070" y="4702530"/>
              <a:chExt cx="50950" cy="69477"/>
            </a:xfrm>
          </p:grpSpPr>
          <p:sp>
            <p:nvSpPr>
              <p:cNvPr id="2555" name="Google Shape;2555;p39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9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7" name="Google Shape;2557;p39"/>
            <p:cNvGrpSpPr/>
            <p:nvPr/>
          </p:nvGrpSpPr>
          <p:grpSpPr>
            <a:xfrm>
              <a:off x="5568252" y="4125905"/>
              <a:ext cx="115795" cy="69477"/>
              <a:chOff x="-1400536" y="4600630"/>
              <a:chExt cx="115795" cy="69477"/>
            </a:xfrm>
          </p:grpSpPr>
          <p:sp>
            <p:nvSpPr>
              <p:cNvPr id="2558" name="Google Shape;2558;p39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9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9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1" name="Google Shape;2561;p39"/>
            <p:cNvGrpSpPr/>
            <p:nvPr/>
          </p:nvGrpSpPr>
          <p:grpSpPr>
            <a:xfrm>
              <a:off x="5179123" y="4705613"/>
              <a:ext cx="115795" cy="69477"/>
              <a:chOff x="-1326427" y="5151813"/>
              <a:chExt cx="115795" cy="69477"/>
            </a:xfrm>
          </p:grpSpPr>
          <p:sp>
            <p:nvSpPr>
              <p:cNvPr id="2562" name="Google Shape;2562;p39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9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9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5" name="Google Shape;2565;p39"/>
            <p:cNvGrpSpPr/>
            <p:nvPr/>
          </p:nvGrpSpPr>
          <p:grpSpPr>
            <a:xfrm>
              <a:off x="2610849" y="4524078"/>
              <a:ext cx="101899" cy="101899"/>
              <a:chOff x="81636" y="4369041"/>
              <a:chExt cx="101899" cy="101899"/>
            </a:xfrm>
          </p:grpSpPr>
          <p:sp>
            <p:nvSpPr>
              <p:cNvPr id="2566" name="Google Shape;2566;p39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9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9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9" name="Google Shape;2569;p39"/>
            <p:cNvGrpSpPr/>
            <p:nvPr/>
          </p:nvGrpSpPr>
          <p:grpSpPr>
            <a:xfrm>
              <a:off x="3379974" y="4652565"/>
              <a:ext cx="55581" cy="97268"/>
              <a:chOff x="294699" y="4572840"/>
              <a:chExt cx="55581" cy="97268"/>
            </a:xfrm>
          </p:grpSpPr>
          <p:sp>
            <p:nvSpPr>
              <p:cNvPr id="2570" name="Google Shape;2570;p39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9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2" name="Google Shape;2572;p39"/>
            <p:cNvGrpSpPr/>
            <p:nvPr/>
          </p:nvGrpSpPr>
          <p:grpSpPr>
            <a:xfrm>
              <a:off x="382429" y="4465177"/>
              <a:ext cx="106531" cy="111163"/>
              <a:chOff x="-571446" y="5434352"/>
              <a:chExt cx="106531" cy="111163"/>
            </a:xfrm>
          </p:grpSpPr>
          <p:sp>
            <p:nvSpPr>
              <p:cNvPr id="2573" name="Google Shape;2573;p39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9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9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6" name="Google Shape;2576;p39"/>
            <p:cNvGrpSpPr/>
            <p:nvPr/>
          </p:nvGrpSpPr>
          <p:grpSpPr>
            <a:xfrm>
              <a:off x="1321481" y="4306396"/>
              <a:ext cx="60213" cy="83372"/>
              <a:chOff x="-877144" y="4790534"/>
              <a:chExt cx="60213" cy="83372"/>
            </a:xfrm>
          </p:grpSpPr>
          <p:sp>
            <p:nvSpPr>
              <p:cNvPr id="2577" name="Google Shape;2577;p39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9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9" name="Google Shape;2579;p39"/>
            <p:cNvGrpSpPr/>
            <p:nvPr/>
          </p:nvGrpSpPr>
          <p:grpSpPr>
            <a:xfrm>
              <a:off x="3672649" y="4311023"/>
              <a:ext cx="115795" cy="74109"/>
              <a:chOff x="618924" y="4160610"/>
              <a:chExt cx="115795" cy="74109"/>
            </a:xfrm>
          </p:grpSpPr>
          <p:sp>
            <p:nvSpPr>
              <p:cNvPr id="2580" name="Google Shape;2580;p39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9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9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3" name="Google Shape;2583;p39"/>
            <p:cNvGrpSpPr/>
            <p:nvPr/>
          </p:nvGrpSpPr>
          <p:grpSpPr>
            <a:xfrm>
              <a:off x="4200040" y="4396705"/>
              <a:ext cx="55581" cy="83372"/>
              <a:chOff x="1568440" y="4924855"/>
              <a:chExt cx="55581" cy="83372"/>
            </a:xfrm>
          </p:grpSpPr>
          <p:sp>
            <p:nvSpPr>
              <p:cNvPr id="2584" name="Google Shape;2584;p39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9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39"/>
            <p:cNvGrpSpPr/>
            <p:nvPr/>
          </p:nvGrpSpPr>
          <p:grpSpPr>
            <a:xfrm>
              <a:off x="6394685" y="3563059"/>
              <a:ext cx="69477" cy="106531"/>
              <a:chOff x="-1437590" y="4151347"/>
              <a:chExt cx="69477" cy="106531"/>
            </a:xfrm>
          </p:grpSpPr>
          <p:sp>
            <p:nvSpPr>
              <p:cNvPr id="2587" name="Google Shape;2587;p39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39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89" name="Google Shape;2589;p39"/>
          <p:cNvGrpSpPr/>
          <p:nvPr/>
        </p:nvGrpSpPr>
        <p:grpSpPr>
          <a:xfrm flipH="1">
            <a:off x="6923400" y="2341715"/>
            <a:ext cx="542700" cy="686868"/>
            <a:chOff x="1091485" y="3609090"/>
            <a:chExt cx="542700" cy="686868"/>
          </a:xfrm>
        </p:grpSpPr>
        <p:sp>
          <p:nvSpPr>
            <p:cNvPr id="2590" name="Google Shape;2590;p39"/>
            <p:cNvSpPr/>
            <p:nvPr/>
          </p:nvSpPr>
          <p:spPr>
            <a:xfrm>
              <a:off x="1270563" y="3609090"/>
              <a:ext cx="94800" cy="16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1106415" y="3922458"/>
              <a:ext cx="507600" cy="37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1161131" y="4036862"/>
              <a:ext cx="996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1459581" y="4036862"/>
              <a:ext cx="1044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1106415" y="3713546"/>
              <a:ext cx="507600" cy="2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1091485" y="3906470"/>
              <a:ext cx="542700" cy="6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6" name="Google Shape;2596;p39"/>
          <p:cNvSpPr/>
          <p:nvPr/>
        </p:nvSpPr>
        <p:spPr>
          <a:xfrm rot="5400000">
            <a:off x="3871510" y="1360452"/>
            <a:ext cx="5795487" cy="2327826"/>
          </a:xfrm>
          <a:custGeom>
            <a:avLst/>
            <a:gdLst/>
            <a:ahLst/>
            <a:cxnLst/>
            <a:rect l="l" t="t" r="r" b="b"/>
            <a:pathLst>
              <a:path w="10723" h="4307" extrusionOk="0">
                <a:moveTo>
                  <a:pt x="7539" y="4307"/>
                </a:moveTo>
                <a:lnTo>
                  <a:pt x="7539" y="4307"/>
                </a:lnTo>
                <a:cubicBezTo>
                  <a:pt x="6958" y="4307"/>
                  <a:pt x="6484" y="3827"/>
                  <a:pt x="6484" y="3247"/>
                </a:cubicBezTo>
                <a:cubicBezTo>
                  <a:pt x="6484" y="1108"/>
                  <a:pt x="6484" y="1108"/>
                  <a:pt x="6484" y="1108"/>
                </a:cubicBezTo>
                <a:cubicBezTo>
                  <a:pt x="6484" y="667"/>
                  <a:pt x="6124" y="307"/>
                  <a:pt x="5678" y="307"/>
                </a:cubicBezTo>
                <a:cubicBezTo>
                  <a:pt x="5237" y="307"/>
                  <a:pt x="4877" y="667"/>
                  <a:pt x="4877" y="1108"/>
                </a:cubicBezTo>
                <a:cubicBezTo>
                  <a:pt x="4877" y="1390"/>
                  <a:pt x="4877" y="1390"/>
                  <a:pt x="4877" y="1390"/>
                </a:cubicBezTo>
                <a:cubicBezTo>
                  <a:pt x="4877" y="1822"/>
                  <a:pt x="4532" y="2172"/>
                  <a:pt x="4100" y="2172"/>
                </a:cubicBezTo>
                <a:cubicBezTo>
                  <a:pt x="3515" y="2172"/>
                  <a:pt x="3515" y="2172"/>
                  <a:pt x="3515" y="2172"/>
                </a:cubicBezTo>
                <a:cubicBezTo>
                  <a:pt x="3256" y="2172"/>
                  <a:pt x="3045" y="2384"/>
                  <a:pt x="3045" y="2642"/>
                </a:cubicBezTo>
                <a:cubicBezTo>
                  <a:pt x="3045" y="3275"/>
                  <a:pt x="2527" y="3793"/>
                  <a:pt x="1894" y="3793"/>
                </a:cubicBezTo>
                <a:cubicBezTo>
                  <a:pt x="0" y="3793"/>
                  <a:pt x="0" y="3793"/>
                  <a:pt x="0" y="3793"/>
                </a:cubicBezTo>
                <a:cubicBezTo>
                  <a:pt x="0" y="3487"/>
                  <a:pt x="0" y="3487"/>
                  <a:pt x="0" y="3487"/>
                </a:cubicBezTo>
                <a:cubicBezTo>
                  <a:pt x="1894" y="3487"/>
                  <a:pt x="1894" y="3487"/>
                  <a:pt x="1894" y="3487"/>
                </a:cubicBezTo>
                <a:cubicBezTo>
                  <a:pt x="2359" y="3487"/>
                  <a:pt x="2738" y="3108"/>
                  <a:pt x="2738" y="2642"/>
                </a:cubicBezTo>
                <a:cubicBezTo>
                  <a:pt x="2738" y="2211"/>
                  <a:pt x="3088" y="1861"/>
                  <a:pt x="3515" y="1861"/>
                </a:cubicBezTo>
                <a:cubicBezTo>
                  <a:pt x="4100" y="1861"/>
                  <a:pt x="4100" y="1861"/>
                  <a:pt x="4100" y="1861"/>
                </a:cubicBezTo>
                <a:cubicBezTo>
                  <a:pt x="4359" y="1861"/>
                  <a:pt x="4570" y="1650"/>
                  <a:pt x="4570" y="1390"/>
                </a:cubicBezTo>
                <a:cubicBezTo>
                  <a:pt x="4570" y="1108"/>
                  <a:pt x="4570" y="1108"/>
                  <a:pt x="4570" y="1108"/>
                </a:cubicBezTo>
                <a:cubicBezTo>
                  <a:pt x="4570" y="499"/>
                  <a:pt x="5069" y="0"/>
                  <a:pt x="5678" y="0"/>
                </a:cubicBezTo>
                <a:cubicBezTo>
                  <a:pt x="6292" y="0"/>
                  <a:pt x="6791" y="499"/>
                  <a:pt x="6791" y="1108"/>
                </a:cubicBezTo>
                <a:cubicBezTo>
                  <a:pt x="6791" y="3247"/>
                  <a:pt x="6791" y="3247"/>
                  <a:pt x="6791" y="3247"/>
                </a:cubicBezTo>
                <a:cubicBezTo>
                  <a:pt x="6791" y="3659"/>
                  <a:pt x="7127" y="3995"/>
                  <a:pt x="7539" y="3995"/>
                </a:cubicBezTo>
                <a:cubicBezTo>
                  <a:pt x="7956" y="3995"/>
                  <a:pt x="8292" y="3659"/>
                  <a:pt x="8292" y="3247"/>
                </a:cubicBezTo>
                <a:cubicBezTo>
                  <a:pt x="8292" y="2273"/>
                  <a:pt x="8292" y="2273"/>
                  <a:pt x="8292" y="2273"/>
                </a:cubicBezTo>
                <a:cubicBezTo>
                  <a:pt x="8292" y="1846"/>
                  <a:pt x="8642" y="1496"/>
                  <a:pt x="9069" y="1496"/>
                </a:cubicBezTo>
                <a:cubicBezTo>
                  <a:pt x="10723" y="1496"/>
                  <a:pt x="10723" y="1496"/>
                  <a:pt x="10723" y="1496"/>
                </a:cubicBezTo>
                <a:cubicBezTo>
                  <a:pt x="10723" y="1803"/>
                  <a:pt x="10723" y="1803"/>
                  <a:pt x="10723" y="1803"/>
                </a:cubicBezTo>
                <a:cubicBezTo>
                  <a:pt x="9069" y="1803"/>
                  <a:pt x="9069" y="1803"/>
                  <a:pt x="9069" y="1803"/>
                </a:cubicBezTo>
                <a:cubicBezTo>
                  <a:pt x="8810" y="1803"/>
                  <a:pt x="8599" y="2014"/>
                  <a:pt x="8599" y="2273"/>
                </a:cubicBezTo>
                <a:cubicBezTo>
                  <a:pt x="8599" y="3247"/>
                  <a:pt x="8599" y="3247"/>
                  <a:pt x="8599" y="3247"/>
                </a:cubicBezTo>
                <a:cubicBezTo>
                  <a:pt x="8599" y="3827"/>
                  <a:pt x="8124" y="4307"/>
                  <a:pt x="7539" y="43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7" name="Google Shape;2597;p39"/>
          <p:cNvGrpSpPr/>
          <p:nvPr/>
        </p:nvGrpSpPr>
        <p:grpSpPr>
          <a:xfrm>
            <a:off x="7466106" y="3158473"/>
            <a:ext cx="1185329" cy="1953221"/>
            <a:chOff x="7466106" y="3158473"/>
            <a:chExt cx="1185329" cy="1953221"/>
          </a:xfrm>
        </p:grpSpPr>
        <p:grpSp>
          <p:nvGrpSpPr>
            <p:cNvPr id="2598" name="Google Shape;2598;p39"/>
            <p:cNvGrpSpPr/>
            <p:nvPr/>
          </p:nvGrpSpPr>
          <p:grpSpPr>
            <a:xfrm>
              <a:off x="7781334" y="3158473"/>
              <a:ext cx="870101" cy="775661"/>
              <a:chOff x="7948459" y="3158473"/>
              <a:chExt cx="870101" cy="775661"/>
            </a:xfrm>
          </p:grpSpPr>
          <p:sp>
            <p:nvSpPr>
              <p:cNvPr id="2599" name="Google Shape;2599;p39"/>
              <p:cNvSpPr/>
              <p:nvPr/>
            </p:nvSpPr>
            <p:spPr>
              <a:xfrm>
                <a:off x="8123828" y="3246157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39"/>
              <p:cNvSpPr/>
              <p:nvPr/>
            </p:nvSpPr>
            <p:spPr>
              <a:xfrm>
                <a:off x="8123828" y="3246157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39"/>
              <p:cNvSpPr/>
              <p:nvPr/>
            </p:nvSpPr>
            <p:spPr>
              <a:xfrm>
                <a:off x="8204768" y="3684574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2602;p39"/>
              <p:cNvSpPr/>
              <p:nvPr/>
            </p:nvSpPr>
            <p:spPr>
              <a:xfrm>
                <a:off x="8535272" y="3684574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3" name="Google Shape;2603;p39"/>
              <p:cNvSpPr/>
              <p:nvPr/>
            </p:nvSpPr>
            <p:spPr>
              <a:xfrm>
                <a:off x="8373392" y="3428268"/>
                <a:ext cx="81900" cy="81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2604;p39"/>
              <p:cNvSpPr/>
              <p:nvPr/>
            </p:nvSpPr>
            <p:spPr>
              <a:xfrm>
                <a:off x="8009164" y="3158473"/>
                <a:ext cx="809396" cy="48563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2" extrusionOk="0">
                    <a:moveTo>
                      <a:pt x="14" y="72"/>
                    </a:moveTo>
                    <a:lnTo>
                      <a:pt x="0" y="72"/>
                    </a:lnTo>
                    <a:lnTo>
                      <a:pt x="61" y="0"/>
                    </a:lnTo>
                    <a:lnTo>
                      <a:pt x="120" y="72"/>
                    </a:lnTo>
                    <a:lnTo>
                      <a:pt x="106" y="72"/>
                    </a:lnTo>
                    <a:lnTo>
                      <a:pt x="59" y="16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39"/>
              <p:cNvSpPr/>
              <p:nvPr/>
            </p:nvSpPr>
            <p:spPr>
              <a:xfrm>
                <a:off x="8339667" y="3671084"/>
                <a:ext cx="134899" cy="2225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39"/>
              <p:cNvSpPr/>
              <p:nvPr/>
            </p:nvSpPr>
            <p:spPr>
              <a:xfrm>
                <a:off x="7948459" y="3738533"/>
                <a:ext cx="323759" cy="195602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4" y="15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9"/>
                      <a:pt x="39" y="5"/>
                      <a:pt x="35" y="5"/>
                    </a:cubicBezTo>
                    <a:cubicBezTo>
                      <a:pt x="33" y="5"/>
                      <a:pt x="32" y="5"/>
                      <a:pt x="31" y="6"/>
                    </a:cubicBezTo>
                    <a:cubicBezTo>
                      <a:pt x="30" y="3"/>
                      <a:pt x="27" y="0"/>
                      <a:pt x="24" y="0"/>
                    </a:cubicBezTo>
                    <a:cubicBezTo>
                      <a:pt x="21" y="0"/>
                      <a:pt x="19" y="2"/>
                      <a:pt x="17" y="4"/>
                    </a:cubicBezTo>
                    <a:cubicBezTo>
                      <a:pt x="16" y="3"/>
                      <a:pt x="14" y="2"/>
                      <a:pt x="13" y="2"/>
                    </a:cubicBezTo>
                    <a:cubicBezTo>
                      <a:pt x="8" y="2"/>
                      <a:pt x="5" y="6"/>
                      <a:pt x="5" y="10"/>
                    </a:cubicBezTo>
                    <a:cubicBezTo>
                      <a:pt x="5" y="11"/>
                      <a:pt x="5" y="12"/>
                      <a:pt x="6" y="13"/>
                    </a:cubicBezTo>
                    <a:cubicBezTo>
                      <a:pt x="2" y="13"/>
                      <a:pt x="0" y="17"/>
                      <a:pt x="0" y="20"/>
                    </a:cubicBezTo>
                    <a:cubicBezTo>
                      <a:pt x="0" y="24"/>
                      <a:pt x="3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7" name="Google Shape;2607;p39"/>
            <p:cNvGrpSpPr/>
            <p:nvPr/>
          </p:nvGrpSpPr>
          <p:grpSpPr>
            <a:xfrm>
              <a:off x="7466106" y="4026068"/>
              <a:ext cx="964618" cy="1085626"/>
              <a:chOff x="7466106" y="4026068"/>
              <a:chExt cx="964618" cy="1085626"/>
            </a:xfrm>
          </p:grpSpPr>
          <p:sp>
            <p:nvSpPr>
              <p:cNvPr id="2608" name="Google Shape;2608;p39"/>
              <p:cNvSpPr/>
              <p:nvPr/>
            </p:nvSpPr>
            <p:spPr>
              <a:xfrm>
                <a:off x="7587696" y="4139492"/>
                <a:ext cx="705225" cy="8749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8" extrusionOk="0">
                    <a:moveTo>
                      <a:pt x="87" y="108"/>
                    </a:moveTo>
                    <a:lnTo>
                      <a:pt x="0" y="108"/>
                    </a:lnTo>
                    <a:lnTo>
                      <a:pt x="0" y="55"/>
                    </a:lnTo>
                    <a:lnTo>
                      <a:pt x="44" y="0"/>
                    </a:lnTo>
                    <a:lnTo>
                      <a:pt x="87" y="55"/>
                    </a:lnTo>
                    <a:lnTo>
                      <a:pt x="87" y="108"/>
                    </a:lnTo>
                    <a:close/>
                  </a:path>
                </a:pathLst>
              </a:custGeom>
              <a:solidFill>
                <a:srgbClr val="FFB8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39"/>
              <p:cNvSpPr/>
              <p:nvPr/>
            </p:nvSpPr>
            <p:spPr>
              <a:xfrm>
                <a:off x="7587696" y="4139492"/>
                <a:ext cx="705225" cy="8749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8" extrusionOk="0">
                    <a:moveTo>
                      <a:pt x="87" y="108"/>
                    </a:moveTo>
                    <a:lnTo>
                      <a:pt x="0" y="108"/>
                    </a:lnTo>
                    <a:lnTo>
                      <a:pt x="0" y="55"/>
                    </a:lnTo>
                    <a:lnTo>
                      <a:pt x="44" y="0"/>
                    </a:lnTo>
                    <a:lnTo>
                      <a:pt x="87" y="55"/>
                    </a:lnTo>
                    <a:lnTo>
                      <a:pt x="87" y="108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2610;p39"/>
              <p:cNvSpPr/>
              <p:nvPr/>
            </p:nvSpPr>
            <p:spPr>
              <a:xfrm>
                <a:off x="7701181" y="4795729"/>
                <a:ext cx="1056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39"/>
              <p:cNvSpPr/>
              <p:nvPr/>
            </p:nvSpPr>
            <p:spPr>
              <a:xfrm>
                <a:off x="8090271" y="4795729"/>
                <a:ext cx="1134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39"/>
              <p:cNvSpPr/>
              <p:nvPr/>
            </p:nvSpPr>
            <p:spPr>
              <a:xfrm>
                <a:off x="7879514" y="4350136"/>
                <a:ext cx="130200" cy="12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39"/>
              <p:cNvSpPr/>
              <p:nvPr/>
            </p:nvSpPr>
            <p:spPr>
              <a:xfrm>
                <a:off x="7466106" y="4026068"/>
                <a:ext cx="964618" cy="59142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39"/>
              <p:cNvSpPr/>
              <p:nvPr/>
            </p:nvSpPr>
            <p:spPr>
              <a:xfrm>
                <a:off x="7466106" y="4026068"/>
                <a:ext cx="964618" cy="59142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39"/>
              <p:cNvSpPr/>
              <p:nvPr/>
            </p:nvSpPr>
            <p:spPr>
              <a:xfrm>
                <a:off x="7847090" y="4747118"/>
                <a:ext cx="170227" cy="267356"/>
              </a:xfrm>
              <a:custGeom>
                <a:avLst/>
                <a:gdLst/>
                <a:ahLst/>
                <a:cxnLst/>
                <a:rect l="l" t="t" r="r" b="b"/>
                <a:pathLst>
                  <a:path w="20" h="32" extrusionOk="0">
                    <a:moveTo>
                      <a:pt x="20" y="10"/>
                    </a:moveTo>
                    <a:cubicBezTo>
                      <a:pt x="20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0" y="32"/>
                      <a:pt x="20" y="32"/>
                      <a:pt x="20" y="32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39"/>
              <p:cNvSpPr/>
              <p:nvPr/>
            </p:nvSpPr>
            <p:spPr>
              <a:xfrm>
                <a:off x="7701112" y="4576983"/>
                <a:ext cx="105600" cy="11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39"/>
              <p:cNvSpPr/>
              <p:nvPr/>
            </p:nvSpPr>
            <p:spPr>
              <a:xfrm>
                <a:off x="8090271" y="4576983"/>
                <a:ext cx="120600" cy="11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39"/>
              <p:cNvSpPr/>
              <p:nvPr/>
            </p:nvSpPr>
            <p:spPr>
              <a:xfrm>
                <a:off x="7895726" y="4576983"/>
                <a:ext cx="1206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39"/>
              <p:cNvSpPr/>
              <p:nvPr/>
            </p:nvSpPr>
            <p:spPr>
              <a:xfrm>
                <a:off x="7749818" y="4876745"/>
                <a:ext cx="380984" cy="23494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5" y="15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9"/>
                      <a:pt x="39" y="5"/>
                      <a:pt x="35" y="5"/>
                    </a:cubicBezTo>
                    <a:cubicBezTo>
                      <a:pt x="34" y="5"/>
                      <a:pt x="33" y="6"/>
                      <a:pt x="32" y="6"/>
                    </a:cubicBezTo>
                    <a:cubicBezTo>
                      <a:pt x="31" y="3"/>
                      <a:pt x="28" y="0"/>
                      <a:pt x="24" y="0"/>
                    </a:cubicBezTo>
                    <a:cubicBezTo>
                      <a:pt x="21" y="0"/>
                      <a:pt x="19" y="2"/>
                      <a:pt x="18" y="4"/>
                    </a:cubicBezTo>
                    <a:cubicBezTo>
                      <a:pt x="16" y="3"/>
                      <a:pt x="15" y="2"/>
                      <a:pt x="13" y="2"/>
                    </a:cubicBezTo>
                    <a:cubicBezTo>
                      <a:pt x="9" y="2"/>
                      <a:pt x="5" y="6"/>
                      <a:pt x="5" y="10"/>
                    </a:cubicBezTo>
                    <a:cubicBezTo>
                      <a:pt x="5" y="11"/>
                      <a:pt x="6" y="12"/>
                      <a:pt x="6" y="13"/>
                    </a:cubicBezTo>
                    <a:cubicBezTo>
                      <a:pt x="2" y="14"/>
                      <a:pt x="0" y="17"/>
                      <a:pt x="0" y="20"/>
                    </a:cubicBezTo>
                    <a:cubicBezTo>
                      <a:pt x="0" y="25"/>
                      <a:pt x="3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41"/>
          <p:cNvSpPr txBox="1">
            <a:spLocks noGrp="1"/>
          </p:cNvSpPr>
          <p:nvPr>
            <p:ph type="subTitle" idx="1"/>
          </p:nvPr>
        </p:nvSpPr>
        <p:spPr>
          <a:xfrm>
            <a:off x="510529" y="1699043"/>
            <a:ext cx="5473442" cy="2542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developing</a:t>
            </a:r>
            <a:r>
              <a:rPr lang="it-IT" dirty="0"/>
              <a:t> countries, </a:t>
            </a:r>
            <a:r>
              <a:rPr lang="it-IT" dirty="0" err="1"/>
              <a:t>agricultural</a:t>
            </a:r>
            <a:r>
              <a:rPr lang="it-IT" dirty="0"/>
              <a:t> </a:t>
            </a:r>
            <a:r>
              <a:rPr lang="it-IT" dirty="0" err="1"/>
              <a:t>sectors</a:t>
            </a:r>
            <a:r>
              <a:rPr lang="it-IT" dirty="0"/>
              <a:t> have </a:t>
            </a:r>
            <a:r>
              <a:rPr lang="it-IT" dirty="0" err="1"/>
              <a:t>rapidly</a:t>
            </a:r>
            <a:r>
              <a:rPr lang="it-IT" dirty="0"/>
              <a:t> </a:t>
            </a:r>
            <a:r>
              <a:rPr lang="it-IT" dirty="0" err="1"/>
              <a:t>developednto</a:t>
            </a:r>
            <a:r>
              <a:rPr lang="it-IT" dirty="0"/>
              <a:t> </a:t>
            </a:r>
            <a:r>
              <a:rPr lang="it-IT" dirty="0" err="1"/>
              <a:t>become</a:t>
            </a:r>
            <a:r>
              <a:rPr lang="it-IT" dirty="0"/>
              <a:t> major </a:t>
            </a:r>
            <a:r>
              <a:rPr lang="it-IT" dirty="0" err="1"/>
              <a:t>contributions</a:t>
            </a:r>
            <a:r>
              <a:rPr lang="it-IT" dirty="0"/>
              <a:t> in the economy.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Agricultural</a:t>
            </a:r>
            <a:r>
              <a:rPr lang="it-IT" dirty="0"/>
              <a:t> </a:t>
            </a:r>
            <a:r>
              <a:rPr lang="it-IT" dirty="0" err="1"/>
              <a:t>waste</a:t>
            </a:r>
            <a:r>
              <a:rPr lang="it-IT" dirty="0"/>
              <a:t> management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posed</a:t>
            </a:r>
            <a:r>
              <a:rPr lang="it-IT" dirty="0"/>
              <a:t> a </a:t>
            </a:r>
            <a:r>
              <a:rPr lang="it-IT" dirty="0" err="1"/>
              <a:t>challange</a:t>
            </a:r>
            <a:r>
              <a:rPr lang="it-IT" dirty="0"/>
              <a:t> for rural planner due to </a:t>
            </a:r>
            <a:r>
              <a:rPr lang="it-IT" dirty="0" err="1"/>
              <a:t>lack</a:t>
            </a:r>
            <a:r>
              <a:rPr lang="it-IT" dirty="0"/>
              <a:t> of </a:t>
            </a:r>
            <a:r>
              <a:rPr lang="it-IT" dirty="0" err="1"/>
              <a:t>efficient</a:t>
            </a:r>
            <a:r>
              <a:rPr lang="it-IT" dirty="0"/>
              <a:t> planning tool.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Burning</a:t>
            </a:r>
            <a:r>
              <a:rPr lang="it-IT" dirty="0"/>
              <a:t> the </a:t>
            </a:r>
            <a:r>
              <a:rPr lang="it-IT" dirty="0" err="1"/>
              <a:t>agricultural</a:t>
            </a:r>
            <a:r>
              <a:rPr lang="it-IT" dirty="0"/>
              <a:t> </a:t>
            </a:r>
            <a:r>
              <a:rPr lang="it-IT" dirty="0" err="1"/>
              <a:t>waste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fields after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harvesting</a:t>
            </a:r>
            <a:r>
              <a:rPr lang="it-IT" dirty="0"/>
              <a:t> season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present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, this </a:t>
            </a:r>
            <a:r>
              <a:rPr lang="it-IT" dirty="0" err="1"/>
              <a:t>caused</a:t>
            </a:r>
            <a:r>
              <a:rPr lang="it-IT" dirty="0"/>
              <a:t> air and water </a:t>
            </a:r>
            <a:r>
              <a:rPr lang="it-IT" dirty="0" err="1"/>
              <a:t>pollution</a:t>
            </a:r>
            <a:r>
              <a:rPr lang="it-IT" dirty="0"/>
              <a:t> in rural </a:t>
            </a:r>
            <a:r>
              <a:rPr lang="it-IT" dirty="0" err="1"/>
              <a:t>areas</a:t>
            </a:r>
            <a:r>
              <a:rPr lang="it-IT" dirty="0"/>
              <a:t>.</a:t>
            </a:r>
            <a:endParaRPr dirty="0"/>
          </a:p>
        </p:txBody>
      </p:sp>
      <p:sp>
        <p:nvSpPr>
          <p:cNvPr id="2682" name="Google Shape;2682;p41"/>
          <p:cNvSpPr/>
          <p:nvPr/>
        </p:nvSpPr>
        <p:spPr>
          <a:xfrm>
            <a:off x="6304687" y="2669244"/>
            <a:ext cx="4726794" cy="3799267"/>
          </a:xfrm>
          <a:custGeom>
            <a:avLst/>
            <a:gdLst/>
            <a:ahLst/>
            <a:cxnLst/>
            <a:rect l="l" t="t" r="r" b="b"/>
            <a:pathLst>
              <a:path w="8240" h="6623" extrusionOk="0">
                <a:moveTo>
                  <a:pt x="308" y="6623"/>
                </a:moveTo>
                <a:lnTo>
                  <a:pt x="308" y="6623"/>
                </a:lnTo>
                <a:cubicBezTo>
                  <a:pt x="308" y="782"/>
                  <a:pt x="308" y="782"/>
                  <a:pt x="308" y="782"/>
                </a:cubicBezTo>
                <a:cubicBezTo>
                  <a:pt x="308" y="523"/>
                  <a:pt x="518" y="312"/>
                  <a:pt x="778" y="312"/>
                </a:cubicBezTo>
                <a:cubicBezTo>
                  <a:pt x="8240" y="312"/>
                  <a:pt x="8240" y="312"/>
                  <a:pt x="8240" y="312"/>
                </a:cubicBezTo>
                <a:cubicBezTo>
                  <a:pt x="8240" y="0"/>
                  <a:pt x="8240" y="0"/>
                  <a:pt x="8240" y="0"/>
                </a:cubicBezTo>
                <a:cubicBezTo>
                  <a:pt x="778" y="0"/>
                  <a:pt x="778" y="0"/>
                  <a:pt x="778" y="0"/>
                </a:cubicBezTo>
                <a:cubicBezTo>
                  <a:pt x="351" y="0"/>
                  <a:pt x="0" y="351"/>
                  <a:pt x="0" y="782"/>
                </a:cubicBezTo>
                <a:cubicBezTo>
                  <a:pt x="0" y="6623"/>
                  <a:pt x="0" y="6623"/>
                  <a:pt x="0" y="6623"/>
                </a:cubicBezTo>
                <a:lnTo>
                  <a:pt x="308" y="662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3" name="Google Shape;2683;p41"/>
          <p:cNvGrpSpPr/>
          <p:nvPr/>
        </p:nvGrpSpPr>
        <p:grpSpPr>
          <a:xfrm>
            <a:off x="7037742" y="3138608"/>
            <a:ext cx="1499763" cy="1499425"/>
            <a:chOff x="7149762" y="3231951"/>
            <a:chExt cx="1864449" cy="1864029"/>
          </a:xfrm>
        </p:grpSpPr>
        <p:grpSp>
          <p:nvGrpSpPr>
            <p:cNvPr id="2684" name="Google Shape;2684;p41"/>
            <p:cNvGrpSpPr/>
            <p:nvPr/>
          </p:nvGrpSpPr>
          <p:grpSpPr>
            <a:xfrm>
              <a:off x="7149762" y="3522476"/>
              <a:ext cx="782299" cy="960629"/>
              <a:chOff x="1322800" y="5127200"/>
              <a:chExt cx="2361300" cy="2898700"/>
            </a:xfrm>
          </p:grpSpPr>
          <p:sp>
            <p:nvSpPr>
              <p:cNvPr id="2685" name="Google Shape;2685;p4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86" name="Google Shape;2686;p4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87" name="Google Shape;2687;p4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88" name="Google Shape;2688;p4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689" name="Google Shape;2689;p41"/>
            <p:cNvGrpSpPr/>
            <p:nvPr/>
          </p:nvGrpSpPr>
          <p:grpSpPr>
            <a:xfrm>
              <a:off x="7573087" y="4022901"/>
              <a:ext cx="782299" cy="960629"/>
              <a:chOff x="1322800" y="5127200"/>
              <a:chExt cx="2361300" cy="2898700"/>
            </a:xfrm>
          </p:grpSpPr>
          <p:sp>
            <p:nvSpPr>
              <p:cNvPr id="2690" name="Google Shape;2690;p4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91" name="Google Shape;2691;p4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92" name="Google Shape;2692;p4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93" name="Google Shape;2693;p4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694" name="Google Shape;2694;p41"/>
            <p:cNvGrpSpPr/>
            <p:nvPr/>
          </p:nvGrpSpPr>
          <p:grpSpPr>
            <a:xfrm>
              <a:off x="8039587" y="3231951"/>
              <a:ext cx="782299" cy="960629"/>
              <a:chOff x="1322800" y="5127200"/>
              <a:chExt cx="2361300" cy="2898700"/>
            </a:xfrm>
          </p:grpSpPr>
          <p:sp>
            <p:nvSpPr>
              <p:cNvPr id="2695" name="Google Shape;2695;p4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96" name="Google Shape;2696;p4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97" name="Google Shape;2697;p4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98" name="Google Shape;2698;p4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699" name="Google Shape;2699;p41"/>
            <p:cNvGrpSpPr/>
            <p:nvPr/>
          </p:nvGrpSpPr>
          <p:grpSpPr>
            <a:xfrm>
              <a:off x="8231912" y="4135351"/>
              <a:ext cx="782299" cy="960629"/>
              <a:chOff x="1322800" y="5127200"/>
              <a:chExt cx="2361300" cy="2898700"/>
            </a:xfrm>
          </p:grpSpPr>
          <p:sp>
            <p:nvSpPr>
              <p:cNvPr id="2700" name="Google Shape;2700;p4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01" name="Google Shape;2701;p4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02" name="Google Shape;2702;p4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03" name="Google Shape;2703;p4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704" name="Google Shape;2704;p41"/>
          <p:cNvGrpSpPr/>
          <p:nvPr/>
        </p:nvGrpSpPr>
        <p:grpSpPr>
          <a:xfrm>
            <a:off x="7037750" y="571495"/>
            <a:ext cx="1966421" cy="866225"/>
            <a:chOff x="6672290" y="1509279"/>
            <a:chExt cx="2465113" cy="1085904"/>
          </a:xfrm>
        </p:grpSpPr>
        <p:grpSp>
          <p:nvGrpSpPr>
            <p:cNvPr id="2705" name="Google Shape;2705;p41"/>
            <p:cNvGrpSpPr/>
            <p:nvPr/>
          </p:nvGrpSpPr>
          <p:grpSpPr>
            <a:xfrm>
              <a:off x="7724054" y="1866886"/>
              <a:ext cx="1413350" cy="675584"/>
              <a:chOff x="3509232" y="148002"/>
              <a:chExt cx="1134674" cy="542377"/>
            </a:xfrm>
          </p:grpSpPr>
          <p:grpSp>
            <p:nvGrpSpPr>
              <p:cNvPr id="2706" name="Google Shape;2706;p41"/>
              <p:cNvGrpSpPr/>
              <p:nvPr/>
            </p:nvGrpSpPr>
            <p:grpSpPr>
              <a:xfrm>
                <a:off x="4051979" y="148002"/>
                <a:ext cx="591926" cy="542177"/>
                <a:chOff x="4189192" y="4133502"/>
                <a:chExt cx="591926" cy="542177"/>
              </a:xfrm>
            </p:grpSpPr>
            <p:sp>
              <p:nvSpPr>
                <p:cNvPr id="2707" name="Google Shape;2707;p41"/>
                <p:cNvSpPr/>
                <p:nvPr/>
              </p:nvSpPr>
              <p:spPr>
                <a:xfrm>
                  <a:off x="4268779" y="4198165"/>
                  <a:ext cx="432753" cy="47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96" extrusionOk="0">
                      <a:moveTo>
                        <a:pt x="87" y="96"/>
                      </a:moveTo>
                      <a:lnTo>
                        <a:pt x="0" y="96"/>
                      </a:lnTo>
                      <a:lnTo>
                        <a:pt x="0" y="55"/>
                      </a:lnTo>
                      <a:lnTo>
                        <a:pt x="43" y="0"/>
                      </a:lnTo>
                      <a:lnTo>
                        <a:pt x="87" y="55"/>
                      </a:lnTo>
                      <a:lnTo>
                        <a:pt x="87" y="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8" name="Google Shape;2708;p41"/>
                <p:cNvSpPr/>
                <p:nvPr/>
              </p:nvSpPr>
              <p:spPr>
                <a:xfrm>
                  <a:off x="4333443" y="4521481"/>
                  <a:ext cx="69600" cy="69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9" name="Google Shape;2709;p41"/>
                <p:cNvSpPr/>
                <p:nvPr/>
              </p:nvSpPr>
              <p:spPr>
                <a:xfrm>
                  <a:off x="4457797" y="4332466"/>
                  <a:ext cx="54900" cy="60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0" name="Google Shape;2710;p41"/>
                <p:cNvSpPr/>
                <p:nvPr/>
              </p:nvSpPr>
              <p:spPr>
                <a:xfrm>
                  <a:off x="4189192" y="4133502"/>
                  <a:ext cx="591926" cy="363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73" extrusionOk="0">
                      <a:moveTo>
                        <a:pt x="14" y="73"/>
                      </a:moveTo>
                      <a:lnTo>
                        <a:pt x="0" y="73"/>
                      </a:lnTo>
                      <a:lnTo>
                        <a:pt x="59" y="0"/>
                      </a:lnTo>
                      <a:lnTo>
                        <a:pt x="119" y="73"/>
                      </a:lnTo>
                      <a:lnTo>
                        <a:pt x="106" y="73"/>
                      </a:lnTo>
                      <a:lnTo>
                        <a:pt x="59" y="17"/>
                      </a:lnTo>
                      <a:lnTo>
                        <a:pt x="14" y="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1" name="Google Shape;2711;p41"/>
                <p:cNvSpPr/>
                <p:nvPr/>
              </p:nvSpPr>
              <p:spPr>
                <a:xfrm>
                  <a:off x="4432926" y="4511533"/>
                  <a:ext cx="94509" cy="164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32" extrusionOk="0">
                      <a:moveTo>
                        <a:pt x="19" y="10"/>
                      </a:moveTo>
                      <a:cubicBezTo>
                        <a:pt x="19" y="5"/>
                        <a:pt x="15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lnTo>
                        <a:pt x="19" y="1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2" name="Google Shape;2712;p41"/>
                <p:cNvSpPr/>
                <p:nvPr/>
              </p:nvSpPr>
              <p:spPr>
                <a:xfrm>
                  <a:off x="4570993" y="4521481"/>
                  <a:ext cx="69600" cy="69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13" name="Google Shape;2713;p41"/>
              <p:cNvGrpSpPr/>
              <p:nvPr/>
            </p:nvGrpSpPr>
            <p:grpSpPr>
              <a:xfrm flipH="1">
                <a:off x="3509232" y="160116"/>
                <a:ext cx="418964" cy="530262"/>
                <a:chOff x="1091485" y="3609090"/>
                <a:chExt cx="542700" cy="686868"/>
              </a:xfrm>
            </p:grpSpPr>
            <p:sp>
              <p:nvSpPr>
                <p:cNvPr id="2714" name="Google Shape;2714;p41"/>
                <p:cNvSpPr/>
                <p:nvPr/>
              </p:nvSpPr>
              <p:spPr>
                <a:xfrm>
                  <a:off x="1270563" y="3609090"/>
                  <a:ext cx="94800" cy="169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5" name="Google Shape;2715;p41"/>
                <p:cNvSpPr/>
                <p:nvPr/>
              </p:nvSpPr>
              <p:spPr>
                <a:xfrm>
                  <a:off x="1106415" y="3922458"/>
                  <a:ext cx="507600" cy="3735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6" name="Google Shape;2716;p41"/>
                <p:cNvSpPr/>
                <p:nvPr/>
              </p:nvSpPr>
              <p:spPr>
                <a:xfrm>
                  <a:off x="1161131" y="4036862"/>
                  <a:ext cx="99600" cy="129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7" name="Google Shape;2717;p41"/>
                <p:cNvSpPr/>
                <p:nvPr/>
              </p:nvSpPr>
              <p:spPr>
                <a:xfrm>
                  <a:off x="1459581" y="4036862"/>
                  <a:ext cx="104400" cy="129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8" name="Google Shape;2718;p41"/>
                <p:cNvSpPr/>
                <p:nvPr/>
              </p:nvSpPr>
              <p:spPr>
                <a:xfrm>
                  <a:off x="1106415" y="3713546"/>
                  <a:ext cx="507600" cy="2241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9" name="Google Shape;2719;p41"/>
                <p:cNvSpPr/>
                <p:nvPr/>
              </p:nvSpPr>
              <p:spPr>
                <a:xfrm>
                  <a:off x="1091485" y="3906470"/>
                  <a:ext cx="542700" cy="65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20" name="Google Shape;2720;p41"/>
            <p:cNvGrpSpPr/>
            <p:nvPr/>
          </p:nvGrpSpPr>
          <p:grpSpPr>
            <a:xfrm>
              <a:off x="6672290" y="1509279"/>
              <a:ext cx="964618" cy="1085904"/>
              <a:chOff x="10708015" y="1871783"/>
              <a:chExt cx="2463275" cy="2773700"/>
            </a:xfrm>
          </p:grpSpPr>
          <p:sp>
            <p:nvSpPr>
              <p:cNvPr id="2721" name="Google Shape;2721;p41"/>
              <p:cNvSpPr/>
              <p:nvPr/>
            </p:nvSpPr>
            <p:spPr>
              <a:xfrm>
                <a:off x="11018512" y="2161573"/>
                <a:ext cx="1800882" cy="223551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8" extrusionOk="0">
                    <a:moveTo>
                      <a:pt x="87" y="108"/>
                    </a:moveTo>
                    <a:lnTo>
                      <a:pt x="0" y="108"/>
                    </a:lnTo>
                    <a:lnTo>
                      <a:pt x="0" y="55"/>
                    </a:lnTo>
                    <a:lnTo>
                      <a:pt x="44" y="0"/>
                    </a:lnTo>
                    <a:lnTo>
                      <a:pt x="87" y="55"/>
                    </a:lnTo>
                    <a:lnTo>
                      <a:pt x="87" y="1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722;p41"/>
              <p:cNvSpPr/>
              <p:nvPr/>
            </p:nvSpPr>
            <p:spPr>
              <a:xfrm>
                <a:off x="11308309" y="3838212"/>
                <a:ext cx="270000" cy="308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41"/>
              <p:cNvSpPr/>
              <p:nvPr/>
            </p:nvSpPr>
            <p:spPr>
              <a:xfrm>
                <a:off x="12301899" y="3838212"/>
                <a:ext cx="289800" cy="308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41"/>
              <p:cNvSpPr/>
              <p:nvPr/>
            </p:nvSpPr>
            <p:spPr>
              <a:xfrm>
                <a:off x="11763705" y="2699753"/>
                <a:ext cx="332100" cy="33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5" name="Google Shape;2725;p41"/>
              <p:cNvSpPr/>
              <p:nvPr/>
            </p:nvSpPr>
            <p:spPr>
              <a:xfrm>
                <a:off x="10708015" y="1871783"/>
                <a:ext cx="2463275" cy="151104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6" name="Google Shape;2726;p41"/>
              <p:cNvSpPr/>
              <p:nvPr/>
            </p:nvSpPr>
            <p:spPr>
              <a:xfrm>
                <a:off x="10708015" y="1871783"/>
                <a:ext cx="2463275" cy="151104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7" name="Google Shape;2727;p41"/>
              <p:cNvSpPr/>
              <p:nvPr/>
            </p:nvSpPr>
            <p:spPr>
              <a:xfrm>
                <a:off x="11680905" y="3714016"/>
                <a:ext cx="434696" cy="6830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2" extrusionOk="0">
                    <a:moveTo>
                      <a:pt x="20" y="10"/>
                    </a:moveTo>
                    <a:cubicBezTo>
                      <a:pt x="20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0" y="32"/>
                      <a:pt x="20" y="32"/>
                      <a:pt x="20" y="32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8" name="Google Shape;2728;p41"/>
              <p:cNvSpPr/>
              <p:nvPr/>
            </p:nvSpPr>
            <p:spPr>
              <a:xfrm>
                <a:off x="11329009" y="3279332"/>
                <a:ext cx="270000" cy="28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41"/>
              <p:cNvSpPr/>
              <p:nvPr/>
            </p:nvSpPr>
            <p:spPr>
              <a:xfrm>
                <a:off x="12301899" y="3279332"/>
                <a:ext cx="308100" cy="28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41"/>
              <p:cNvSpPr/>
              <p:nvPr/>
            </p:nvSpPr>
            <p:spPr>
              <a:xfrm>
                <a:off x="11805104" y="3279332"/>
                <a:ext cx="308100" cy="308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41"/>
              <p:cNvSpPr/>
              <p:nvPr/>
            </p:nvSpPr>
            <p:spPr>
              <a:xfrm>
                <a:off x="11432511" y="4045205"/>
                <a:ext cx="972890" cy="60027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5" y="15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9"/>
                      <a:pt x="39" y="5"/>
                      <a:pt x="35" y="5"/>
                    </a:cubicBezTo>
                    <a:cubicBezTo>
                      <a:pt x="34" y="5"/>
                      <a:pt x="33" y="6"/>
                      <a:pt x="32" y="6"/>
                    </a:cubicBezTo>
                    <a:cubicBezTo>
                      <a:pt x="31" y="3"/>
                      <a:pt x="28" y="0"/>
                      <a:pt x="24" y="0"/>
                    </a:cubicBezTo>
                    <a:cubicBezTo>
                      <a:pt x="21" y="0"/>
                      <a:pt x="19" y="2"/>
                      <a:pt x="18" y="4"/>
                    </a:cubicBezTo>
                    <a:cubicBezTo>
                      <a:pt x="16" y="3"/>
                      <a:pt x="15" y="2"/>
                      <a:pt x="13" y="2"/>
                    </a:cubicBezTo>
                    <a:cubicBezTo>
                      <a:pt x="9" y="2"/>
                      <a:pt x="5" y="6"/>
                      <a:pt x="5" y="10"/>
                    </a:cubicBezTo>
                    <a:cubicBezTo>
                      <a:pt x="5" y="11"/>
                      <a:pt x="6" y="12"/>
                      <a:pt x="6" y="13"/>
                    </a:cubicBezTo>
                    <a:cubicBezTo>
                      <a:pt x="2" y="14"/>
                      <a:pt x="0" y="17"/>
                      <a:pt x="0" y="20"/>
                    </a:cubicBezTo>
                    <a:cubicBezTo>
                      <a:pt x="0" y="25"/>
                      <a:pt x="3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2" name="Google Shape;2732;p41"/>
          <p:cNvGrpSpPr/>
          <p:nvPr/>
        </p:nvGrpSpPr>
        <p:grpSpPr>
          <a:xfrm>
            <a:off x="6930971" y="1882368"/>
            <a:ext cx="1966367" cy="675589"/>
            <a:chOff x="9707818" y="4730403"/>
            <a:chExt cx="4361950" cy="1498645"/>
          </a:xfrm>
        </p:grpSpPr>
        <p:sp>
          <p:nvSpPr>
            <p:cNvPr id="2733" name="Google Shape;2733;p41"/>
            <p:cNvSpPr/>
            <p:nvPr/>
          </p:nvSpPr>
          <p:spPr>
            <a:xfrm>
              <a:off x="9707818" y="5167749"/>
              <a:ext cx="1656141" cy="1043804"/>
            </a:xfrm>
            <a:custGeom>
              <a:avLst/>
              <a:gdLst/>
              <a:ahLst/>
              <a:cxnLst/>
              <a:rect l="l" t="t" r="r" b="b"/>
              <a:pathLst>
                <a:path w="274" h="172" extrusionOk="0">
                  <a:moveTo>
                    <a:pt x="270" y="76"/>
                  </a:moveTo>
                  <a:cubicBezTo>
                    <a:pt x="267" y="53"/>
                    <a:pt x="245" y="38"/>
                    <a:pt x="222" y="42"/>
                  </a:cubicBezTo>
                  <a:cubicBezTo>
                    <a:pt x="220" y="42"/>
                    <a:pt x="217" y="43"/>
                    <a:pt x="215" y="44"/>
                  </a:cubicBezTo>
                  <a:cubicBezTo>
                    <a:pt x="215" y="42"/>
                    <a:pt x="214" y="40"/>
                    <a:pt x="214" y="38"/>
                  </a:cubicBezTo>
                  <a:cubicBezTo>
                    <a:pt x="210" y="15"/>
                    <a:pt x="189" y="0"/>
                    <a:pt x="166" y="4"/>
                  </a:cubicBezTo>
                  <a:cubicBezTo>
                    <a:pt x="154" y="6"/>
                    <a:pt x="143" y="14"/>
                    <a:pt x="137" y="24"/>
                  </a:cubicBezTo>
                  <a:cubicBezTo>
                    <a:pt x="127" y="10"/>
                    <a:pt x="109" y="3"/>
                    <a:pt x="91" y="6"/>
                  </a:cubicBezTo>
                  <a:cubicBezTo>
                    <a:pt x="66" y="10"/>
                    <a:pt x="49" y="32"/>
                    <a:pt x="50" y="56"/>
                  </a:cubicBezTo>
                  <a:cubicBezTo>
                    <a:pt x="46" y="55"/>
                    <a:pt x="42" y="55"/>
                    <a:pt x="38" y="56"/>
                  </a:cubicBezTo>
                  <a:cubicBezTo>
                    <a:pt x="15" y="60"/>
                    <a:pt x="0" y="81"/>
                    <a:pt x="4" y="104"/>
                  </a:cubicBezTo>
                  <a:cubicBezTo>
                    <a:pt x="8" y="124"/>
                    <a:pt x="25" y="139"/>
                    <a:pt x="45" y="139"/>
                  </a:cubicBezTo>
                  <a:cubicBezTo>
                    <a:pt x="46" y="139"/>
                    <a:pt x="46" y="140"/>
                    <a:pt x="46" y="141"/>
                  </a:cubicBezTo>
                  <a:cubicBezTo>
                    <a:pt x="46" y="142"/>
                    <a:pt x="46" y="144"/>
                    <a:pt x="46" y="145"/>
                  </a:cubicBezTo>
                  <a:cubicBezTo>
                    <a:pt x="46" y="160"/>
                    <a:pt x="58" y="172"/>
                    <a:pt x="73" y="172"/>
                  </a:cubicBezTo>
                  <a:cubicBezTo>
                    <a:pt x="194" y="172"/>
                    <a:pt x="194" y="172"/>
                    <a:pt x="194" y="172"/>
                  </a:cubicBezTo>
                  <a:cubicBezTo>
                    <a:pt x="209" y="172"/>
                    <a:pt x="221" y="160"/>
                    <a:pt x="221" y="145"/>
                  </a:cubicBezTo>
                  <a:cubicBezTo>
                    <a:pt x="221" y="144"/>
                    <a:pt x="221" y="143"/>
                    <a:pt x="221" y="142"/>
                  </a:cubicBezTo>
                  <a:cubicBezTo>
                    <a:pt x="225" y="136"/>
                    <a:pt x="227" y="131"/>
                    <a:pt x="230" y="125"/>
                  </a:cubicBezTo>
                  <a:cubicBezTo>
                    <a:pt x="232" y="125"/>
                    <a:pt x="234" y="125"/>
                    <a:pt x="237" y="124"/>
                  </a:cubicBezTo>
                  <a:cubicBezTo>
                    <a:pt x="259" y="120"/>
                    <a:pt x="274" y="99"/>
                    <a:pt x="270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41"/>
            <p:cNvSpPr/>
            <p:nvPr/>
          </p:nvSpPr>
          <p:spPr>
            <a:xfrm>
              <a:off x="12413627" y="5167749"/>
              <a:ext cx="1656141" cy="1043804"/>
            </a:xfrm>
            <a:custGeom>
              <a:avLst/>
              <a:gdLst/>
              <a:ahLst/>
              <a:cxnLst/>
              <a:rect l="l" t="t" r="r" b="b"/>
              <a:pathLst>
                <a:path w="274" h="172" extrusionOk="0">
                  <a:moveTo>
                    <a:pt x="270" y="76"/>
                  </a:moveTo>
                  <a:cubicBezTo>
                    <a:pt x="266" y="53"/>
                    <a:pt x="245" y="38"/>
                    <a:pt x="222" y="42"/>
                  </a:cubicBezTo>
                  <a:cubicBezTo>
                    <a:pt x="219" y="42"/>
                    <a:pt x="217" y="43"/>
                    <a:pt x="214" y="44"/>
                  </a:cubicBezTo>
                  <a:cubicBezTo>
                    <a:pt x="214" y="42"/>
                    <a:pt x="214" y="40"/>
                    <a:pt x="214" y="38"/>
                  </a:cubicBezTo>
                  <a:cubicBezTo>
                    <a:pt x="210" y="15"/>
                    <a:pt x="188" y="0"/>
                    <a:pt x="166" y="4"/>
                  </a:cubicBezTo>
                  <a:cubicBezTo>
                    <a:pt x="153" y="6"/>
                    <a:pt x="143" y="14"/>
                    <a:pt x="137" y="24"/>
                  </a:cubicBezTo>
                  <a:cubicBezTo>
                    <a:pt x="126" y="10"/>
                    <a:pt x="109" y="3"/>
                    <a:pt x="90" y="6"/>
                  </a:cubicBezTo>
                  <a:cubicBezTo>
                    <a:pt x="66" y="10"/>
                    <a:pt x="49" y="32"/>
                    <a:pt x="50" y="56"/>
                  </a:cubicBezTo>
                  <a:cubicBezTo>
                    <a:pt x="46" y="55"/>
                    <a:pt x="42" y="55"/>
                    <a:pt x="38" y="56"/>
                  </a:cubicBezTo>
                  <a:cubicBezTo>
                    <a:pt x="15" y="60"/>
                    <a:pt x="0" y="81"/>
                    <a:pt x="4" y="104"/>
                  </a:cubicBezTo>
                  <a:cubicBezTo>
                    <a:pt x="7" y="124"/>
                    <a:pt x="25" y="139"/>
                    <a:pt x="45" y="139"/>
                  </a:cubicBezTo>
                  <a:cubicBezTo>
                    <a:pt x="45" y="139"/>
                    <a:pt x="46" y="140"/>
                    <a:pt x="46" y="141"/>
                  </a:cubicBezTo>
                  <a:cubicBezTo>
                    <a:pt x="46" y="142"/>
                    <a:pt x="46" y="144"/>
                    <a:pt x="46" y="145"/>
                  </a:cubicBezTo>
                  <a:cubicBezTo>
                    <a:pt x="46" y="160"/>
                    <a:pt x="58" y="172"/>
                    <a:pt x="73" y="172"/>
                  </a:cubicBezTo>
                  <a:cubicBezTo>
                    <a:pt x="194" y="172"/>
                    <a:pt x="194" y="172"/>
                    <a:pt x="194" y="172"/>
                  </a:cubicBezTo>
                  <a:cubicBezTo>
                    <a:pt x="209" y="172"/>
                    <a:pt x="221" y="160"/>
                    <a:pt x="221" y="145"/>
                  </a:cubicBezTo>
                  <a:cubicBezTo>
                    <a:pt x="221" y="144"/>
                    <a:pt x="221" y="143"/>
                    <a:pt x="221" y="142"/>
                  </a:cubicBezTo>
                  <a:cubicBezTo>
                    <a:pt x="224" y="136"/>
                    <a:pt x="227" y="131"/>
                    <a:pt x="229" y="125"/>
                  </a:cubicBezTo>
                  <a:cubicBezTo>
                    <a:pt x="232" y="125"/>
                    <a:pt x="234" y="125"/>
                    <a:pt x="236" y="124"/>
                  </a:cubicBezTo>
                  <a:cubicBezTo>
                    <a:pt x="259" y="120"/>
                    <a:pt x="274" y="99"/>
                    <a:pt x="270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41"/>
            <p:cNvSpPr/>
            <p:nvPr/>
          </p:nvSpPr>
          <p:spPr>
            <a:xfrm>
              <a:off x="10681676" y="4852859"/>
              <a:ext cx="1078825" cy="1370357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42" y="38"/>
                  </a:moveTo>
                  <a:lnTo>
                    <a:pt x="97" y="0"/>
                  </a:lnTo>
                  <a:lnTo>
                    <a:pt x="37" y="50"/>
                  </a:lnTo>
                  <a:lnTo>
                    <a:pt x="0" y="120"/>
                  </a:lnTo>
                  <a:lnTo>
                    <a:pt x="0" y="235"/>
                  </a:lnTo>
                  <a:lnTo>
                    <a:pt x="185" y="235"/>
                  </a:lnTo>
                  <a:lnTo>
                    <a:pt x="185" y="120"/>
                  </a:lnTo>
                  <a:lnTo>
                    <a:pt x="142" y="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41"/>
            <p:cNvSpPr/>
            <p:nvPr/>
          </p:nvSpPr>
          <p:spPr>
            <a:xfrm>
              <a:off x="10681676" y="4852859"/>
              <a:ext cx="1078825" cy="1370357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42" y="38"/>
                  </a:moveTo>
                  <a:lnTo>
                    <a:pt x="97" y="0"/>
                  </a:lnTo>
                  <a:lnTo>
                    <a:pt x="37" y="50"/>
                  </a:lnTo>
                  <a:lnTo>
                    <a:pt x="0" y="120"/>
                  </a:lnTo>
                  <a:lnTo>
                    <a:pt x="0" y="235"/>
                  </a:lnTo>
                  <a:lnTo>
                    <a:pt x="185" y="235"/>
                  </a:lnTo>
                  <a:lnTo>
                    <a:pt x="185" y="120"/>
                  </a:lnTo>
                  <a:lnTo>
                    <a:pt x="142" y="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41"/>
            <p:cNvSpPr/>
            <p:nvPr/>
          </p:nvSpPr>
          <p:spPr>
            <a:xfrm>
              <a:off x="11754669" y="5552615"/>
              <a:ext cx="1545000" cy="664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41"/>
            <p:cNvSpPr/>
            <p:nvPr/>
          </p:nvSpPr>
          <p:spPr>
            <a:xfrm>
              <a:off x="11078217" y="5138593"/>
              <a:ext cx="180776" cy="268240"/>
            </a:xfrm>
            <a:custGeom>
              <a:avLst/>
              <a:gdLst/>
              <a:ahLst/>
              <a:cxnLst/>
              <a:rect l="l" t="t" r="r" b="b"/>
              <a:pathLst>
                <a:path w="29" h="44" extrusionOk="0">
                  <a:moveTo>
                    <a:pt x="28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3" y="0"/>
                    <a:pt x="29" y="6"/>
                    <a:pt x="29" y="15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4"/>
                    <a:pt x="29" y="44"/>
                    <a:pt x="28" y="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41"/>
            <p:cNvSpPr/>
            <p:nvPr/>
          </p:nvSpPr>
          <p:spPr>
            <a:xfrm>
              <a:off x="11037397" y="5342688"/>
              <a:ext cx="221596" cy="64144"/>
            </a:xfrm>
            <a:custGeom>
              <a:avLst/>
              <a:gdLst/>
              <a:ahLst/>
              <a:cxnLst/>
              <a:rect l="l" t="t" r="r" b="b"/>
              <a:pathLst>
                <a:path w="36" h="10" extrusionOk="0">
                  <a:moveTo>
                    <a:pt x="35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1"/>
                    <a:pt x="36" y="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10"/>
                    <a:pt x="36" y="10"/>
                    <a:pt x="35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41"/>
            <p:cNvSpPr/>
            <p:nvPr/>
          </p:nvSpPr>
          <p:spPr>
            <a:xfrm>
              <a:off x="12005423" y="5721723"/>
              <a:ext cx="174945" cy="262409"/>
            </a:xfrm>
            <a:custGeom>
              <a:avLst/>
              <a:gdLst/>
              <a:ahLst/>
              <a:cxnLst/>
              <a:rect l="l" t="t" r="r" b="b"/>
              <a:pathLst>
                <a:path w="29" h="44" extrusionOk="0"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23" y="44"/>
                    <a:pt x="29" y="38"/>
                    <a:pt x="29" y="3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7" y="44"/>
                    <a:pt x="15" y="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41"/>
            <p:cNvSpPr/>
            <p:nvPr/>
          </p:nvSpPr>
          <p:spPr>
            <a:xfrm>
              <a:off x="12005423" y="5931650"/>
              <a:ext cx="216000" cy="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41"/>
            <p:cNvSpPr/>
            <p:nvPr/>
          </p:nvSpPr>
          <p:spPr>
            <a:xfrm>
              <a:off x="12915135" y="5721723"/>
              <a:ext cx="180776" cy="262409"/>
            </a:xfrm>
            <a:custGeom>
              <a:avLst/>
              <a:gdLst/>
              <a:ahLst/>
              <a:cxnLst/>
              <a:rect l="l" t="t" r="r" b="b"/>
              <a:pathLst>
                <a:path w="30" h="44" extrusionOk="0"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23" y="44"/>
                    <a:pt x="30" y="38"/>
                    <a:pt x="30" y="3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7" y="44"/>
                    <a:pt x="15" y="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41"/>
            <p:cNvSpPr/>
            <p:nvPr/>
          </p:nvSpPr>
          <p:spPr>
            <a:xfrm>
              <a:off x="12915135" y="5931650"/>
              <a:ext cx="216000" cy="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41"/>
            <p:cNvSpPr/>
            <p:nvPr/>
          </p:nvSpPr>
          <p:spPr>
            <a:xfrm>
              <a:off x="12483605" y="5721723"/>
              <a:ext cx="174945" cy="262409"/>
            </a:xfrm>
            <a:custGeom>
              <a:avLst/>
              <a:gdLst/>
              <a:ahLst/>
              <a:cxnLst/>
              <a:rect l="l" t="t" r="r" b="b"/>
              <a:pathLst>
                <a:path w="29" h="44" extrusionOk="0"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23" y="44"/>
                    <a:pt x="29" y="38"/>
                    <a:pt x="29" y="3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7" y="44"/>
                    <a:pt x="15" y="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41"/>
            <p:cNvSpPr/>
            <p:nvPr/>
          </p:nvSpPr>
          <p:spPr>
            <a:xfrm>
              <a:off x="12483605" y="5931650"/>
              <a:ext cx="216000" cy="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41"/>
            <p:cNvSpPr/>
            <p:nvPr/>
          </p:nvSpPr>
          <p:spPr>
            <a:xfrm>
              <a:off x="10874115" y="5739217"/>
              <a:ext cx="559823" cy="489830"/>
            </a:xfrm>
            <a:custGeom>
              <a:avLst/>
              <a:gdLst/>
              <a:ahLst/>
              <a:cxnLst/>
              <a:rect l="l" t="t" r="r" b="b"/>
              <a:pathLst>
                <a:path w="96" h="84" extrusionOk="0">
                  <a:moveTo>
                    <a:pt x="96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84"/>
                  </a:lnTo>
                  <a:close/>
                  <a:moveTo>
                    <a:pt x="5" y="79"/>
                  </a:moveTo>
                  <a:lnTo>
                    <a:pt x="90" y="79"/>
                  </a:lnTo>
                  <a:lnTo>
                    <a:pt x="90" y="5"/>
                  </a:lnTo>
                  <a:lnTo>
                    <a:pt x="5" y="5"/>
                  </a:lnTo>
                  <a:lnTo>
                    <a:pt x="5" y="79"/>
                  </a:lnTo>
                  <a:close/>
                </a:path>
              </a:pathLst>
            </a:custGeom>
            <a:solidFill>
              <a:srgbClr val="F6EC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41"/>
            <p:cNvSpPr/>
            <p:nvPr/>
          </p:nvSpPr>
          <p:spPr>
            <a:xfrm>
              <a:off x="10874115" y="5739217"/>
              <a:ext cx="559823" cy="489830"/>
            </a:xfrm>
            <a:custGeom>
              <a:avLst/>
              <a:gdLst/>
              <a:ahLst/>
              <a:cxnLst/>
              <a:rect l="l" t="t" r="r" b="b"/>
              <a:pathLst>
                <a:path w="96" h="84" extrusionOk="0">
                  <a:moveTo>
                    <a:pt x="96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84"/>
                  </a:lnTo>
                  <a:moveTo>
                    <a:pt x="5" y="79"/>
                  </a:moveTo>
                  <a:lnTo>
                    <a:pt x="90" y="79"/>
                  </a:lnTo>
                  <a:lnTo>
                    <a:pt x="90" y="5"/>
                  </a:lnTo>
                  <a:lnTo>
                    <a:pt x="5" y="5"/>
                  </a:lnTo>
                  <a:lnTo>
                    <a:pt x="5" y="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41"/>
            <p:cNvSpPr/>
            <p:nvPr/>
          </p:nvSpPr>
          <p:spPr>
            <a:xfrm>
              <a:off x="10903273" y="5768374"/>
              <a:ext cx="495900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41"/>
            <p:cNvSpPr/>
            <p:nvPr/>
          </p:nvSpPr>
          <p:spPr>
            <a:xfrm>
              <a:off x="10891613" y="5750882"/>
              <a:ext cx="519002" cy="466504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2" y="77"/>
                  </a:moveTo>
                  <a:lnTo>
                    <a:pt x="2" y="3"/>
                  </a:lnTo>
                  <a:lnTo>
                    <a:pt x="87" y="3"/>
                  </a:lnTo>
                  <a:lnTo>
                    <a:pt x="87" y="77"/>
                  </a:lnTo>
                  <a:lnTo>
                    <a:pt x="2" y="77"/>
                  </a:lnTo>
                  <a:close/>
                  <a:moveTo>
                    <a:pt x="89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89" y="8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6EC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41"/>
            <p:cNvSpPr/>
            <p:nvPr/>
          </p:nvSpPr>
          <p:spPr>
            <a:xfrm>
              <a:off x="10891613" y="5750882"/>
              <a:ext cx="519002" cy="466504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2" y="77"/>
                  </a:moveTo>
                  <a:lnTo>
                    <a:pt x="2" y="3"/>
                  </a:lnTo>
                  <a:lnTo>
                    <a:pt x="87" y="3"/>
                  </a:lnTo>
                  <a:lnTo>
                    <a:pt x="87" y="77"/>
                  </a:lnTo>
                  <a:lnTo>
                    <a:pt x="2" y="77"/>
                  </a:lnTo>
                  <a:moveTo>
                    <a:pt x="89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89" y="80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41"/>
            <p:cNvSpPr/>
            <p:nvPr/>
          </p:nvSpPr>
          <p:spPr>
            <a:xfrm>
              <a:off x="10903276" y="5756713"/>
              <a:ext cx="530665" cy="472336"/>
            </a:xfrm>
            <a:custGeom>
              <a:avLst/>
              <a:gdLst/>
              <a:ahLst/>
              <a:cxnLst/>
              <a:rect l="l" t="t" r="r" b="b"/>
              <a:pathLst>
                <a:path w="87" h="78" extrusionOk="0">
                  <a:moveTo>
                    <a:pt x="84" y="78"/>
                  </a:moveTo>
                  <a:cubicBezTo>
                    <a:pt x="84" y="78"/>
                    <a:pt x="83" y="78"/>
                    <a:pt x="83" y="7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7" y="75"/>
                    <a:pt x="87" y="77"/>
                    <a:pt x="86" y="78"/>
                  </a:cubicBezTo>
                  <a:cubicBezTo>
                    <a:pt x="86" y="78"/>
                    <a:pt x="85" y="78"/>
                    <a:pt x="84" y="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41"/>
            <p:cNvSpPr/>
            <p:nvPr/>
          </p:nvSpPr>
          <p:spPr>
            <a:xfrm>
              <a:off x="10903276" y="5756713"/>
              <a:ext cx="507339" cy="454842"/>
            </a:xfrm>
            <a:custGeom>
              <a:avLst/>
              <a:gdLst/>
              <a:ahLst/>
              <a:cxnLst/>
              <a:rect l="l" t="t" r="r" b="b"/>
              <a:pathLst>
                <a:path w="84" h="75" extrusionOk="0">
                  <a:moveTo>
                    <a:pt x="3" y="75"/>
                  </a:moveTo>
                  <a:cubicBezTo>
                    <a:pt x="2" y="75"/>
                    <a:pt x="1" y="75"/>
                    <a:pt x="1" y="74"/>
                  </a:cubicBezTo>
                  <a:cubicBezTo>
                    <a:pt x="0" y="73"/>
                    <a:pt x="0" y="72"/>
                    <a:pt x="1" y="7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0" y="0"/>
                    <a:pt x="82" y="0"/>
                    <a:pt x="83" y="1"/>
                  </a:cubicBezTo>
                  <a:cubicBezTo>
                    <a:pt x="84" y="2"/>
                    <a:pt x="84" y="3"/>
                    <a:pt x="83" y="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5"/>
                    <a:pt x="3" y="75"/>
                    <a:pt x="3" y="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41"/>
            <p:cNvSpPr/>
            <p:nvPr/>
          </p:nvSpPr>
          <p:spPr>
            <a:xfrm>
              <a:off x="11154030" y="5756713"/>
              <a:ext cx="29157" cy="454842"/>
            </a:xfrm>
            <a:custGeom>
              <a:avLst/>
              <a:gdLst/>
              <a:ahLst/>
              <a:cxnLst/>
              <a:rect l="l" t="t" r="r" b="b"/>
              <a:pathLst>
                <a:path w="5" h="75" extrusionOk="0">
                  <a:moveTo>
                    <a:pt x="3" y="75"/>
                  </a:moveTo>
                  <a:cubicBezTo>
                    <a:pt x="1" y="75"/>
                    <a:pt x="0" y="74"/>
                    <a:pt x="0" y="7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4"/>
                    <a:pt x="4" y="75"/>
                    <a:pt x="3" y="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41"/>
            <p:cNvSpPr/>
            <p:nvPr/>
          </p:nvSpPr>
          <p:spPr>
            <a:xfrm>
              <a:off x="10535893" y="4730403"/>
              <a:ext cx="2822439" cy="839708"/>
            </a:xfrm>
            <a:custGeom>
              <a:avLst/>
              <a:gdLst/>
              <a:ahLst/>
              <a:cxnLst/>
              <a:rect l="l" t="t" r="r" b="b"/>
              <a:pathLst>
                <a:path w="484" h="144" extrusionOk="0">
                  <a:moveTo>
                    <a:pt x="438" y="60"/>
                  </a:moveTo>
                  <a:lnTo>
                    <a:pt x="359" y="0"/>
                  </a:lnTo>
                  <a:lnTo>
                    <a:pt x="109" y="0"/>
                  </a:lnTo>
                  <a:lnTo>
                    <a:pt x="108" y="1"/>
                  </a:lnTo>
                  <a:lnTo>
                    <a:pt x="41" y="54"/>
                  </a:lnTo>
                  <a:lnTo>
                    <a:pt x="0" y="141"/>
                  </a:lnTo>
                  <a:lnTo>
                    <a:pt x="25" y="144"/>
                  </a:lnTo>
                  <a:lnTo>
                    <a:pt x="61" y="71"/>
                  </a:lnTo>
                  <a:lnTo>
                    <a:pt x="122" y="23"/>
                  </a:lnTo>
                  <a:lnTo>
                    <a:pt x="166" y="60"/>
                  </a:lnTo>
                  <a:lnTo>
                    <a:pt x="209" y="141"/>
                  </a:lnTo>
                  <a:lnTo>
                    <a:pt x="484" y="141"/>
                  </a:lnTo>
                  <a:lnTo>
                    <a:pt x="438" y="60"/>
                  </a:lnTo>
                  <a:close/>
                </a:path>
              </a:pathLst>
            </a:custGeom>
            <a:solidFill>
              <a:srgbClr val="F6EC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41"/>
            <p:cNvSpPr/>
            <p:nvPr/>
          </p:nvSpPr>
          <p:spPr>
            <a:xfrm>
              <a:off x="10535893" y="4730403"/>
              <a:ext cx="2822439" cy="839708"/>
            </a:xfrm>
            <a:custGeom>
              <a:avLst/>
              <a:gdLst/>
              <a:ahLst/>
              <a:cxnLst/>
              <a:rect l="l" t="t" r="r" b="b"/>
              <a:pathLst>
                <a:path w="484" h="144" extrusionOk="0">
                  <a:moveTo>
                    <a:pt x="438" y="60"/>
                  </a:moveTo>
                  <a:lnTo>
                    <a:pt x="359" y="0"/>
                  </a:lnTo>
                  <a:lnTo>
                    <a:pt x="109" y="0"/>
                  </a:lnTo>
                  <a:lnTo>
                    <a:pt x="108" y="1"/>
                  </a:lnTo>
                  <a:lnTo>
                    <a:pt x="41" y="54"/>
                  </a:lnTo>
                  <a:lnTo>
                    <a:pt x="0" y="141"/>
                  </a:lnTo>
                  <a:lnTo>
                    <a:pt x="25" y="144"/>
                  </a:lnTo>
                  <a:lnTo>
                    <a:pt x="61" y="71"/>
                  </a:lnTo>
                  <a:lnTo>
                    <a:pt x="122" y="23"/>
                  </a:lnTo>
                  <a:lnTo>
                    <a:pt x="166" y="60"/>
                  </a:lnTo>
                  <a:lnTo>
                    <a:pt x="209" y="141"/>
                  </a:lnTo>
                  <a:lnTo>
                    <a:pt x="484" y="141"/>
                  </a:lnTo>
                  <a:lnTo>
                    <a:pt x="438" y="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41"/>
            <p:cNvSpPr/>
            <p:nvPr/>
          </p:nvSpPr>
          <p:spPr>
            <a:xfrm>
              <a:off x="13090083" y="5080282"/>
              <a:ext cx="104967" cy="186602"/>
            </a:xfrm>
            <a:custGeom>
              <a:avLst/>
              <a:gdLst/>
              <a:ahLst/>
              <a:cxnLst/>
              <a:rect l="l" t="t" r="r" b="b"/>
              <a:pathLst>
                <a:path w="18" h="3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DF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41"/>
            <p:cNvSpPr/>
            <p:nvPr/>
          </p:nvSpPr>
          <p:spPr>
            <a:xfrm>
              <a:off x="13195050" y="5266883"/>
              <a:ext cx="139956" cy="239083"/>
            </a:xfrm>
            <a:custGeom>
              <a:avLst/>
              <a:gdLst/>
              <a:ahLst/>
              <a:cxnLst/>
              <a:rect l="l" t="t" r="r" b="b"/>
              <a:pathLst>
                <a:path w="23" h="40" extrusionOk="0">
                  <a:moveTo>
                    <a:pt x="0" y="0"/>
                  </a:move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85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41"/>
            <p:cNvSpPr/>
            <p:nvPr/>
          </p:nvSpPr>
          <p:spPr>
            <a:xfrm>
              <a:off x="11562225" y="5080275"/>
              <a:ext cx="1720300" cy="425700"/>
            </a:xfrm>
            <a:custGeom>
              <a:avLst/>
              <a:gdLst/>
              <a:ahLst/>
              <a:cxnLst/>
              <a:rect l="l" t="t" r="r" b="b"/>
              <a:pathLst>
                <a:path w="304" h="73" extrusionOk="0">
                  <a:moveTo>
                    <a:pt x="262" y="0"/>
                  </a:moveTo>
                  <a:lnTo>
                    <a:pt x="0" y="0"/>
                  </a:lnTo>
                  <a:lnTo>
                    <a:pt x="36" y="73"/>
                  </a:lnTo>
                  <a:lnTo>
                    <a:pt x="304" y="73"/>
                  </a:lnTo>
                  <a:lnTo>
                    <a:pt x="280" y="3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976B4E">
                <a:alpha val="270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41"/>
            <p:cNvSpPr/>
            <p:nvPr/>
          </p:nvSpPr>
          <p:spPr>
            <a:xfrm>
              <a:off x="11562234" y="5080282"/>
              <a:ext cx="1772771" cy="425685"/>
            </a:xfrm>
            <a:custGeom>
              <a:avLst/>
              <a:gdLst/>
              <a:ahLst/>
              <a:cxnLst/>
              <a:rect l="l" t="t" r="r" b="b"/>
              <a:pathLst>
                <a:path w="304" h="73" extrusionOk="0">
                  <a:moveTo>
                    <a:pt x="262" y="0"/>
                  </a:moveTo>
                  <a:lnTo>
                    <a:pt x="0" y="0"/>
                  </a:lnTo>
                  <a:lnTo>
                    <a:pt x="36" y="73"/>
                  </a:lnTo>
                  <a:lnTo>
                    <a:pt x="304" y="73"/>
                  </a:lnTo>
                  <a:lnTo>
                    <a:pt x="280" y="32"/>
                  </a:lnTo>
                  <a:lnTo>
                    <a:pt x="2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41"/>
            <p:cNvSpPr/>
            <p:nvPr/>
          </p:nvSpPr>
          <p:spPr>
            <a:xfrm>
              <a:off x="11264828" y="4759560"/>
              <a:ext cx="1720288" cy="279903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33" y="0"/>
                  </a:moveTo>
                  <a:lnTo>
                    <a:pt x="0" y="0"/>
                  </a:lnTo>
                  <a:lnTo>
                    <a:pt x="52" y="48"/>
                  </a:lnTo>
                  <a:lnTo>
                    <a:pt x="295" y="4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976B4E">
                <a:alpha val="270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41"/>
            <p:cNvSpPr/>
            <p:nvPr/>
          </p:nvSpPr>
          <p:spPr>
            <a:xfrm>
              <a:off x="11264828" y="4759560"/>
              <a:ext cx="1720288" cy="279903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33" y="0"/>
                  </a:moveTo>
                  <a:lnTo>
                    <a:pt x="0" y="0"/>
                  </a:lnTo>
                  <a:lnTo>
                    <a:pt x="52" y="48"/>
                  </a:lnTo>
                  <a:lnTo>
                    <a:pt x="295" y="48"/>
                  </a:lnTo>
                  <a:lnTo>
                    <a:pt x="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41"/>
            <p:cNvSpPr/>
            <p:nvPr/>
          </p:nvSpPr>
          <p:spPr>
            <a:xfrm>
              <a:off x="10780815" y="4753728"/>
              <a:ext cx="367384" cy="291565"/>
            </a:xfrm>
            <a:custGeom>
              <a:avLst/>
              <a:gdLst/>
              <a:ahLst/>
              <a:cxnLst/>
              <a:rect l="l" t="t" r="r" b="b"/>
              <a:pathLst>
                <a:path w="63" h="50" extrusionOk="0">
                  <a:moveTo>
                    <a:pt x="63" y="0"/>
                  </a:moveTo>
                  <a:lnTo>
                    <a:pt x="0" y="49"/>
                  </a:lnTo>
                  <a:lnTo>
                    <a:pt x="0" y="5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6F3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41"/>
            <p:cNvSpPr/>
            <p:nvPr/>
          </p:nvSpPr>
          <p:spPr>
            <a:xfrm>
              <a:off x="10780815" y="4753728"/>
              <a:ext cx="367384" cy="291565"/>
            </a:xfrm>
            <a:custGeom>
              <a:avLst/>
              <a:gdLst/>
              <a:ahLst/>
              <a:cxnLst/>
              <a:rect l="l" t="t" r="r" b="b"/>
              <a:pathLst>
                <a:path w="63" h="50" extrusionOk="0">
                  <a:moveTo>
                    <a:pt x="63" y="0"/>
                  </a:moveTo>
                  <a:lnTo>
                    <a:pt x="0" y="49"/>
                  </a:lnTo>
                  <a:lnTo>
                    <a:pt x="0" y="5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41"/>
            <p:cNvSpPr/>
            <p:nvPr/>
          </p:nvSpPr>
          <p:spPr>
            <a:xfrm>
              <a:off x="10541724" y="5558449"/>
              <a:ext cx="58315" cy="5831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891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41"/>
            <p:cNvSpPr/>
            <p:nvPr/>
          </p:nvSpPr>
          <p:spPr>
            <a:xfrm>
              <a:off x="10541724" y="5558449"/>
              <a:ext cx="58315" cy="5831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41"/>
            <p:cNvSpPr/>
            <p:nvPr/>
          </p:nvSpPr>
          <p:spPr>
            <a:xfrm>
              <a:off x="10541724" y="4753728"/>
              <a:ext cx="653126" cy="810551"/>
            </a:xfrm>
            <a:custGeom>
              <a:avLst/>
              <a:gdLst/>
              <a:ahLst/>
              <a:cxnLst/>
              <a:rect l="l" t="t" r="r" b="b"/>
              <a:pathLst>
                <a:path w="112" h="139" extrusionOk="0">
                  <a:moveTo>
                    <a:pt x="104" y="0"/>
                  </a:moveTo>
                  <a:lnTo>
                    <a:pt x="104" y="0"/>
                  </a:lnTo>
                  <a:lnTo>
                    <a:pt x="41" y="50"/>
                  </a:lnTo>
                  <a:lnTo>
                    <a:pt x="0" y="138"/>
                  </a:lnTo>
                  <a:lnTo>
                    <a:pt x="10" y="139"/>
                  </a:lnTo>
                  <a:lnTo>
                    <a:pt x="10" y="139"/>
                  </a:lnTo>
                  <a:lnTo>
                    <a:pt x="49" y="60"/>
                  </a:lnTo>
                  <a:lnTo>
                    <a:pt x="112" y="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976B4E">
                <a:alpha val="270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Agricultural waste around the world</a:t>
            </a:r>
            <a:br>
              <a:rPr lang="en" dirty="0"/>
            </a:br>
            <a:r>
              <a:rPr lang="en" dirty="0"/>
              <a:t>for developing countries</a:t>
            </a:r>
            <a:endParaRPr dirty="0"/>
          </a:p>
        </p:txBody>
      </p:sp>
      <p:grpSp>
        <p:nvGrpSpPr>
          <p:cNvPr id="3443" name="Google Shape;3443;p56"/>
          <p:cNvGrpSpPr/>
          <p:nvPr/>
        </p:nvGrpSpPr>
        <p:grpSpPr>
          <a:xfrm>
            <a:off x="929543" y="8016886"/>
            <a:ext cx="469221" cy="466888"/>
            <a:chOff x="719993" y="4159261"/>
            <a:chExt cx="469221" cy="466888"/>
          </a:xfrm>
        </p:grpSpPr>
        <p:sp>
          <p:nvSpPr>
            <p:cNvPr id="3444" name="Google Shape;3444;p56"/>
            <p:cNvSpPr/>
            <p:nvPr/>
          </p:nvSpPr>
          <p:spPr>
            <a:xfrm>
              <a:off x="719993" y="4470618"/>
              <a:ext cx="154105" cy="155531"/>
            </a:xfrm>
            <a:custGeom>
              <a:avLst/>
              <a:gdLst/>
              <a:ahLst/>
              <a:cxnLst/>
              <a:rect l="l" t="t" r="r" b="b"/>
              <a:pathLst>
                <a:path w="6806" h="6869" extrusionOk="0">
                  <a:moveTo>
                    <a:pt x="881" y="0"/>
                  </a:moveTo>
                  <a:lnTo>
                    <a:pt x="220" y="662"/>
                  </a:lnTo>
                  <a:cubicBezTo>
                    <a:pt x="52" y="825"/>
                    <a:pt x="1" y="1078"/>
                    <a:pt x="78" y="1297"/>
                  </a:cubicBezTo>
                  <a:lnTo>
                    <a:pt x="2020" y="6474"/>
                  </a:lnTo>
                  <a:cubicBezTo>
                    <a:pt x="2110" y="6710"/>
                    <a:pt x="2338" y="6869"/>
                    <a:pt x="2583" y="6869"/>
                  </a:cubicBezTo>
                  <a:cubicBezTo>
                    <a:pt x="2746" y="6869"/>
                    <a:pt x="2896" y="6804"/>
                    <a:pt x="3012" y="6688"/>
                  </a:cubicBezTo>
                  <a:lnTo>
                    <a:pt x="6805" y="2900"/>
                  </a:lnTo>
                  <a:lnTo>
                    <a:pt x="4524" y="2900"/>
                  </a:lnTo>
                  <a:cubicBezTo>
                    <a:pt x="4047" y="2900"/>
                    <a:pt x="3592" y="2711"/>
                    <a:pt x="3248" y="2367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6"/>
            <p:cNvSpPr/>
            <p:nvPr/>
          </p:nvSpPr>
          <p:spPr>
            <a:xfrm>
              <a:off x="851885" y="4159261"/>
              <a:ext cx="337328" cy="219655"/>
            </a:xfrm>
            <a:custGeom>
              <a:avLst/>
              <a:gdLst/>
              <a:ahLst/>
              <a:cxnLst/>
              <a:rect l="l" t="t" r="r" b="b"/>
              <a:pathLst>
                <a:path w="14898" h="9701" extrusionOk="0">
                  <a:moveTo>
                    <a:pt x="7767" y="1"/>
                  </a:moveTo>
                  <a:cubicBezTo>
                    <a:pt x="7604" y="1"/>
                    <a:pt x="7454" y="61"/>
                    <a:pt x="7338" y="177"/>
                  </a:cubicBezTo>
                  <a:lnTo>
                    <a:pt x="1" y="7510"/>
                  </a:lnTo>
                  <a:lnTo>
                    <a:pt x="2191" y="9700"/>
                  </a:lnTo>
                  <a:lnTo>
                    <a:pt x="8575" y="9700"/>
                  </a:lnTo>
                  <a:lnTo>
                    <a:pt x="14662" y="3618"/>
                  </a:lnTo>
                  <a:cubicBezTo>
                    <a:pt x="14898" y="3382"/>
                    <a:pt x="14898" y="2999"/>
                    <a:pt x="14662" y="2763"/>
                  </a:cubicBezTo>
                  <a:lnTo>
                    <a:pt x="12071" y="177"/>
                  </a:lnTo>
                  <a:cubicBezTo>
                    <a:pt x="11960" y="65"/>
                    <a:pt x="11805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6"/>
            <p:cNvSpPr/>
            <p:nvPr/>
          </p:nvSpPr>
          <p:spPr>
            <a:xfrm>
              <a:off x="749088" y="4348733"/>
              <a:ext cx="269831" cy="160218"/>
            </a:xfrm>
            <a:custGeom>
              <a:avLst/>
              <a:gdLst/>
              <a:ahLst/>
              <a:cxnLst/>
              <a:rect l="l" t="t" r="r" b="b"/>
              <a:pathLst>
                <a:path w="11917" h="7076" extrusionOk="0">
                  <a:moveTo>
                    <a:pt x="3686" y="1"/>
                  </a:moveTo>
                  <a:lnTo>
                    <a:pt x="236" y="3454"/>
                  </a:lnTo>
                  <a:cubicBezTo>
                    <a:pt x="0" y="3691"/>
                    <a:pt x="0" y="4073"/>
                    <a:pt x="236" y="4309"/>
                  </a:cubicBezTo>
                  <a:lnTo>
                    <a:pt x="2822" y="6895"/>
                  </a:lnTo>
                  <a:cubicBezTo>
                    <a:pt x="2934" y="7011"/>
                    <a:pt x="3093" y="7076"/>
                    <a:pt x="3252" y="7076"/>
                  </a:cubicBezTo>
                  <a:lnTo>
                    <a:pt x="7135" y="7076"/>
                  </a:lnTo>
                  <a:cubicBezTo>
                    <a:pt x="7294" y="7076"/>
                    <a:pt x="7445" y="7011"/>
                    <a:pt x="7565" y="6895"/>
                  </a:cubicBezTo>
                  <a:lnTo>
                    <a:pt x="11916" y="2544"/>
                  </a:lnTo>
                  <a:lnTo>
                    <a:pt x="6478" y="2544"/>
                  </a:lnTo>
                  <a:cubicBezTo>
                    <a:pt x="6473" y="2544"/>
                    <a:pt x="6468" y="2544"/>
                    <a:pt x="6463" y="2544"/>
                  </a:cubicBezTo>
                  <a:cubicBezTo>
                    <a:pt x="6310" y="2544"/>
                    <a:pt x="6165" y="2480"/>
                    <a:pt x="6057" y="2372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7" name="Google Shape;3447;p56"/>
          <p:cNvGrpSpPr/>
          <p:nvPr/>
        </p:nvGrpSpPr>
        <p:grpSpPr>
          <a:xfrm>
            <a:off x="3786470" y="8035883"/>
            <a:ext cx="469515" cy="428758"/>
            <a:chOff x="3272120" y="4178258"/>
            <a:chExt cx="469515" cy="428758"/>
          </a:xfrm>
        </p:grpSpPr>
        <p:sp>
          <p:nvSpPr>
            <p:cNvPr id="3448" name="Google Shape;3448;p56"/>
            <p:cNvSpPr/>
            <p:nvPr/>
          </p:nvSpPr>
          <p:spPr>
            <a:xfrm>
              <a:off x="3431817" y="4178258"/>
              <a:ext cx="309817" cy="258645"/>
            </a:xfrm>
            <a:custGeom>
              <a:avLst/>
              <a:gdLst/>
              <a:ahLst/>
              <a:cxnLst/>
              <a:rect l="l" t="t" r="r" b="b"/>
              <a:pathLst>
                <a:path w="13683" h="11423" extrusionOk="0">
                  <a:moveTo>
                    <a:pt x="4324" y="1"/>
                  </a:moveTo>
                  <a:cubicBezTo>
                    <a:pt x="2844" y="1"/>
                    <a:pt x="1364" y="564"/>
                    <a:pt x="237" y="1692"/>
                  </a:cubicBezTo>
                  <a:cubicBezTo>
                    <a:pt x="0" y="1928"/>
                    <a:pt x="0" y="2311"/>
                    <a:pt x="237" y="2547"/>
                  </a:cubicBezTo>
                  <a:cubicBezTo>
                    <a:pt x="360" y="2672"/>
                    <a:pt x="512" y="2727"/>
                    <a:pt x="659" y="2727"/>
                  </a:cubicBezTo>
                  <a:cubicBezTo>
                    <a:pt x="824" y="2727"/>
                    <a:pt x="985" y="2658"/>
                    <a:pt x="1096" y="2543"/>
                  </a:cubicBezTo>
                  <a:cubicBezTo>
                    <a:pt x="1391" y="2253"/>
                    <a:pt x="1780" y="2099"/>
                    <a:pt x="2177" y="2099"/>
                  </a:cubicBezTo>
                  <a:cubicBezTo>
                    <a:pt x="2375" y="2099"/>
                    <a:pt x="2575" y="2137"/>
                    <a:pt x="2767" y="2216"/>
                  </a:cubicBezTo>
                  <a:cubicBezTo>
                    <a:pt x="3347" y="2457"/>
                    <a:pt x="3716" y="3015"/>
                    <a:pt x="3716" y="3638"/>
                  </a:cubicBezTo>
                  <a:lnTo>
                    <a:pt x="3716" y="5532"/>
                  </a:lnTo>
                  <a:lnTo>
                    <a:pt x="6401" y="8217"/>
                  </a:lnTo>
                  <a:lnTo>
                    <a:pt x="7376" y="8217"/>
                  </a:lnTo>
                  <a:lnTo>
                    <a:pt x="7376" y="9441"/>
                  </a:lnTo>
                  <a:cubicBezTo>
                    <a:pt x="7376" y="9605"/>
                    <a:pt x="7441" y="9755"/>
                    <a:pt x="7556" y="9871"/>
                  </a:cubicBezTo>
                  <a:lnTo>
                    <a:pt x="8931" y="11245"/>
                  </a:lnTo>
                  <a:cubicBezTo>
                    <a:pt x="9049" y="11364"/>
                    <a:pt x="9203" y="11423"/>
                    <a:pt x="9357" y="11423"/>
                  </a:cubicBezTo>
                  <a:cubicBezTo>
                    <a:pt x="9511" y="11423"/>
                    <a:pt x="9666" y="11364"/>
                    <a:pt x="9786" y="11245"/>
                  </a:cubicBezTo>
                  <a:lnTo>
                    <a:pt x="13446" y="7586"/>
                  </a:lnTo>
                  <a:cubicBezTo>
                    <a:pt x="13682" y="7349"/>
                    <a:pt x="13682" y="6967"/>
                    <a:pt x="13446" y="6731"/>
                  </a:cubicBezTo>
                  <a:lnTo>
                    <a:pt x="12071" y="5356"/>
                  </a:lnTo>
                  <a:cubicBezTo>
                    <a:pt x="11960" y="5244"/>
                    <a:pt x="11805" y="5180"/>
                    <a:pt x="11642" y="5180"/>
                  </a:cubicBezTo>
                  <a:lnTo>
                    <a:pt x="10417" y="5180"/>
                  </a:lnTo>
                  <a:lnTo>
                    <a:pt x="10417" y="3956"/>
                  </a:lnTo>
                  <a:cubicBezTo>
                    <a:pt x="10417" y="3793"/>
                    <a:pt x="10353" y="3642"/>
                    <a:pt x="10241" y="3526"/>
                  </a:cubicBezTo>
                  <a:lnTo>
                    <a:pt x="8411" y="1692"/>
                  </a:lnTo>
                  <a:cubicBezTo>
                    <a:pt x="7284" y="564"/>
                    <a:pt x="580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6"/>
            <p:cNvSpPr/>
            <p:nvPr/>
          </p:nvSpPr>
          <p:spPr>
            <a:xfrm>
              <a:off x="3446784" y="4322875"/>
              <a:ext cx="110631" cy="110699"/>
            </a:xfrm>
            <a:custGeom>
              <a:avLst/>
              <a:gdLst/>
              <a:ahLst/>
              <a:cxnLst/>
              <a:rect l="l" t="t" r="r" b="b"/>
              <a:pathLst>
                <a:path w="4886" h="4889" extrusionOk="0">
                  <a:moveTo>
                    <a:pt x="2200" y="0"/>
                  </a:moveTo>
                  <a:lnTo>
                    <a:pt x="1" y="2204"/>
                  </a:lnTo>
                  <a:lnTo>
                    <a:pt x="2686" y="4889"/>
                  </a:lnTo>
                  <a:lnTo>
                    <a:pt x="4885" y="2685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6"/>
            <p:cNvSpPr/>
            <p:nvPr/>
          </p:nvSpPr>
          <p:spPr>
            <a:xfrm>
              <a:off x="3272120" y="4392026"/>
              <a:ext cx="216236" cy="214991"/>
            </a:xfrm>
            <a:custGeom>
              <a:avLst/>
              <a:gdLst/>
              <a:ahLst/>
              <a:cxnLst/>
              <a:rect l="l" t="t" r="r" b="b"/>
              <a:pathLst>
                <a:path w="9550" h="9495" extrusionOk="0">
                  <a:moveTo>
                    <a:pt x="6864" y="0"/>
                  </a:moveTo>
                  <a:lnTo>
                    <a:pt x="236" y="6633"/>
                  </a:lnTo>
                  <a:cubicBezTo>
                    <a:pt x="0" y="6869"/>
                    <a:pt x="0" y="7251"/>
                    <a:pt x="236" y="7488"/>
                  </a:cubicBezTo>
                  <a:lnTo>
                    <a:pt x="2066" y="9318"/>
                  </a:lnTo>
                  <a:cubicBezTo>
                    <a:pt x="2184" y="9436"/>
                    <a:pt x="2339" y="9495"/>
                    <a:pt x="2494" y="9495"/>
                  </a:cubicBezTo>
                  <a:cubicBezTo>
                    <a:pt x="2648" y="9495"/>
                    <a:pt x="2803" y="9436"/>
                    <a:pt x="2921" y="9318"/>
                  </a:cubicBezTo>
                  <a:lnTo>
                    <a:pt x="9549" y="2685"/>
                  </a:lnTo>
                  <a:lnTo>
                    <a:pt x="68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1" name="Google Shape;3451;p56"/>
          <p:cNvGrpSpPr/>
          <p:nvPr/>
        </p:nvGrpSpPr>
        <p:grpSpPr>
          <a:xfrm>
            <a:off x="5210676" y="8016863"/>
            <a:ext cx="473908" cy="466843"/>
            <a:chOff x="4543926" y="4159238"/>
            <a:chExt cx="473908" cy="466843"/>
          </a:xfrm>
        </p:grpSpPr>
        <p:sp>
          <p:nvSpPr>
            <p:cNvPr id="3452" name="Google Shape;3452;p56"/>
            <p:cNvSpPr/>
            <p:nvPr/>
          </p:nvSpPr>
          <p:spPr>
            <a:xfrm>
              <a:off x="4543926" y="4402600"/>
              <a:ext cx="230455" cy="223481"/>
            </a:xfrm>
            <a:custGeom>
              <a:avLst/>
              <a:gdLst/>
              <a:ahLst/>
              <a:cxnLst/>
              <a:rect l="l" t="t" r="r" b="b"/>
              <a:pathLst>
                <a:path w="10178" h="9870" extrusionOk="0">
                  <a:moveTo>
                    <a:pt x="6769" y="0"/>
                  </a:moveTo>
                  <a:cubicBezTo>
                    <a:pt x="6614" y="0"/>
                    <a:pt x="6459" y="60"/>
                    <a:pt x="6341" y="178"/>
                  </a:cubicBezTo>
                  <a:lnTo>
                    <a:pt x="993" y="5526"/>
                  </a:lnTo>
                  <a:cubicBezTo>
                    <a:pt x="1" y="6522"/>
                    <a:pt x="1" y="8137"/>
                    <a:pt x="993" y="9125"/>
                  </a:cubicBezTo>
                  <a:cubicBezTo>
                    <a:pt x="1489" y="9622"/>
                    <a:pt x="2140" y="9870"/>
                    <a:pt x="2791" y="9870"/>
                  </a:cubicBezTo>
                  <a:cubicBezTo>
                    <a:pt x="3443" y="9870"/>
                    <a:pt x="4095" y="9622"/>
                    <a:pt x="4593" y="9125"/>
                  </a:cubicBezTo>
                  <a:lnTo>
                    <a:pt x="9941" y="3777"/>
                  </a:lnTo>
                  <a:cubicBezTo>
                    <a:pt x="10177" y="3541"/>
                    <a:pt x="10177" y="3159"/>
                    <a:pt x="9941" y="2923"/>
                  </a:cubicBezTo>
                  <a:lnTo>
                    <a:pt x="7196" y="178"/>
                  </a:lnTo>
                  <a:cubicBezTo>
                    <a:pt x="7078" y="60"/>
                    <a:pt x="6923" y="0"/>
                    <a:pt x="6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6"/>
            <p:cNvSpPr/>
            <p:nvPr/>
          </p:nvSpPr>
          <p:spPr>
            <a:xfrm>
              <a:off x="4878514" y="4159238"/>
              <a:ext cx="139319" cy="137983"/>
            </a:xfrm>
            <a:custGeom>
              <a:avLst/>
              <a:gdLst/>
              <a:ahLst/>
              <a:cxnLst/>
              <a:rect l="l" t="t" r="r" b="b"/>
              <a:pathLst>
                <a:path w="6153" h="6094" extrusionOk="0">
                  <a:moveTo>
                    <a:pt x="1829" y="1"/>
                  </a:moveTo>
                  <a:cubicBezTo>
                    <a:pt x="1674" y="1"/>
                    <a:pt x="1519" y="60"/>
                    <a:pt x="1401" y="178"/>
                  </a:cubicBezTo>
                  <a:lnTo>
                    <a:pt x="1" y="1578"/>
                  </a:lnTo>
                  <a:lnTo>
                    <a:pt x="4515" y="6093"/>
                  </a:lnTo>
                  <a:lnTo>
                    <a:pt x="5916" y="4693"/>
                  </a:lnTo>
                  <a:cubicBezTo>
                    <a:pt x="6152" y="4456"/>
                    <a:pt x="6152" y="4074"/>
                    <a:pt x="5916" y="3838"/>
                  </a:cubicBezTo>
                  <a:lnTo>
                    <a:pt x="2256" y="178"/>
                  </a:lnTo>
                  <a:cubicBezTo>
                    <a:pt x="2138" y="60"/>
                    <a:pt x="1983" y="1"/>
                    <a:pt x="1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6"/>
            <p:cNvSpPr/>
            <p:nvPr/>
          </p:nvSpPr>
          <p:spPr>
            <a:xfrm>
              <a:off x="4726991" y="4214418"/>
              <a:ext cx="234418" cy="234418"/>
            </a:xfrm>
            <a:custGeom>
              <a:avLst/>
              <a:gdLst/>
              <a:ahLst/>
              <a:cxnLst/>
              <a:rect l="l" t="t" r="r" b="b"/>
              <a:pathLst>
                <a:path w="10353" h="10353" extrusionOk="0">
                  <a:moveTo>
                    <a:pt x="5838" y="0"/>
                  </a:moveTo>
                  <a:lnTo>
                    <a:pt x="1405" y="4438"/>
                  </a:lnTo>
                  <a:cubicBezTo>
                    <a:pt x="1289" y="4550"/>
                    <a:pt x="1224" y="4704"/>
                    <a:pt x="1224" y="4867"/>
                  </a:cubicBezTo>
                  <a:lnTo>
                    <a:pt x="1224" y="6444"/>
                  </a:lnTo>
                  <a:lnTo>
                    <a:pt x="0" y="7668"/>
                  </a:lnTo>
                  <a:lnTo>
                    <a:pt x="2685" y="10353"/>
                  </a:lnTo>
                  <a:lnTo>
                    <a:pt x="3909" y="9129"/>
                  </a:lnTo>
                  <a:lnTo>
                    <a:pt x="5490" y="9129"/>
                  </a:lnTo>
                  <a:cubicBezTo>
                    <a:pt x="5649" y="9129"/>
                    <a:pt x="5799" y="9064"/>
                    <a:pt x="5920" y="8953"/>
                  </a:cubicBezTo>
                  <a:lnTo>
                    <a:pt x="10353" y="4515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5" name="Google Shape;3455;p56"/>
          <p:cNvGrpSpPr/>
          <p:nvPr/>
        </p:nvGrpSpPr>
        <p:grpSpPr>
          <a:xfrm>
            <a:off x="5929312" y="8016954"/>
            <a:ext cx="472345" cy="466752"/>
            <a:chOff x="5186362" y="4159329"/>
            <a:chExt cx="472345" cy="466752"/>
          </a:xfrm>
        </p:grpSpPr>
        <p:sp>
          <p:nvSpPr>
            <p:cNvPr id="3456" name="Google Shape;3456;p56"/>
            <p:cNvSpPr/>
            <p:nvPr/>
          </p:nvSpPr>
          <p:spPr>
            <a:xfrm>
              <a:off x="5454902" y="4382176"/>
              <a:ext cx="89030" cy="87672"/>
            </a:xfrm>
            <a:custGeom>
              <a:avLst/>
              <a:gdLst/>
              <a:ahLst/>
              <a:cxnLst/>
              <a:rect l="l" t="t" r="r" b="b"/>
              <a:pathLst>
                <a:path w="3932" h="3872" extrusionOk="0">
                  <a:moveTo>
                    <a:pt x="1373" y="0"/>
                  </a:moveTo>
                  <a:cubicBezTo>
                    <a:pt x="1219" y="0"/>
                    <a:pt x="1064" y="59"/>
                    <a:pt x="946" y="178"/>
                  </a:cubicBezTo>
                  <a:cubicBezTo>
                    <a:pt x="709" y="414"/>
                    <a:pt x="709" y="796"/>
                    <a:pt x="946" y="1032"/>
                  </a:cubicBezTo>
                  <a:lnTo>
                    <a:pt x="980" y="1067"/>
                  </a:lnTo>
                  <a:lnTo>
                    <a:pt x="1" y="2042"/>
                  </a:lnTo>
                  <a:lnTo>
                    <a:pt x="1831" y="3872"/>
                  </a:lnTo>
                  <a:lnTo>
                    <a:pt x="2810" y="2897"/>
                  </a:lnTo>
                  <a:lnTo>
                    <a:pt x="2840" y="2927"/>
                  </a:lnTo>
                  <a:cubicBezTo>
                    <a:pt x="2958" y="3045"/>
                    <a:pt x="3113" y="3104"/>
                    <a:pt x="3268" y="3104"/>
                  </a:cubicBezTo>
                  <a:cubicBezTo>
                    <a:pt x="3422" y="3104"/>
                    <a:pt x="3577" y="3045"/>
                    <a:pt x="3695" y="2927"/>
                  </a:cubicBezTo>
                  <a:cubicBezTo>
                    <a:pt x="3931" y="2691"/>
                    <a:pt x="3931" y="2312"/>
                    <a:pt x="3695" y="2076"/>
                  </a:cubicBezTo>
                  <a:lnTo>
                    <a:pt x="1801" y="178"/>
                  </a:lnTo>
                  <a:cubicBezTo>
                    <a:pt x="1682" y="59"/>
                    <a:pt x="152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6"/>
            <p:cNvSpPr/>
            <p:nvPr/>
          </p:nvSpPr>
          <p:spPr>
            <a:xfrm>
              <a:off x="5283725" y="4159329"/>
              <a:ext cx="374982" cy="371314"/>
            </a:xfrm>
            <a:custGeom>
              <a:avLst/>
              <a:gdLst/>
              <a:ahLst/>
              <a:cxnLst/>
              <a:rect l="l" t="t" r="r" b="b"/>
              <a:pathLst>
                <a:path w="16561" h="16399" extrusionOk="0">
                  <a:moveTo>
                    <a:pt x="8994" y="0"/>
                  </a:moveTo>
                  <a:cubicBezTo>
                    <a:pt x="8174" y="0"/>
                    <a:pt x="7357" y="314"/>
                    <a:pt x="6736" y="934"/>
                  </a:cubicBezTo>
                  <a:lnTo>
                    <a:pt x="1246" y="6424"/>
                  </a:lnTo>
                  <a:cubicBezTo>
                    <a:pt x="0" y="7670"/>
                    <a:pt x="0" y="9689"/>
                    <a:pt x="1246" y="10939"/>
                  </a:cubicBezTo>
                  <a:lnTo>
                    <a:pt x="6702" y="16399"/>
                  </a:lnTo>
                  <a:lnTo>
                    <a:pt x="8532" y="14569"/>
                  </a:lnTo>
                  <a:lnTo>
                    <a:pt x="3987" y="10028"/>
                  </a:lnTo>
                  <a:cubicBezTo>
                    <a:pt x="3750" y="9792"/>
                    <a:pt x="3750" y="9410"/>
                    <a:pt x="3987" y="9173"/>
                  </a:cubicBezTo>
                  <a:lnTo>
                    <a:pt x="9472" y="3684"/>
                  </a:lnTo>
                  <a:cubicBezTo>
                    <a:pt x="9590" y="3565"/>
                    <a:pt x="9745" y="3506"/>
                    <a:pt x="9900" y="3506"/>
                  </a:cubicBezTo>
                  <a:cubicBezTo>
                    <a:pt x="10054" y="3506"/>
                    <a:pt x="10209" y="3565"/>
                    <a:pt x="10327" y="3684"/>
                  </a:cubicBezTo>
                  <a:lnTo>
                    <a:pt x="14842" y="8203"/>
                  </a:lnTo>
                  <a:cubicBezTo>
                    <a:pt x="14977" y="8336"/>
                    <a:pt x="15154" y="8402"/>
                    <a:pt x="15331" y="8402"/>
                  </a:cubicBezTo>
                  <a:cubicBezTo>
                    <a:pt x="15509" y="8402"/>
                    <a:pt x="15686" y="8336"/>
                    <a:pt x="15821" y="8203"/>
                  </a:cubicBezTo>
                  <a:cubicBezTo>
                    <a:pt x="16560" y="7455"/>
                    <a:pt x="16560" y="6248"/>
                    <a:pt x="15825" y="5509"/>
                  </a:cubicBezTo>
                  <a:lnTo>
                    <a:pt x="11251" y="934"/>
                  </a:lnTo>
                  <a:cubicBezTo>
                    <a:pt x="10624" y="309"/>
                    <a:pt x="9808" y="0"/>
                    <a:pt x="8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6"/>
            <p:cNvSpPr/>
            <p:nvPr/>
          </p:nvSpPr>
          <p:spPr>
            <a:xfrm>
              <a:off x="5186362" y="4424382"/>
              <a:ext cx="229753" cy="201699"/>
            </a:xfrm>
            <a:custGeom>
              <a:avLst/>
              <a:gdLst/>
              <a:ahLst/>
              <a:cxnLst/>
              <a:rect l="l" t="t" r="r" b="b"/>
              <a:pathLst>
                <a:path w="10147" h="8908" extrusionOk="0">
                  <a:moveTo>
                    <a:pt x="664" y="1"/>
                  </a:moveTo>
                  <a:cubicBezTo>
                    <a:pt x="509" y="1"/>
                    <a:pt x="355" y="60"/>
                    <a:pt x="237" y="178"/>
                  </a:cubicBezTo>
                  <a:cubicBezTo>
                    <a:pt x="0" y="414"/>
                    <a:pt x="0" y="796"/>
                    <a:pt x="237" y="1033"/>
                  </a:cubicBezTo>
                  <a:lnTo>
                    <a:pt x="5615" y="6411"/>
                  </a:lnTo>
                  <a:lnTo>
                    <a:pt x="5129" y="6901"/>
                  </a:lnTo>
                  <a:cubicBezTo>
                    <a:pt x="4893" y="7137"/>
                    <a:pt x="4893" y="7519"/>
                    <a:pt x="5129" y="7755"/>
                  </a:cubicBezTo>
                  <a:lnTo>
                    <a:pt x="6105" y="8730"/>
                  </a:lnTo>
                  <a:cubicBezTo>
                    <a:pt x="6223" y="8849"/>
                    <a:pt x="6377" y="8908"/>
                    <a:pt x="6532" y="8908"/>
                  </a:cubicBezTo>
                  <a:cubicBezTo>
                    <a:pt x="6687" y="8908"/>
                    <a:pt x="6841" y="8849"/>
                    <a:pt x="6959" y="8730"/>
                  </a:cubicBezTo>
                  <a:lnTo>
                    <a:pt x="7449" y="8245"/>
                  </a:lnTo>
                  <a:lnTo>
                    <a:pt x="7934" y="8730"/>
                  </a:lnTo>
                  <a:cubicBezTo>
                    <a:pt x="8053" y="8849"/>
                    <a:pt x="8207" y="8908"/>
                    <a:pt x="8362" y="8908"/>
                  </a:cubicBezTo>
                  <a:cubicBezTo>
                    <a:pt x="8517" y="8908"/>
                    <a:pt x="8671" y="8849"/>
                    <a:pt x="8789" y="8730"/>
                  </a:cubicBezTo>
                  <a:cubicBezTo>
                    <a:pt x="9026" y="8494"/>
                    <a:pt x="9026" y="8116"/>
                    <a:pt x="8789" y="7876"/>
                  </a:cubicBezTo>
                  <a:lnTo>
                    <a:pt x="8300" y="7390"/>
                  </a:lnTo>
                  <a:lnTo>
                    <a:pt x="10147" y="5543"/>
                  </a:lnTo>
                  <a:lnTo>
                    <a:pt x="8317" y="3713"/>
                  </a:lnTo>
                  <a:lnTo>
                    <a:pt x="6474" y="5560"/>
                  </a:lnTo>
                  <a:lnTo>
                    <a:pt x="1092" y="178"/>
                  </a:lnTo>
                  <a:cubicBezTo>
                    <a:pt x="973" y="60"/>
                    <a:pt x="819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9" name="Google Shape;3459;p56"/>
          <p:cNvGrpSpPr/>
          <p:nvPr/>
        </p:nvGrpSpPr>
        <p:grpSpPr>
          <a:xfrm>
            <a:off x="6643555" y="8016863"/>
            <a:ext cx="469515" cy="466843"/>
            <a:chOff x="5824405" y="4159238"/>
            <a:chExt cx="469515" cy="466843"/>
          </a:xfrm>
        </p:grpSpPr>
        <p:sp>
          <p:nvSpPr>
            <p:cNvPr id="3460" name="Google Shape;3460;p56"/>
            <p:cNvSpPr/>
            <p:nvPr/>
          </p:nvSpPr>
          <p:spPr>
            <a:xfrm>
              <a:off x="5963203" y="4416638"/>
              <a:ext cx="112080" cy="36386"/>
            </a:xfrm>
            <a:custGeom>
              <a:avLst/>
              <a:gdLst/>
              <a:ahLst/>
              <a:cxnLst/>
              <a:rect l="l" t="t" r="r" b="b"/>
              <a:pathLst>
                <a:path w="4950" h="1607" extrusionOk="0">
                  <a:moveTo>
                    <a:pt x="1427" y="0"/>
                  </a:moveTo>
                  <a:cubicBezTo>
                    <a:pt x="645" y="0"/>
                    <a:pt x="18" y="627"/>
                    <a:pt x="18" y="1405"/>
                  </a:cubicBezTo>
                  <a:cubicBezTo>
                    <a:pt x="18" y="1478"/>
                    <a:pt x="14" y="1542"/>
                    <a:pt x="1" y="1607"/>
                  </a:cubicBezTo>
                  <a:lnTo>
                    <a:pt x="3523" y="1607"/>
                  </a:lnTo>
                  <a:cubicBezTo>
                    <a:pt x="3536" y="1542"/>
                    <a:pt x="3540" y="1469"/>
                    <a:pt x="3540" y="1405"/>
                  </a:cubicBezTo>
                  <a:cubicBezTo>
                    <a:pt x="3540" y="627"/>
                    <a:pt x="4167" y="0"/>
                    <a:pt x="4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6"/>
            <p:cNvSpPr/>
            <p:nvPr/>
          </p:nvSpPr>
          <p:spPr>
            <a:xfrm>
              <a:off x="6026919" y="4352922"/>
              <a:ext cx="112058" cy="36409"/>
            </a:xfrm>
            <a:custGeom>
              <a:avLst/>
              <a:gdLst/>
              <a:ahLst/>
              <a:cxnLst/>
              <a:rect l="l" t="t" r="r" b="b"/>
              <a:pathLst>
                <a:path w="4949" h="1608" extrusionOk="0">
                  <a:moveTo>
                    <a:pt x="1422" y="0"/>
                  </a:moveTo>
                  <a:cubicBezTo>
                    <a:pt x="645" y="0"/>
                    <a:pt x="18" y="628"/>
                    <a:pt x="18" y="1405"/>
                  </a:cubicBezTo>
                  <a:cubicBezTo>
                    <a:pt x="18" y="1478"/>
                    <a:pt x="13" y="1543"/>
                    <a:pt x="0" y="1607"/>
                  </a:cubicBezTo>
                  <a:lnTo>
                    <a:pt x="3523" y="1607"/>
                  </a:lnTo>
                  <a:cubicBezTo>
                    <a:pt x="3536" y="1543"/>
                    <a:pt x="3540" y="1470"/>
                    <a:pt x="3540" y="1405"/>
                  </a:cubicBezTo>
                  <a:cubicBezTo>
                    <a:pt x="3540" y="628"/>
                    <a:pt x="4167" y="0"/>
                    <a:pt x="4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6"/>
            <p:cNvSpPr/>
            <p:nvPr/>
          </p:nvSpPr>
          <p:spPr>
            <a:xfrm>
              <a:off x="5824405" y="4544138"/>
              <a:ext cx="123175" cy="81943"/>
            </a:xfrm>
            <a:custGeom>
              <a:avLst/>
              <a:gdLst/>
              <a:ahLst/>
              <a:cxnLst/>
              <a:rect l="l" t="t" r="r" b="b"/>
              <a:pathLst>
                <a:path w="5440" h="3619" extrusionOk="0">
                  <a:moveTo>
                    <a:pt x="1917" y="1"/>
                  </a:moveTo>
                  <a:cubicBezTo>
                    <a:pt x="1470" y="1"/>
                    <a:pt x="1036" y="177"/>
                    <a:pt x="718" y="495"/>
                  </a:cubicBezTo>
                  <a:lnTo>
                    <a:pt x="241" y="967"/>
                  </a:lnTo>
                  <a:cubicBezTo>
                    <a:pt x="5" y="1203"/>
                    <a:pt x="1" y="1586"/>
                    <a:pt x="237" y="1822"/>
                  </a:cubicBezTo>
                  <a:lnTo>
                    <a:pt x="1848" y="3441"/>
                  </a:lnTo>
                  <a:cubicBezTo>
                    <a:pt x="1966" y="3560"/>
                    <a:pt x="2121" y="3619"/>
                    <a:pt x="2275" y="3619"/>
                  </a:cubicBezTo>
                  <a:cubicBezTo>
                    <a:pt x="2429" y="3619"/>
                    <a:pt x="2582" y="3560"/>
                    <a:pt x="2698" y="3441"/>
                  </a:cubicBezTo>
                  <a:lnTo>
                    <a:pt x="3532" y="2612"/>
                  </a:lnTo>
                  <a:cubicBezTo>
                    <a:pt x="3850" y="2295"/>
                    <a:pt x="4030" y="1861"/>
                    <a:pt x="4030" y="1410"/>
                  </a:cubicBezTo>
                  <a:cubicBezTo>
                    <a:pt x="4030" y="628"/>
                    <a:pt x="4662" y="1"/>
                    <a:pt x="5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6"/>
            <p:cNvSpPr/>
            <p:nvPr/>
          </p:nvSpPr>
          <p:spPr>
            <a:xfrm>
              <a:off x="5899397" y="4480445"/>
              <a:ext cx="111990" cy="36386"/>
            </a:xfrm>
            <a:custGeom>
              <a:avLst/>
              <a:gdLst/>
              <a:ahLst/>
              <a:cxnLst/>
              <a:rect l="l" t="t" r="r" b="b"/>
              <a:pathLst>
                <a:path w="4946" h="1607" extrusionOk="0">
                  <a:moveTo>
                    <a:pt x="1415" y="0"/>
                  </a:moveTo>
                  <a:cubicBezTo>
                    <a:pt x="645" y="0"/>
                    <a:pt x="18" y="630"/>
                    <a:pt x="18" y="1409"/>
                  </a:cubicBezTo>
                  <a:cubicBezTo>
                    <a:pt x="18" y="1478"/>
                    <a:pt x="14" y="1542"/>
                    <a:pt x="1" y="1607"/>
                  </a:cubicBezTo>
                  <a:lnTo>
                    <a:pt x="3523" y="1607"/>
                  </a:lnTo>
                  <a:cubicBezTo>
                    <a:pt x="3536" y="1542"/>
                    <a:pt x="3540" y="1473"/>
                    <a:pt x="3540" y="1409"/>
                  </a:cubicBezTo>
                  <a:cubicBezTo>
                    <a:pt x="3540" y="627"/>
                    <a:pt x="4168" y="0"/>
                    <a:pt x="4945" y="0"/>
                  </a:cubicBezTo>
                  <a:lnTo>
                    <a:pt x="1423" y="0"/>
                  </a:lnTo>
                  <a:cubicBezTo>
                    <a:pt x="1420" y="0"/>
                    <a:pt x="1417" y="0"/>
                    <a:pt x="1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6"/>
            <p:cNvSpPr/>
            <p:nvPr/>
          </p:nvSpPr>
          <p:spPr>
            <a:xfrm>
              <a:off x="6090613" y="4159238"/>
              <a:ext cx="203307" cy="166173"/>
            </a:xfrm>
            <a:custGeom>
              <a:avLst/>
              <a:gdLst/>
              <a:ahLst/>
              <a:cxnLst/>
              <a:rect l="l" t="t" r="r" b="b"/>
              <a:pathLst>
                <a:path w="8979" h="7339" extrusionOk="0">
                  <a:moveTo>
                    <a:pt x="6706" y="1"/>
                  </a:moveTo>
                  <a:cubicBezTo>
                    <a:pt x="6553" y="1"/>
                    <a:pt x="6399" y="60"/>
                    <a:pt x="6281" y="178"/>
                  </a:cubicBezTo>
                  <a:lnTo>
                    <a:pt x="516" y="5938"/>
                  </a:lnTo>
                  <a:cubicBezTo>
                    <a:pt x="203" y="6256"/>
                    <a:pt x="22" y="6682"/>
                    <a:pt x="18" y="7124"/>
                  </a:cubicBezTo>
                  <a:cubicBezTo>
                    <a:pt x="18" y="7201"/>
                    <a:pt x="14" y="7270"/>
                    <a:pt x="1" y="7339"/>
                  </a:cubicBezTo>
                  <a:lnTo>
                    <a:pt x="4060" y="7339"/>
                  </a:lnTo>
                  <a:lnTo>
                    <a:pt x="8743" y="2635"/>
                  </a:lnTo>
                  <a:cubicBezTo>
                    <a:pt x="8979" y="2407"/>
                    <a:pt x="8979" y="2025"/>
                    <a:pt x="8743" y="1789"/>
                  </a:cubicBezTo>
                  <a:lnTo>
                    <a:pt x="7132" y="178"/>
                  </a:lnTo>
                  <a:cubicBezTo>
                    <a:pt x="7014" y="60"/>
                    <a:pt x="6860" y="1"/>
                    <a:pt x="6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D132695A-700E-387E-69E8-C1E677B8A1A9}"/>
              </a:ext>
            </a:extLst>
          </p:cNvPr>
          <p:cNvGrpSpPr/>
          <p:nvPr/>
        </p:nvGrpSpPr>
        <p:grpSpPr>
          <a:xfrm>
            <a:off x="1398763" y="1636388"/>
            <a:ext cx="6145523" cy="2932975"/>
            <a:chOff x="2779401" y="1356071"/>
            <a:chExt cx="5651314" cy="3010281"/>
          </a:xfrm>
        </p:grpSpPr>
        <p:grpSp>
          <p:nvGrpSpPr>
            <p:cNvPr id="3391" name="Google Shape;3391;p56"/>
            <p:cNvGrpSpPr/>
            <p:nvPr/>
          </p:nvGrpSpPr>
          <p:grpSpPr>
            <a:xfrm>
              <a:off x="2779401" y="1356071"/>
              <a:ext cx="5651314" cy="3010281"/>
              <a:chOff x="233350" y="949250"/>
              <a:chExt cx="7137300" cy="3802300"/>
            </a:xfrm>
          </p:grpSpPr>
          <p:sp>
            <p:nvSpPr>
              <p:cNvPr id="3392" name="Google Shape;3392;p56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56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56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56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56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56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56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6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6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6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56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56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56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56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56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56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56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6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6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56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56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56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56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56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56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56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56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56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56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56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56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56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6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6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6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6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6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6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6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6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6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6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6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6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6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6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6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6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6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6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6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6" name="Google Shape;3466;p56"/>
            <p:cNvSpPr/>
            <p:nvPr/>
          </p:nvSpPr>
          <p:spPr>
            <a:xfrm>
              <a:off x="6633464" y="2508251"/>
              <a:ext cx="256942" cy="24321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67" name="Google Shape;3467;p56"/>
            <p:cNvSpPr/>
            <p:nvPr/>
          </p:nvSpPr>
          <p:spPr>
            <a:xfrm>
              <a:off x="4178616" y="3283450"/>
              <a:ext cx="363900" cy="363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68" name="Google Shape;3468;p56"/>
            <p:cNvSpPr/>
            <p:nvPr/>
          </p:nvSpPr>
          <p:spPr>
            <a:xfrm>
              <a:off x="7188496" y="2852921"/>
              <a:ext cx="458575" cy="4388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" name="Google Shape;3467;p56">
              <a:extLst>
                <a:ext uri="{FF2B5EF4-FFF2-40B4-BE49-F238E27FC236}">
                  <a16:creationId xmlns:a16="http://schemas.microsoft.com/office/drawing/2014/main" id="{BEE04E69-FC42-8B00-8FD5-8217EFC46179}"/>
                </a:ext>
              </a:extLst>
            </p:cNvPr>
            <p:cNvSpPr/>
            <p:nvPr/>
          </p:nvSpPr>
          <p:spPr>
            <a:xfrm>
              <a:off x="5890538" y="2990239"/>
              <a:ext cx="247681" cy="26134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" name="Google Shape;3467;p56">
              <a:extLst>
                <a:ext uri="{FF2B5EF4-FFF2-40B4-BE49-F238E27FC236}">
                  <a16:creationId xmlns:a16="http://schemas.microsoft.com/office/drawing/2014/main" id="{F6B86949-31BF-B2F4-2C21-E9E623F31973}"/>
                </a:ext>
              </a:extLst>
            </p:cNvPr>
            <p:cNvSpPr/>
            <p:nvPr/>
          </p:nvSpPr>
          <p:spPr>
            <a:xfrm>
              <a:off x="6931120" y="2002339"/>
              <a:ext cx="363900" cy="363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" name="Google Shape;3465;p56">
              <a:extLst>
                <a:ext uri="{FF2B5EF4-FFF2-40B4-BE49-F238E27FC236}">
                  <a16:creationId xmlns:a16="http://schemas.microsoft.com/office/drawing/2014/main" id="{D5684342-FA4F-0A6C-13F3-69330F5664B5}"/>
                </a:ext>
              </a:extLst>
            </p:cNvPr>
            <p:cNvSpPr/>
            <p:nvPr/>
          </p:nvSpPr>
          <p:spPr>
            <a:xfrm>
              <a:off x="6450008" y="2290854"/>
              <a:ext cx="201484" cy="20871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969F19-4638-0250-5BF5-C98F381AE607}"/>
              </a:ext>
            </a:extLst>
          </p:cNvPr>
          <p:cNvSpPr txBox="1"/>
          <p:nvPr/>
        </p:nvSpPr>
        <p:spPr>
          <a:xfrm>
            <a:off x="1605646" y="4692769"/>
            <a:ext cx="5606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Inter" panose="020B0604020202020204" charset="0"/>
                <a:ea typeface="Inter" panose="020B0604020202020204" charset="0"/>
              </a:rPr>
              <a:t>source: International Journal of </a:t>
            </a:r>
            <a:r>
              <a:rPr lang="it-IT" sz="1200" i="1" dirty="0" err="1">
                <a:latin typeface="Inter" panose="020B0604020202020204" charset="0"/>
                <a:ea typeface="Inter" panose="020B0604020202020204" charset="0"/>
              </a:rPr>
              <a:t>Environmental</a:t>
            </a:r>
            <a:r>
              <a:rPr lang="it-IT" sz="1200" i="1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sz="1200" i="1" dirty="0" err="1">
                <a:latin typeface="Inter" panose="020B0604020202020204" charset="0"/>
                <a:ea typeface="Inter" panose="020B0604020202020204" charset="0"/>
              </a:rPr>
              <a:t>Research</a:t>
            </a:r>
            <a:r>
              <a:rPr lang="it-IT" sz="1200" i="1" dirty="0">
                <a:latin typeface="Inter" panose="020B0604020202020204" charset="0"/>
                <a:ea typeface="Inter" panose="020B0604020202020204" charset="0"/>
              </a:rPr>
              <a:t> and Public Health </a:t>
            </a:r>
            <a:endParaRPr lang="en-GB" sz="1200" i="1" dirty="0"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51"/>
          <p:cNvSpPr txBox="1">
            <a:spLocks noGrp="1"/>
          </p:cNvSpPr>
          <p:nvPr>
            <p:ph type="subTitle" idx="1"/>
          </p:nvPr>
        </p:nvSpPr>
        <p:spPr>
          <a:xfrm>
            <a:off x="3708716" y="1082920"/>
            <a:ext cx="4179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</a:t>
            </a:r>
            <a:r>
              <a:rPr lang="en" dirty="0"/>
              <a:t>ice straw</a:t>
            </a:r>
            <a:endParaRPr dirty="0"/>
          </a:p>
        </p:txBody>
      </p:sp>
      <p:sp>
        <p:nvSpPr>
          <p:cNvPr id="3280" name="Google Shape;3280;p51"/>
          <p:cNvSpPr txBox="1">
            <a:spLocks noGrp="1"/>
          </p:cNvSpPr>
          <p:nvPr>
            <p:ph type="title"/>
          </p:nvPr>
        </p:nvSpPr>
        <p:spPr>
          <a:xfrm>
            <a:off x="3429657" y="246149"/>
            <a:ext cx="4737118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45,22 million tons</a:t>
            </a:r>
            <a:endParaRPr dirty="0"/>
          </a:p>
        </p:txBody>
      </p:sp>
      <p:sp>
        <p:nvSpPr>
          <p:cNvPr id="3281" name="Google Shape;3281;p51"/>
          <p:cNvSpPr txBox="1">
            <a:spLocks noGrp="1"/>
          </p:cNvSpPr>
          <p:nvPr>
            <p:ph type="title" idx="2"/>
          </p:nvPr>
        </p:nvSpPr>
        <p:spPr>
          <a:xfrm>
            <a:off x="3429657" y="1620053"/>
            <a:ext cx="4737118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 millions tons</a:t>
            </a:r>
            <a:endParaRPr dirty="0"/>
          </a:p>
        </p:txBody>
      </p:sp>
      <p:sp>
        <p:nvSpPr>
          <p:cNvPr id="3282" name="Google Shape;3282;p51"/>
          <p:cNvSpPr txBox="1">
            <a:spLocks noGrp="1"/>
          </p:cNvSpPr>
          <p:nvPr>
            <p:ph type="subTitle" idx="3"/>
          </p:nvPr>
        </p:nvSpPr>
        <p:spPr>
          <a:xfrm>
            <a:off x="3708716" y="2459395"/>
            <a:ext cx="4179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</a:t>
            </a:r>
            <a:r>
              <a:rPr lang="en" dirty="0"/>
              <a:t>egetable by-products</a:t>
            </a:r>
            <a:endParaRPr dirty="0"/>
          </a:p>
        </p:txBody>
      </p:sp>
      <p:sp>
        <p:nvSpPr>
          <p:cNvPr id="3283" name="Google Shape;3283;p51"/>
          <p:cNvSpPr txBox="1">
            <a:spLocks noGrp="1"/>
          </p:cNvSpPr>
          <p:nvPr>
            <p:ph type="title" idx="4"/>
          </p:nvPr>
        </p:nvSpPr>
        <p:spPr>
          <a:xfrm>
            <a:off x="3429657" y="2993957"/>
            <a:ext cx="4737118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6,33 millions tons</a:t>
            </a:r>
            <a:endParaRPr dirty="0"/>
          </a:p>
        </p:txBody>
      </p:sp>
      <p:sp>
        <p:nvSpPr>
          <p:cNvPr id="3284" name="Google Shape;3284;p51"/>
          <p:cNvSpPr txBox="1">
            <a:spLocks noGrp="1"/>
          </p:cNvSpPr>
          <p:nvPr>
            <p:ph type="subTitle" idx="5"/>
          </p:nvPr>
        </p:nvSpPr>
        <p:spPr>
          <a:xfrm>
            <a:off x="3708716" y="3841927"/>
            <a:ext cx="4179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</a:t>
            </a:r>
            <a:r>
              <a:rPr lang="en" dirty="0"/>
              <a:t>aize by-products</a:t>
            </a:r>
            <a:endParaRPr dirty="0"/>
          </a:p>
        </p:txBody>
      </p:sp>
      <p:sp>
        <p:nvSpPr>
          <p:cNvPr id="3285" name="Google Shape;3285;p51"/>
          <p:cNvSpPr/>
          <p:nvPr/>
        </p:nvSpPr>
        <p:spPr>
          <a:xfrm rot="5400000">
            <a:off x="-3212036" y="1976839"/>
            <a:ext cx="9175324" cy="3570776"/>
          </a:xfrm>
          <a:custGeom>
            <a:avLst/>
            <a:gdLst/>
            <a:ahLst/>
            <a:cxnLst/>
            <a:rect l="l" t="t" r="r" b="b"/>
            <a:pathLst>
              <a:path w="17879" h="6958" extrusionOk="0">
                <a:moveTo>
                  <a:pt x="13092" y="6958"/>
                </a:moveTo>
                <a:lnTo>
                  <a:pt x="13092" y="6958"/>
                </a:lnTo>
                <a:cubicBezTo>
                  <a:pt x="12507" y="6958"/>
                  <a:pt x="12033" y="6484"/>
                  <a:pt x="12033" y="5899"/>
                </a:cubicBezTo>
                <a:cubicBezTo>
                  <a:pt x="12033" y="1108"/>
                  <a:pt x="12033" y="1108"/>
                  <a:pt x="12033" y="1108"/>
                </a:cubicBezTo>
                <a:cubicBezTo>
                  <a:pt x="12033" y="667"/>
                  <a:pt x="11673" y="307"/>
                  <a:pt x="11231" y="307"/>
                </a:cubicBezTo>
                <a:cubicBezTo>
                  <a:pt x="10785" y="307"/>
                  <a:pt x="10431" y="667"/>
                  <a:pt x="10431" y="1108"/>
                </a:cubicBezTo>
                <a:cubicBezTo>
                  <a:pt x="10431" y="1390"/>
                  <a:pt x="10431" y="1390"/>
                  <a:pt x="10431" y="1390"/>
                </a:cubicBezTo>
                <a:cubicBezTo>
                  <a:pt x="10431" y="1822"/>
                  <a:pt x="10080" y="2172"/>
                  <a:pt x="9649" y="2172"/>
                </a:cubicBezTo>
                <a:cubicBezTo>
                  <a:pt x="6747" y="2172"/>
                  <a:pt x="6747" y="2172"/>
                  <a:pt x="6747" y="2172"/>
                </a:cubicBezTo>
                <a:cubicBezTo>
                  <a:pt x="6488" y="2172"/>
                  <a:pt x="6277" y="2384"/>
                  <a:pt x="6277" y="2642"/>
                </a:cubicBezTo>
                <a:cubicBezTo>
                  <a:pt x="6277" y="3275"/>
                  <a:pt x="5759" y="3793"/>
                  <a:pt x="5121" y="3793"/>
                </a:cubicBezTo>
                <a:cubicBezTo>
                  <a:pt x="0" y="3793"/>
                  <a:pt x="0" y="3793"/>
                  <a:pt x="0" y="3793"/>
                </a:cubicBezTo>
                <a:cubicBezTo>
                  <a:pt x="0" y="3487"/>
                  <a:pt x="0" y="3487"/>
                  <a:pt x="0" y="3487"/>
                </a:cubicBezTo>
                <a:cubicBezTo>
                  <a:pt x="5121" y="3487"/>
                  <a:pt x="5121" y="3487"/>
                  <a:pt x="5121" y="3487"/>
                </a:cubicBezTo>
                <a:cubicBezTo>
                  <a:pt x="5587" y="3487"/>
                  <a:pt x="5965" y="3108"/>
                  <a:pt x="5965" y="2642"/>
                </a:cubicBezTo>
                <a:cubicBezTo>
                  <a:pt x="5965" y="2211"/>
                  <a:pt x="6315" y="1861"/>
                  <a:pt x="6747" y="1861"/>
                </a:cubicBezTo>
                <a:cubicBezTo>
                  <a:pt x="9649" y="1861"/>
                  <a:pt x="9649" y="1861"/>
                  <a:pt x="9649" y="1861"/>
                </a:cubicBezTo>
                <a:cubicBezTo>
                  <a:pt x="9908" y="1861"/>
                  <a:pt x="10119" y="1650"/>
                  <a:pt x="10119" y="1390"/>
                </a:cubicBezTo>
                <a:cubicBezTo>
                  <a:pt x="10119" y="1108"/>
                  <a:pt x="10119" y="1108"/>
                  <a:pt x="10119" y="1108"/>
                </a:cubicBezTo>
                <a:cubicBezTo>
                  <a:pt x="10119" y="499"/>
                  <a:pt x="10618" y="0"/>
                  <a:pt x="11231" y="0"/>
                </a:cubicBezTo>
                <a:cubicBezTo>
                  <a:pt x="11841" y="0"/>
                  <a:pt x="12339" y="499"/>
                  <a:pt x="12339" y="1108"/>
                </a:cubicBezTo>
                <a:cubicBezTo>
                  <a:pt x="12339" y="5899"/>
                  <a:pt x="12339" y="5899"/>
                  <a:pt x="12339" y="5899"/>
                </a:cubicBezTo>
                <a:cubicBezTo>
                  <a:pt x="12339" y="6311"/>
                  <a:pt x="12675" y="6652"/>
                  <a:pt x="13092" y="6652"/>
                </a:cubicBezTo>
                <a:cubicBezTo>
                  <a:pt x="13505" y="6652"/>
                  <a:pt x="13841" y="6311"/>
                  <a:pt x="13841" y="5899"/>
                </a:cubicBezTo>
                <a:cubicBezTo>
                  <a:pt x="13841" y="2273"/>
                  <a:pt x="13841" y="2273"/>
                  <a:pt x="13841" y="2273"/>
                </a:cubicBezTo>
                <a:cubicBezTo>
                  <a:pt x="13841" y="1846"/>
                  <a:pt x="14191" y="1496"/>
                  <a:pt x="14622" y="1496"/>
                </a:cubicBezTo>
                <a:cubicBezTo>
                  <a:pt x="17879" y="1496"/>
                  <a:pt x="17879" y="1496"/>
                  <a:pt x="17879" y="1496"/>
                </a:cubicBezTo>
                <a:cubicBezTo>
                  <a:pt x="17879" y="1803"/>
                  <a:pt x="17879" y="1803"/>
                  <a:pt x="17879" y="1803"/>
                </a:cubicBezTo>
                <a:cubicBezTo>
                  <a:pt x="14622" y="1803"/>
                  <a:pt x="14622" y="1803"/>
                  <a:pt x="14622" y="1803"/>
                </a:cubicBezTo>
                <a:cubicBezTo>
                  <a:pt x="14359" y="1803"/>
                  <a:pt x="14148" y="2014"/>
                  <a:pt x="14148" y="2273"/>
                </a:cubicBezTo>
                <a:cubicBezTo>
                  <a:pt x="14148" y="5899"/>
                  <a:pt x="14148" y="5899"/>
                  <a:pt x="14148" y="5899"/>
                </a:cubicBezTo>
                <a:cubicBezTo>
                  <a:pt x="14148" y="6484"/>
                  <a:pt x="13673" y="6958"/>
                  <a:pt x="13092" y="695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6" name="Google Shape;3286;p51"/>
          <p:cNvGrpSpPr/>
          <p:nvPr/>
        </p:nvGrpSpPr>
        <p:grpSpPr>
          <a:xfrm>
            <a:off x="196765" y="514601"/>
            <a:ext cx="888011" cy="999641"/>
            <a:chOff x="10708015" y="1871783"/>
            <a:chExt cx="2463275" cy="2773700"/>
          </a:xfrm>
        </p:grpSpPr>
        <p:sp>
          <p:nvSpPr>
            <p:cNvPr id="3287" name="Google Shape;3287;p51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  <a:close/>
                </a:path>
              </a:pathLst>
            </a:custGeom>
            <a:solidFill>
              <a:srgbClr val="FFB85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8" name="Google Shape;3288;p51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9" name="Google Shape;3289;p51"/>
            <p:cNvSpPr/>
            <p:nvPr/>
          </p:nvSpPr>
          <p:spPr>
            <a:xfrm>
              <a:off x="11308309" y="3838212"/>
              <a:ext cx="2700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0" name="Google Shape;3290;p51"/>
            <p:cNvSpPr/>
            <p:nvPr/>
          </p:nvSpPr>
          <p:spPr>
            <a:xfrm>
              <a:off x="12301899" y="3838212"/>
              <a:ext cx="2898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51"/>
            <p:cNvSpPr/>
            <p:nvPr/>
          </p:nvSpPr>
          <p:spPr>
            <a:xfrm>
              <a:off x="11763705" y="2699753"/>
              <a:ext cx="332100" cy="33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51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51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51"/>
            <p:cNvSpPr/>
            <p:nvPr/>
          </p:nvSpPr>
          <p:spPr>
            <a:xfrm>
              <a:off x="11680905" y="3714016"/>
              <a:ext cx="434696" cy="683075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20" y="10"/>
                  </a:move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51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51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51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51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51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51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51"/>
            <p:cNvSpPr/>
            <p:nvPr/>
          </p:nvSpPr>
          <p:spPr>
            <a:xfrm>
              <a:off x="11432511" y="4045205"/>
              <a:ext cx="972890" cy="600279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46" y="20"/>
                  </a:moveTo>
                  <a:cubicBezTo>
                    <a:pt x="46" y="17"/>
                    <a:pt x="45" y="15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9"/>
                    <a:pt x="39" y="5"/>
                    <a:pt x="35" y="5"/>
                  </a:cubicBezTo>
                  <a:cubicBezTo>
                    <a:pt x="34" y="5"/>
                    <a:pt x="33" y="6"/>
                    <a:pt x="32" y="6"/>
                  </a:cubicBezTo>
                  <a:cubicBezTo>
                    <a:pt x="31" y="3"/>
                    <a:pt x="28" y="0"/>
                    <a:pt x="24" y="0"/>
                  </a:cubicBezTo>
                  <a:cubicBezTo>
                    <a:pt x="21" y="0"/>
                    <a:pt x="19" y="2"/>
                    <a:pt x="18" y="4"/>
                  </a:cubicBezTo>
                  <a:cubicBezTo>
                    <a:pt x="16" y="3"/>
                    <a:pt x="15" y="2"/>
                    <a:pt x="13" y="2"/>
                  </a:cubicBezTo>
                  <a:cubicBezTo>
                    <a:pt x="9" y="2"/>
                    <a:pt x="5" y="6"/>
                    <a:pt x="5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5"/>
                    <a:pt x="3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33" y="28"/>
                    <a:pt x="39" y="28"/>
                  </a:cubicBezTo>
                  <a:cubicBezTo>
                    <a:pt x="45" y="28"/>
                    <a:pt x="46" y="24"/>
                    <a:pt x="4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2" name="Google Shape;3302;p51"/>
          <p:cNvGrpSpPr/>
          <p:nvPr/>
        </p:nvGrpSpPr>
        <p:grpSpPr>
          <a:xfrm>
            <a:off x="679120" y="3644195"/>
            <a:ext cx="783993" cy="1499488"/>
            <a:chOff x="679120" y="3644195"/>
            <a:chExt cx="783993" cy="1499488"/>
          </a:xfrm>
        </p:grpSpPr>
        <p:grpSp>
          <p:nvGrpSpPr>
            <p:cNvPr id="3303" name="Google Shape;3303;p51"/>
            <p:cNvGrpSpPr/>
            <p:nvPr/>
          </p:nvGrpSpPr>
          <p:grpSpPr>
            <a:xfrm>
              <a:off x="679120" y="3644195"/>
              <a:ext cx="629286" cy="772793"/>
              <a:chOff x="1322800" y="5127200"/>
              <a:chExt cx="2361300" cy="2898700"/>
            </a:xfrm>
          </p:grpSpPr>
          <p:sp>
            <p:nvSpPr>
              <p:cNvPr id="3304" name="Google Shape;3304;p5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5" name="Google Shape;3305;p5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6" name="Google Shape;3306;p5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7" name="Google Shape;3307;p5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308" name="Google Shape;3308;p51"/>
            <p:cNvGrpSpPr/>
            <p:nvPr/>
          </p:nvGrpSpPr>
          <p:grpSpPr>
            <a:xfrm>
              <a:off x="833826" y="4370890"/>
              <a:ext cx="629286" cy="772793"/>
              <a:chOff x="1322800" y="5127200"/>
              <a:chExt cx="2361300" cy="2898700"/>
            </a:xfrm>
          </p:grpSpPr>
          <p:sp>
            <p:nvSpPr>
              <p:cNvPr id="3309" name="Google Shape;3309;p51"/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0" name="Google Shape;3310;p51"/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1" name="Google Shape;3311;p51"/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2" name="Google Shape;3312;p51"/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CFF55C-94F9-9018-D578-D95C0DDF16BE}"/>
              </a:ext>
            </a:extLst>
          </p:cNvPr>
          <p:cNvSpPr txBox="1"/>
          <p:nvPr/>
        </p:nvSpPr>
        <p:spPr>
          <a:xfrm>
            <a:off x="5362700" y="3841927"/>
            <a:ext cx="87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rgbClr val="D86C6E"/>
                </a:solidFill>
              </a:rPr>
              <a:t>…</a:t>
            </a:r>
            <a:endParaRPr lang="en-GB" sz="5400" b="1" dirty="0">
              <a:solidFill>
                <a:srgbClr val="D86C6E"/>
              </a:solidFill>
            </a:endParaRPr>
          </a:p>
        </p:txBody>
      </p:sp>
      <p:sp>
        <p:nvSpPr>
          <p:cNvPr id="4" name="Scorrimento orizzontale 3">
            <a:extLst>
              <a:ext uri="{FF2B5EF4-FFF2-40B4-BE49-F238E27FC236}">
                <a16:creationId xmlns:a16="http://schemas.microsoft.com/office/drawing/2014/main" id="{6DBFF649-0E09-D574-B197-4E62550695E3}"/>
              </a:ext>
            </a:extLst>
          </p:cNvPr>
          <p:cNvSpPr/>
          <p:nvPr/>
        </p:nvSpPr>
        <p:spPr>
          <a:xfrm rot="5400000" flipH="1">
            <a:off x="1505296" y="470790"/>
            <a:ext cx="1511301" cy="1310853"/>
          </a:xfrm>
          <a:prstGeom prst="horizontalScroll">
            <a:avLst/>
          </a:prstGeom>
          <a:solidFill>
            <a:srgbClr val="E4B4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oogle Shape;6649;p78">
            <a:extLst>
              <a:ext uri="{FF2B5EF4-FFF2-40B4-BE49-F238E27FC236}">
                <a16:creationId xmlns:a16="http://schemas.microsoft.com/office/drawing/2014/main" id="{E418BC41-3606-C261-93A7-6F3608F7CB19}"/>
              </a:ext>
            </a:extLst>
          </p:cNvPr>
          <p:cNvSpPr/>
          <p:nvPr/>
        </p:nvSpPr>
        <p:spPr>
          <a:xfrm rot="19945931">
            <a:off x="2070197" y="222277"/>
            <a:ext cx="230844" cy="296575"/>
          </a:xfrm>
          <a:custGeom>
            <a:avLst/>
            <a:gdLst/>
            <a:ahLst/>
            <a:cxnLst/>
            <a:rect l="l" t="t" r="r" b="b"/>
            <a:pathLst>
              <a:path w="29230" h="37553" extrusionOk="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solidFill>
            <a:srgbClr val="D86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C0DF59-636E-3258-8F24-AFFB8E308CEA}"/>
              </a:ext>
            </a:extLst>
          </p:cNvPr>
          <p:cNvSpPr txBox="1"/>
          <p:nvPr/>
        </p:nvSpPr>
        <p:spPr>
          <a:xfrm>
            <a:off x="1750449" y="720812"/>
            <a:ext cx="102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Vietnam</a:t>
            </a:r>
          </a:p>
          <a:p>
            <a:pPr algn="ctr"/>
            <a:r>
              <a:rPr lang="it-IT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2019</a:t>
            </a:r>
            <a:endParaRPr lang="en-GB" b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FCAD5B-FBC4-9532-55A9-10BB09E1CCA4}"/>
              </a:ext>
            </a:extLst>
          </p:cNvPr>
          <p:cNvSpPr txBox="1"/>
          <p:nvPr/>
        </p:nvSpPr>
        <p:spPr>
          <a:xfrm>
            <a:off x="3249938" y="4626757"/>
            <a:ext cx="533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>
                <a:latin typeface="Inter" panose="020B0604020202020204" charset="0"/>
                <a:ea typeface="Inter" panose="020B0604020202020204" charset="0"/>
              </a:rPr>
              <a:t>source: </a:t>
            </a:r>
            <a:r>
              <a:rPr lang="en-GB" sz="1200" i="1" dirty="0">
                <a:latin typeface="Inter" panose="020B0604020202020204" charset="0"/>
                <a:ea typeface="Inter" panose="020B0604020202020204" charset="0"/>
              </a:rPr>
              <a:t>Ministry of Agriculture and Rural Development of Vietnam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Rettangolo 3810">
            <a:extLst>
              <a:ext uri="{FF2B5EF4-FFF2-40B4-BE49-F238E27FC236}">
                <a16:creationId xmlns:a16="http://schemas.microsoft.com/office/drawing/2014/main" id="{6E57DC1E-DBA5-7C50-2F3A-40A10DD0B954}"/>
              </a:ext>
            </a:extLst>
          </p:cNvPr>
          <p:cNvSpPr/>
          <p:nvPr/>
        </p:nvSpPr>
        <p:spPr>
          <a:xfrm>
            <a:off x="336765" y="0"/>
            <a:ext cx="1765711" cy="598492"/>
          </a:xfrm>
          <a:prstGeom prst="rect">
            <a:avLst/>
          </a:prstGeom>
          <a:solidFill>
            <a:srgbClr val="FDF2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8" name="Rettangolo 3807">
            <a:extLst>
              <a:ext uri="{FF2B5EF4-FFF2-40B4-BE49-F238E27FC236}">
                <a16:creationId xmlns:a16="http://schemas.microsoft.com/office/drawing/2014/main" id="{CC1AC05B-2754-A9AF-5C2E-A89B6C1D7334}"/>
              </a:ext>
            </a:extLst>
          </p:cNvPr>
          <p:cNvSpPr/>
          <p:nvPr/>
        </p:nvSpPr>
        <p:spPr>
          <a:xfrm>
            <a:off x="0" y="2089243"/>
            <a:ext cx="928606" cy="2605380"/>
          </a:xfrm>
          <a:prstGeom prst="rect">
            <a:avLst/>
          </a:prstGeom>
          <a:solidFill>
            <a:srgbClr val="FDF2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94" name="Google Shape;2994;p46"/>
          <p:cNvGrpSpPr/>
          <p:nvPr/>
        </p:nvGrpSpPr>
        <p:grpSpPr>
          <a:xfrm>
            <a:off x="2366173" y="958734"/>
            <a:ext cx="4411674" cy="812248"/>
            <a:chOff x="2757810" y="958734"/>
            <a:chExt cx="4411674" cy="812248"/>
          </a:xfrm>
        </p:grpSpPr>
        <p:grpSp>
          <p:nvGrpSpPr>
            <p:cNvPr id="2995" name="Google Shape;2995;p46"/>
            <p:cNvGrpSpPr/>
            <p:nvPr/>
          </p:nvGrpSpPr>
          <p:grpSpPr>
            <a:xfrm>
              <a:off x="3930785" y="1682985"/>
              <a:ext cx="101899" cy="78740"/>
              <a:chOff x="-900303" y="4211560"/>
              <a:chExt cx="101899" cy="78740"/>
            </a:xfrm>
          </p:grpSpPr>
          <p:sp>
            <p:nvSpPr>
              <p:cNvPr id="2996" name="Google Shape;2996;p46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46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46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99" name="Google Shape;2999;p46"/>
            <p:cNvGrpSpPr/>
            <p:nvPr/>
          </p:nvGrpSpPr>
          <p:grpSpPr>
            <a:xfrm>
              <a:off x="4936718" y="1637880"/>
              <a:ext cx="50950" cy="69477"/>
              <a:chOff x="-400070" y="4702530"/>
              <a:chExt cx="50950" cy="69477"/>
            </a:xfrm>
          </p:grpSpPr>
          <p:sp>
            <p:nvSpPr>
              <p:cNvPr id="3000" name="Google Shape;3000;p46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1" name="Google Shape;3001;p46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2" name="Google Shape;3002;p46"/>
            <p:cNvGrpSpPr/>
            <p:nvPr/>
          </p:nvGrpSpPr>
          <p:grpSpPr>
            <a:xfrm>
              <a:off x="6048602" y="1065268"/>
              <a:ext cx="115795" cy="69477"/>
              <a:chOff x="-1400536" y="4600630"/>
              <a:chExt cx="115795" cy="69477"/>
            </a:xfrm>
          </p:grpSpPr>
          <p:sp>
            <p:nvSpPr>
              <p:cNvPr id="3003" name="Google Shape;3003;p46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46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46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6" name="Google Shape;3006;p46"/>
            <p:cNvGrpSpPr/>
            <p:nvPr/>
          </p:nvGrpSpPr>
          <p:grpSpPr>
            <a:xfrm>
              <a:off x="2757810" y="1637863"/>
              <a:ext cx="115795" cy="69477"/>
              <a:chOff x="-1326427" y="5151813"/>
              <a:chExt cx="115795" cy="69477"/>
            </a:xfrm>
          </p:grpSpPr>
          <p:sp>
            <p:nvSpPr>
              <p:cNvPr id="3007" name="Google Shape;3007;p46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46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46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0" name="Google Shape;3010;p46"/>
            <p:cNvGrpSpPr/>
            <p:nvPr/>
          </p:nvGrpSpPr>
          <p:grpSpPr>
            <a:xfrm>
              <a:off x="5524711" y="1545228"/>
              <a:ext cx="101899" cy="101899"/>
              <a:chOff x="81636" y="4369041"/>
              <a:chExt cx="101899" cy="101899"/>
            </a:xfrm>
          </p:grpSpPr>
          <p:sp>
            <p:nvSpPr>
              <p:cNvPr id="3011" name="Google Shape;3011;p46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46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46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4" name="Google Shape;3014;p46"/>
            <p:cNvGrpSpPr/>
            <p:nvPr/>
          </p:nvGrpSpPr>
          <p:grpSpPr>
            <a:xfrm>
              <a:off x="6293836" y="1673715"/>
              <a:ext cx="55581" cy="97268"/>
              <a:chOff x="294699" y="4572840"/>
              <a:chExt cx="55581" cy="97268"/>
            </a:xfrm>
          </p:grpSpPr>
          <p:sp>
            <p:nvSpPr>
              <p:cNvPr id="3015" name="Google Shape;3015;p46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46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7" name="Google Shape;3017;p46"/>
            <p:cNvGrpSpPr/>
            <p:nvPr/>
          </p:nvGrpSpPr>
          <p:grpSpPr>
            <a:xfrm>
              <a:off x="3296292" y="1486327"/>
              <a:ext cx="106531" cy="111163"/>
              <a:chOff x="-571446" y="5434352"/>
              <a:chExt cx="106531" cy="111163"/>
            </a:xfrm>
          </p:grpSpPr>
          <p:sp>
            <p:nvSpPr>
              <p:cNvPr id="3018" name="Google Shape;3018;p46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9" name="Google Shape;3019;p46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46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1" name="Google Shape;3021;p46"/>
            <p:cNvGrpSpPr/>
            <p:nvPr/>
          </p:nvGrpSpPr>
          <p:grpSpPr>
            <a:xfrm>
              <a:off x="4235344" y="1327546"/>
              <a:ext cx="60213" cy="83372"/>
              <a:chOff x="-877144" y="4790534"/>
              <a:chExt cx="60213" cy="83372"/>
            </a:xfrm>
          </p:grpSpPr>
          <p:sp>
            <p:nvSpPr>
              <p:cNvPr id="3022" name="Google Shape;3022;p46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46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4" name="Google Shape;3024;p46"/>
            <p:cNvGrpSpPr/>
            <p:nvPr/>
          </p:nvGrpSpPr>
          <p:grpSpPr>
            <a:xfrm>
              <a:off x="6586511" y="1332173"/>
              <a:ext cx="115795" cy="74109"/>
              <a:chOff x="618924" y="4160610"/>
              <a:chExt cx="115795" cy="74109"/>
            </a:xfrm>
          </p:grpSpPr>
          <p:sp>
            <p:nvSpPr>
              <p:cNvPr id="3025" name="Google Shape;3025;p46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46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46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8" name="Google Shape;3028;p46"/>
            <p:cNvGrpSpPr/>
            <p:nvPr/>
          </p:nvGrpSpPr>
          <p:grpSpPr>
            <a:xfrm>
              <a:off x="7113903" y="1417855"/>
              <a:ext cx="55581" cy="83372"/>
              <a:chOff x="1568440" y="4924855"/>
              <a:chExt cx="55581" cy="83372"/>
            </a:xfrm>
          </p:grpSpPr>
          <p:sp>
            <p:nvSpPr>
              <p:cNvPr id="3029" name="Google Shape;3029;p46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46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1" name="Google Shape;3031;p46"/>
            <p:cNvGrpSpPr/>
            <p:nvPr/>
          </p:nvGrpSpPr>
          <p:grpSpPr>
            <a:xfrm>
              <a:off x="4987673" y="958734"/>
              <a:ext cx="69477" cy="106531"/>
              <a:chOff x="-1437590" y="4151347"/>
              <a:chExt cx="69477" cy="106531"/>
            </a:xfrm>
          </p:grpSpPr>
          <p:sp>
            <p:nvSpPr>
              <p:cNvPr id="3032" name="Google Shape;3032;p46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46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34" name="Google Shape;3034;p46"/>
          <p:cNvGrpSpPr/>
          <p:nvPr/>
        </p:nvGrpSpPr>
        <p:grpSpPr>
          <a:xfrm>
            <a:off x="7528420" y="3819793"/>
            <a:ext cx="629286" cy="772793"/>
            <a:chOff x="1322800" y="5127200"/>
            <a:chExt cx="2361300" cy="2898700"/>
          </a:xfrm>
        </p:grpSpPr>
        <p:sp>
          <p:nvSpPr>
            <p:cNvPr id="3035" name="Google Shape;3035;p46"/>
            <p:cNvSpPr/>
            <p:nvPr/>
          </p:nvSpPr>
          <p:spPr>
            <a:xfrm>
              <a:off x="2023034" y="5127200"/>
              <a:ext cx="961200" cy="943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1675188" y="6133749"/>
              <a:ext cx="1656300" cy="680100"/>
            </a:xfrm>
            <a:prstGeom prst="trapezoid">
              <a:avLst>
                <a:gd name="adj" fmla="val 5809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037" name="Google Shape;3037;p46"/>
            <p:cNvSpPr/>
            <p:nvPr/>
          </p:nvSpPr>
          <p:spPr>
            <a:xfrm>
              <a:off x="1322800" y="6876898"/>
              <a:ext cx="2361300" cy="680100"/>
            </a:xfrm>
            <a:prstGeom prst="trapezoid">
              <a:avLst>
                <a:gd name="adj" fmla="val 586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038" name="Google Shape;3038;p46"/>
            <p:cNvSpPr/>
            <p:nvPr/>
          </p:nvSpPr>
          <p:spPr>
            <a:xfrm>
              <a:off x="2269875" y="7557000"/>
              <a:ext cx="472500" cy="46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039" name="Google Shape;3039;p46"/>
          <p:cNvGrpSpPr/>
          <p:nvPr/>
        </p:nvGrpSpPr>
        <p:grpSpPr>
          <a:xfrm>
            <a:off x="2366160" y="3534334"/>
            <a:ext cx="4411674" cy="812248"/>
            <a:chOff x="2757810" y="958734"/>
            <a:chExt cx="4411674" cy="812248"/>
          </a:xfrm>
        </p:grpSpPr>
        <p:grpSp>
          <p:nvGrpSpPr>
            <p:cNvPr id="3040" name="Google Shape;3040;p46"/>
            <p:cNvGrpSpPr/>
            <p:nvPr/>
          </p:nvGrpSpPr>
          <p:grpSpPr>
            <a:xfrm>
              <a:off x="3930785" y="1682985"/>
              <a:ext cx="101899" cy="78740"/>
              <a:chOff x="-900303" y="4211560"/>
              <a:chExt cx="101899" cy="78740"/>
            </a:xfrm>
          </p:grpSpPr>
          <p:sp>
            <p:nvSpPr>
              <p:cNvPr id="3041" name="Google Shape;3041;p46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46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46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4" name="Google Shape;3044;p46"/>
            <p:cNvGrpSpPr/>
            <p:nvPr/>
          </p:nvGrpSpPr>
          <p:grpSpPr>
            <a:xfrm>
              <a:off x="4936718" y="1637880"/>
              <a:ext cx="50950" cy="69477"/>
              <a:chOff x="-400070" y="4702530"/>
              <a:chExt cx="50950" cy="69477"/>
            </a:xfrm>
          </p:grpSpPr>
          <p:sp>
            <p:nvSpPr>
              <p:cNvPr id="3045" name="Google Shape;3045;p46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46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7" name="Google Shape;3047;p46"/>
            <p:cNvGrpSpPr/>
            <p:nvPr/>
          </p:nvGrpSpPr>
          <p:grpSpPr>
            <a:xfrm>
              <a:off x="6048602" y="1065268"/>
              <a:ext cx="115795" cy="69477"/>
              <a:chOff x="-1400536" y="4600630"/>
              <a:chExt cx="115795" cy="69477"/>
            </a:xfrm>
          </p:grpSpPr>
          <p:sp>
            <p:nvSpPr>
              <p:cNvPr id="3048" name="Google Shape;3048;p46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46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46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1" name="Google Shape;3051;p46"/>
            <p:cNvGrpSpPr/>
            <p:nvPr/>
          </p:nvGrpSpPr>
          <p:grpSpPr>
            <a:xfrm>
              <a:off x="2757810" y="1637863"/>
              <a:ext cx="115795" cy="69477"/>
              <a:chOff x="-1326427" y="5151813"/>
              <a:chExt cx="115795" cy="69477"/>
            </a:xfrm>
          </p:grpSpPr>
          <p:sp>
            <p:nvSpPr>
              <p:cNvPr id="3052" name="Google Shape;3052;p46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3" name="Google Shape;3053;p46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46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5" name="Google Shape;3055;p46"/>
            <p:cNvGrpSpPr/>
            <p:nvPr/>
          </p:nvGrpSpPr>
          <p:grpSpPr>
            <a:xfrm>
              <a:off x="5524711" y="1545228"/>
              <a:ext cx="101899" cy="101899"/>
              <a:chOff x="81636" y="4369041"/>
              <a:chExt cx="101899" cy="101899"/>
            </a:xfrm>
          </p:grpSpPr>
          <p:sp>
            <p:nvSpPr>
              <p:cNvPr id="3056" name="Google Shape;3056;p46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46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46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9" name="Google Shape;3059;p46"/>
            <p:cNvGrpSpPr/>
            <p:nvPr/>
          </p:nvGrpSpPr>
          <p:grpSpPr>
            <a:xfrm>
              <a:off x="6293836" y="1673715"/>
              <a:ext cx="55581" cy="97268"/>
              <a:chOff x="294699" y="4572840"/>
              <a:chExt cx="55581" cy="97268"/>
            </a:xfrm>
          </p:grpSpPr>
          <p:sp>
            <p:nvSpPr>
              <p:cNvPr id="3060" name="Google Shape;3060;p46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46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2" name="Google Shape;3062;p46"/>
            <p:cNvGrpSpPr/>
            <p:nvPr/>
          </p:nvGrpSpPr>
          <p:grpSpPr>
            <a:xfrm>
              <a:off x="3296292" y="1486327"/>
              <a:ext cx="106531" cy="111163"/>
              <a:chOff x="-571446" y="5434352"/>
              <a:chExt cx="106531" cy="111163"/>
            </a:xfrm>
          </p:grpSpPr>
          <p:sp>
            <p:nvSpPr>
              <p:cNvPr id="3063" name="Google Shape;3063;p46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46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46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6" name="Google Shape;3066;p46"/>
            <p:cNvGrpSpPr/>
            <p:nvPr/>
          </p:nvGrpSpPr>
          <p:grpSpPr>
            <a:xfrm>
              <a:off x="4235344" y="1327546"/>
              <a:ext cx="60213" cy="83372"/>
              <a:chOff x="-877144" y="4790534"/>
              <a:chExt cx="60213" cy="83372"/>
            </a:xfrm>
          </p:grpSpPr>
          <p:sp>
            <p:nvSpPr>
              <p:cNvPr id="3067" name="Google Shape;3067;p46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46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46"/>
            <p:cNvGrpSpPr/>
            <p:nvPr/>
          </p:nvGrpSpPr>
          <p:grpSpPr>
            <a:xfrm>
              <a:off x="6586511" y="1332173"/>
              <a:ext cx="115795" cy="74109"/>
              <a:chOff x="618924" y="4160610"/>
              <a:chExt cx="115795" cy="74109"/>
            </a:xfrm>
          </p:grpSpPr>
          <p:sp>
            <p:nvSpPr>
              <p:cNvPr id="3070" name="Google Shape;3070;p46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46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46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3" name="Google Shape;3073;p46"/>
            <p:cNvGrpSpPr/>
            <p:nvPr/>
          </p:nvGrpSpPr>
          <p:grpSpPr>
            <a:xfrm>
              <a:off x="7113903" y="1417855"/>
              <a:ext cx="55581" cy="83372"/>
              <a:chOff x="1568440" y="4924855"/>
              <a:chExt cx="55581" cy="83372"/>
            </a:xfrm>
          </p:grpSpPr>
          <p:sp>
            <p:nvSpPr>
              <p:cNvPr id="3074" name="Google Shape;3074;p46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46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6" name="Google Shape;3076;p46"/>
            <p:cNvGrpSpPr/>
            <p:nvPr/>
          </p:nvGrpSpPr>
          <p:grpSpPr>
            <a:xfrm>
              <a:off x="4987673" y="958734"/>
              <a:ext cx="69477" cy="106531"/>
              <a:chOff x="-1437590" y="4151347"/>
              <a:chExt cx="69477" cy="106531"/>
            </a:xfrm>
          </p:grpSpPr>
          <p:sp>
            <p:nvSpPr>
              <p:cNvPr id="3077" name="Google Shape;3077;p46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46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84" name="Google Shape;2229;p35">
            <a:extLst>
              <a:ext uri="{FF2B5EF4-FFF2-40B4-BE49-F238E27FC236}">
                <a16:creationId xmlns:a16="http://schemas.microsoft.com/office/drawing/2014/main" id="{4F80F5E6-3C7D-9484-6E3B-AFD69627A8B3}"/>
              </a:ext>
            </a:extLst>
          </p:cNvPr>
          <p:cNvGrpSpPr/>
          <p:nvPr/>
        </p:nvGrpSpPr>
        <p:grpSpPr>
          <a:xfrm>
            <a:off x="2300002" y="1133432"/>
            <a:ext cx="976475" cy="746399"/>
            <a:chOff x="9314465" y="3099780"/>
            <a:chExt cx="910138" cy="777759"/>
          </a:xfrm>
        </p:grpSpPr>
        <p:sp>
          <p:nvSpPr>
            <p:cNvPr id="3081" name="Google Shape;2230;p35">
              <a:extLst>
                <a:ext uri="{FF2B5EF4-FFF2-40B4-BE49-F238E27FC236}">
                  <a16:creationId xmlns:a16="http://schemas.microsoft.com/office/drawing/2014/main" id="{5F166D39-22F6-1622-A456-7CD51C6963D2}"/>
                </a:ext>
              </a:extLst>
            </p:cNvPr>
            <p:cNvSpPr/>
            <p:nvPr/>
          </p:nvSpPr>
          <p:spPr>
            <a:xfrm>
              <a:off x="9364108" y="3132877"/>
              <a:ext cx="810850" cy="744663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98" y="45"/>
                  </a:moveTo>
                  <a:lnTo>
                    <a:pt x="83" y="1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16" y="13"/>
                  </a:lnTo>
                  <a:lnTo>
                    <a:pt x="0" y="45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98" y="90"/>
                  </a:lnTo>
                  <a:lnTo>
                    <a:pt x="98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2" name="Google Shape;2231;p35">
              <a:extLst>
                <a:ext uri="{FF2B5EF4-FFF2-40B4-BE49-F238E27FC236}">
                  <a16:creationId xmlns:a16="http://schemas.microsoft.com/office/drawing/2014/main" id="{C825A028-C5FD-E540-3BB1-E69F765CB4AF}"/>
                </a:ext>
              </a:extLst>
            </p:cNvPr>
            <p:cNvSpPr/>
            <p:nvPr/>
          </p:nvSpPr>
          <p:spPr>
            <a:xfrm>
              <a:off x="9364108" y="381962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3" name="Google Shape;2232;p35">
              <a:extLst>
                <a:ext uri="{FF2B5EF4-FFF2-40B4-BE49-F238E27FC236}">
                  <a16:creationId xmlns:a16="http://schemas.microsoft.com/office/drawing/2014/main" id="{11487759-C729-2407-55C2-CC9C005C926F}"/>
                </a:ext>
              </a:extLst>
            </p:cNvPr>
            <p:cNvSpPr/>
            <p:nvPr/>
          </p:nvSpPr>
          <p:spPr>
            <a:xfrm>
              <a:off x="9364108" y="372860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4" name="Google Shape;2233;p35">
              <a:extLst>
                <a:ext uri="{FF2B5EF4-FFF2-40B4-BE49-F238E27FC236}">
                  <a16:creationId xmlns:a16="http://schemas.microsoft.com/office/drawing/2014/main" id="{118ACED5-F2A6-BE00-614A-3D49A07043ED}"/>
                </a:ext>
              </a:extLst>
            </p:cNvPr>
            <p:cNvSpPr/>
            <p:nvPr/>
          </p:nvSpPr>
          <p:spPr>
            <a:xfrm>
              <a:off x="9364108" y="364586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5" name="Google Shape;2234;p35">
              <a:extLst>
                <a:ext uri="{FF2B5EF4-FFF2-40B4-BE49-F238E27FC236}">
                  <a16:creationId xmlns:a16="http://schemas.microsoft.com/office/drawing/2014/main" id="{6931AD59-B0C9-485C-1664-64F0ABA46431}"/>
                </a:ext>
              </a:extLst>
            </p:cNvPr>
            <p:cNvSpPr/>
            <p:nvPr/>
          </p:nvSpPr>
          <p:spPr>
            <a:xfrm>
              <a:off x="9364108" y="3546578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6" name="Google Shape;2235;p35">
              <a:extLst>
                <a:ext uri="{FF2B5EF4-FFF2-40B4-BE49-F238E27FC236}">
                  <a16:creationId xmlns:a16="http://schemas.microsoft.com/office/drawing/2014/main" id="{E3F0A6BE-645A-163A-F7AC-1ACCE8B9A95A}"/>
                </a:ext>
              </a:extLst>
            </p:cNvPr>
            <p:cNvSpPr/>
            <p:nvPr/>
          </p:nvSpPr>
          <p:spPr>
            <a:xfrm>
              <a:off x="9364108" y="3455564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7" name="Google Shape;2236;p35">
              <a:extLst>
                <a:ext uri="{FF2B5EF4-FFF2-40B4-BE49-F238E27FC236}">
                  <a16:creationId xmlns:a16="http://schemas.microsoft.com/office/drawing/2014/main" id="{0C7BB1FA-AF29-7009-911D-02BB01D41452}"/>
                </a:ext>
              </a:extLst>
            </p:cNvPr>
            <p:cNvSpPr/>
            <p:nvPr/>
          </p:nvSpPr>
          <p:spPr>
            <a:xfrm>
              <a:off x="9364108" y="3356275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8" name="Google Shape;2237;p35">
              <a:extLst>
                <a:ext uri="{FF2B5EF4-FFF2-40B4-BE49-F238E27FC236}">
                  <a16:creationId xmlns:a16="http://schemas.microsoft.com/office/drawing/2014/main" id="{E5AEE2D7-8C12-3AA5-D5A5-6FFB89DF9ECD}"/>
                </a:ext>
              </a:extLst>
            </p:cNvPr>
            <p:cNvSpPr/>
            <p:nvPr/>
          </p:nvSpPr>
          <p:spPr>
            <a:xfrm>
              <a:off x="9364108" y="326526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9" name="Google Shape;2238;p35">
              <a:extLst>
                <a:ext uri="{FF2B5EF4-FFF2-40B4-BE49-F238E27FC236}">
                  <a16:creationId xmlns:a16="http://schemas.microsoft.com/office/drawing/2014/main" id="{651E9D2E-BFEB-E75B-0768-EAF8810DFD3A}"/>
                </a:ext>
              </a:extLst>
            </p:cNvPr>
            <p:cNvSpPr/>
            <p:nvPr/>
          </p:nvSpPr>
          <p:spPr>
            <a:xfrm>
              <a:off x="9364108" y="317424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0" name="Google Shape;2239;p35">
              <a:extLst>
                <a:ext uri="{FF2B5EF4-FFF2-40B4-BE49-F238E27FC236}">
                  <a16:creationId xmlns:a16="http://schemas.microsoft.com/office/drawing/2014/main" id="{BD91D21A-52B3-8338-CA36-397209419BF3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1" name="Google Shape;2240;p35">
              <a:extLst>
                <a:ext uri="{FF2B5EF4-FFF2-40B4-BE49-F238E27FC236}">
                  <a16:creationId xmlns:a16="http://schemas.microsoft.com/office/drawing/2014/main" id="{09370C92-2415-E3D1-8AFD-53E2E857DDEA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2" name="Google Shape;2241;p35">
              <a:extLst>
                <a:ext uri="{FF2B5EF4-FFF2-40B4-BE49-F238E27FC236}">
                  <a16:creationId xmlns:a16="http://schemas.microsoft.com/office/drawing/2014/main" id="{239E35A4-F878-B2C3-F46D-7D9BD4A6F0AB}"/>
                </a:ext>
              </a:extLst>
            </p:cNvPr>
            <p:cNvSpPr/>
            <p:nvPr/>
          </p:nvSpPr>
          <p:spPr>
            <a:xfrm>
              <a:off x="9736438" y="362104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3" name="Google Shape;2242;p35">
              <a:extLst>
                <a:ext uri="{FF2B5EF4-FFF2-40B4-BE49-F238E27FC236}">
                  <a16:creationId xmlns:a16="http://schemas.microsoft.com/office/drawing/2014/main" id="{1766B22C-31C3-C84B-BD2D-5D0F31296ED9}"/>
                </a:ext>
              </a:extLst>
            </p:cNvPr>
            <p:cNvSpPr/>
            <p:nvPr/>
          </p:nvSpPr>
          <p:spPr>
            <a:xfrm>
              <a:off x="9786081" y="3604496"/>
              <a:ext cx="256493" cy="264769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8" y="32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1" y="30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4" name="Google Shape;2243;p35">
              <a:extLst>
                <a:ext uri="{FF2B5EF4-FFF2-40B4-BE49-F238E27FC236}">
                  <a16:creationId xmlns:a16="http://schemas.microsoft.com/office/drawing/2014/main" id="{72BA07D6-2CF1-4821-EF61-F622DFEEE775}"/>
                </a:ext>
              </a:extLst>
            </p:cNvPr>
            <p:cNvSpPr/>
            <p:nvPr/>
          </p:nvSpPr>
          <p:spPr>
            <a:xfrm>
              <a:off x="9521314" y="3604496"/>
              <a:ext cx="239945" cy="264769"/>
            </a:xfrm>
            <a:custGeom>
              <a:avLst/>
              <a:gdLst/>
              <a:ahLst/>
              <a:cxnLst/>
              <a:rect l="l" t="t" r="r" b="b"/>
              <a:pathLst>
                <a:path w="29" h="32" extrusionOk="0">
                  <a:moveTo>
                    <a:pt x="27" y="3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29" y="29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5" name="Google Shape;2244;p35">
              <a:extLst>
                <a:ext uri="{FF2B5EF4-FFF2-40B4-BE49-F238E27FC236}">
                  <a16:creationId xmlns:a16="http://schemas.microsoft.com/office/drawing/2014/main" id="{4040E611-F5B0-451A-1877-AAD5D61337A2}"/>
                </a:ext>
              </a:extLst>
            </p:cNvPr>
            <p:cNvSpPr/>
            <p:nvPr/>
          </p:nvSpPr>
          <p:spPr>
            <a:xfrm>
              <a:off x="9777807" y="3604496"/>
              <a:ext cx="264767" cy="26476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" y="32"/>
                  </a:moveTo>
                  <a:lnTo>
                    <a:pt x="0" y="29"/>
                  </a:lnTo>
                  <a:lnTo>
                    <a:pt x="30" y="0"/>
                  </a:lnTo>
                  <a:lnTo>
                    <a:pt x="32" y="3"/>
                  </a:lnTo>
                  <a:lnTo>
                    <a:pt x="3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6" name="Google Shape;2245;p35">
              <a:extLst>
                <a:ext uri="{FF2B5EF4-FFF2-40B4-BE49-F238E27FC236}">
                  <a16:creationId xmlns:a16="http://schemas.microsoft.com/office/drawing/2014/main" id="{EE460268-1FF0-9044-1A06-406DDCFC55F7}"/>
                </a:ext>
              </a:extLst>
            </p:cNvPr>
            <p:cNvSpPr/>
            <p:nvPr/>
          </p:nvSpPr>
          <p:spPr>
            <a:xfrm>
              <a:off x="9513044" y="3587956"/>
              <a:ext cx="292153" cy="264767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2" y="29"/>
                  </a:moveTo>
                  <a:lnTo>
                    <a:pt x="0" y="27"/>
                  </a:lnTo>
                  <a:lnTo>
                    <a:pt x="29" y="0"/>
                  </a:lnTo>
                  <a:lnTo>
                    <a:pt x="32" y="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7" name="Google Shape;2246;p35">
              <a:extLst>
                <a:ext uri="{FF2B5EF4-FFF2-40B4-BE49-F238E27FC236}">
                  <a16:creationId xmlns:a16="http://schemas.microsoft.com/office/drawing/2014/main" id="{4A907FB6-1DD4-37E7-3E97-A34487F582D4}"/>
                </a:ext>
              </a:extLst>
            </p:cNvPr>
            <p:cNvSpPr/>
            <p:nvPr/>
          </p:nvSpPr>
          <p:spPr>
            <a:xfrm>
              <a:off x="9488218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8" name="Google Shape;2247;p35">
              <a:extLst>
                <a:ext uri="{FF2B5EF4-FFF2-40B4-BE49-F238E27FC236}">
                  <a16:creationId xmlns:a16="http://schemas.microsoft.com/office/drawing/2014/main" id="{504D95E3-984F-A55A-E198-D205F932C7C0}"/>
                </a:ext>
              </a:extLst>
            </p:cNvPr>
            <p:cNvSpPr/>
            <p:nvPr/>
          </p:nvSpPr>
          <p:spPr>
            <a:xfrm>
              <a:off x="9479944" y="3414194"/>
              <a:ext cx="132384" cy="107562"/>
            </a:xfrm>
            <a:custGeom>
              <a:avLst/>
              <a:gdLst/>
              <a:ahLst/>
              <a:cxnLst/>
              <a:rect l="l" t="t" r="r" b="b"/>
              <a:pathLst>
                <a:path w="16" h="13" extrusionOk="0">
                  <a:moveTo>
                    <a:pt x="16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9" name="Google Shape;2248;p35">
              <a:extLst>
                <a:ext uri="{FF2B5EF4-FFF2-40B4-BE49-F238E27FC236}">
                  <a16:creationId xmlns:a16="http://schemas.microsoft.com/office/drawing/2014/main" id="{0768A7A0-9C15-0C89-115D-41AF8ED92810}"/>
                </a:ext>
              </a:extLst>
            </p:cNvPr>
            <p:cNvSpPr/>
            <p:nvPr/>
          </p:nvSpPr>
          <p:spPr>
            <a:xfrm>
              <a:off x="9546136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00" name="Google Shape;2249;p35">
              <a:extLst>
                <a:ext uri="{FF2B5EF4-FFF2-40B4-BE49-F238E27FC236}">
                  <a16:creationId xmlns:a16="http://schemas.microsoft.com/office/drawing/2014/main" id="{F599D334-5974-B0E1-18DD-FBA44E22870B}"/>
                </a:ext>
              </a:extLst>
            </p:cNvPr>
            <p:cNvCxnSpPr/>
            <p:nvPr/>
          </p:nvCxnSpPr>
          <p:spPr>
            <a:xfrm>
              <a:off x="9546136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01" name="Google Shape;2250;p35">
              <a:extLst>
                <a:ext uri="{FF2B5EF4-FFF2-40B4-BE49-F238E27FC236}">
                  <a16:creationId xmlns:a16="http://schemas.microsoft.com/office/drawing/2014/main" id="{C7BE5F97-2354-5666-E09B-F3331D19D011}"/>
                </a:ext>
              </a:extLst>
            </p:cNvPr>
            <p:cNvSpPr/>
            <p:nvPr/>
          </p:nvSpPr>
          <p:spPr>
            <a:xfrm>
              <a:off x="9537862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2" name="Google Shape;2251;p35">
              <a:extLst>
                <a:ext uri="{FF2B5EF4-FFF2-40B4-BE49-F238E27FC236}">
                  <a16:creationId xmlns:a16="http://schemas.microsoft.com/office/drawing/2014/main" id="{5184B83B-D836-6BD6-2A5D-82ADFA79B57F}"/>
                </a:ext>
              </a:extLst>
            </p:cNvPr>
            <p:cNvSpPr/>
            <p:nvPr/>
          </p:nvSpPr>
          <p:spPr>
            <a:xfrm>
              <a:off x="9488218" y="3463838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03" name="Google Shape;2252;p35">
              <a:extLst>
                <a:ext uri="{FF2B5EF4-FFF2-40B4-BE49-F238E27FC236}">
                  <a16:creationId xmlns:a16="http://schemas.microsoft.com/office/drawing/2014/main" id="{A4F4BC96-773D-ABC9-1EDE-25A5FFD82572}"/>
                </a:ext>
              </a:extLst>
            </p:cNvPr>
            <p:cNvCxnSpPr/>
            <p:nvPr/>
          </p:nvCxnSpPr>
          <p:spPr>
            <a:xfrm>
              <a:off x="9604054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04" name="Google Shape;2253;p35">
              <a:extLst>
                <a:ext uri="{FF2B5EF4-FFF2-40B4-BE49-F238E27FC236}">
                  <a16:creationId xmlns:a16="http://schemas.microsoft.com/office/drawing/2014/main" id="{6AA0E409-FA7B-4502-011E-298A18A60F0D}"/>
                </a:ext>
              </a:extLst>
            </p:cNvPr>
            <p:cNvSpPr/>
            <p:nvPr/>
          </p:nvSpPr>
          <p:spPr>
            <a:xfrm>
              <a:off x="9488218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5" name="Google Shape;2254;p35">
              <a:extLst>
                <a:ext uri="{FF2B5EF4-FFF2-40B4-BE49-F238E27FC236}">
                  <a16:creationId xmlns:a16="http://schemas.microsoft.com/office/drawing/2014/main" id="{975FB0BC-514C-1755-A851-0AB6005B2ADF}"/>
                </a:ext>
              </a:extLst>
            </p:cNvPr>
            <p:cNvSpPr/>
            <p:nvPr/>
          </p:nvSpPr>
          <p:spPr>
            <a:xfrm>
              <a:off x="9719890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6" name="Google Shape;2255;p35">
              <a:extLst>
                <a:ext uri="{FF2B5EF4-FFF2-40B4-BE49-F238E27FC236}">
                  <a16:creationId xmlns:a16="http://schemas.microsoft.com/office/drawing/2014/main" id="{3C8353B8-F95F-00DB-D249-22D14BEA3BAB}"/>
                </a:ext>
              </a:extLst>
            </p:cNvPr>
            <p:cNvSpPr/>
            <p:nvPr/>
          </p:nvSpPr>
          <p:spPr>
            <a:xfrm>
              <a:off x="9711616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7" name="Google Shape;2256;p35">
              <a:extLst>
                <a:ext uri="{FF2B5EF4-FFF2-40B4-BE49-F238E27FC236}">
                  <a16:creationId xmlns:a16="http://schemas.microsoft.com/office/drawing/2014/main" id="{0062B48C-EA82-3B41-6A46-8C57C805864C}"/>
                </a:ext>
              </a:extLst>
            </p:cNvPr>
            <p:cNvSpPr/>
            <p:nvPr/>
          </p:nvSpPr>
          <p:spPr>
            <a:xfrm>
              <a:off x="9777807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08" name="Google Shape;2257;p35">
              <a:extLst>
                <a:ext uri="{FF2B5EF4-FFF2-40B4-BE49-F238E27FC236}">
                  <a16:creationId xmlns:a16="http://schemas.microsoft.com/office/drawing/2014/main" id="{71C6D040-5B98-C1DC-E97D-81FB3BFBD863}"/>
                </a:ext>
              </a:extLst>
            </p:cNvPr>
            <p:cNvCxnSpPr/>
            <p:nvPr/>
          </p:nvCxnSpPr>
          <p:spPr>
            <a:xfrm>
              <a:off x="9777807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09" name="Google Shape;2258;p35">
              <a:extLst>
                <a:ext uri="{FF2B5EF4-FFF2-40B4-BE49-F238E27FC236}">
                  <a16:creationId xmlns:a16="http://schemas.microsoft.com/office/drawing/2014/main" id="{C4FD0F4E-9928-95A7-AD9A-CC4F1A3AC6B4}"/>
                </a:ext>
              </a:extLst>
            </p:cNvPr>
            <p:cNvSpPr/>
            <p:nvPr/>
          </p:nvSpPr>
          <p:spPr>
            <a:xfrm>
              <a:off x="9777807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0" name="Google Shape;2259;p35">
              <a:extLst>
                <a:ext uri="{FF2B5EF4-FFF2-40B4-BE49-F238E27FC236}">
                  <a16:creationId xmlns:a16="http://schemas.microsoft.com/office/drawing/2014/main" id="{39B58548-9D6B-8BFD-9B68-BCCFF3CBF184}"/>
                </a:ext>
              </a:extLst>
            </p:cNvPr>
            <p:cNvSpPr/>
            <p:nvPr/>
          </p:nvSpPr>
          <p:spPr>
            <a:xfrm>
              <a:off x="9728164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11" name="Google Shape;2260;p35">
              <a:extLst>
                <a:ext uri="{FF2B5EF4-FFF2-40B4-BE49-F238E27FC236}">
                  <a16:creationId xmlns:a16="http://schemas.microsoft.com/office/drawing/2014/main" id="{3149D63E-6384-0F02-33C5-80D687A62644}"/>
                </a:ext>
              </a:extLst>
            </p:cNvPr>
            <p:cNvCxnSpPr/>
            <p:nvPr/>
          </p:nvCxnSpPr>
          <p:spPr>
            <a:xfrm>
              <a:off x="9835725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12" name="Google Shape;2261;p35">
              <a:extLst>
                <a:ext uri="{FF2B5EF4-FFF2-40B4-BE49-F238E27FC236}">
                  <a16:creationId xmlns:a16="http://schemas.microsoft.com/office/drawing/2014/main" id="{B2795BE0-2D1F-486C-91AA-71328B535D85}"/>
                </a:ext>
              </a:extLst>
            </p:cNvPr>
            <p:cNvSpPr/>
            <p:nvPr/>
          </p:nvSpPr>
          <p:spPr>
            <a:xfrm>
              <a:off x="9728164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3" name="Google Shape;2262;p35">
              <a:extLst>
                <a:ext uri="{FF2B5EF4-FFF2-40B4-BE49-F238E27FC236}">
                  <a16:creationId xmlns:a16="http://schemas.microsoft.com/office/drawing/2014/main" id="{CD3E7312-37A2-B8E3-1248-686916CA398D}"/>
                </a:ext>
              </a:extLst>
            </p:cNvPr>
            <p:cNvSpPr/>
            <p:nvPr/>
          </p:nvSpPr>
          <p:spPr>
            <a:xfrm>
              <a:off x="9719890" y="3256987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4" name="Google Shape;2263;p35">
              <a:extLst>
                <a:ext uri="{FF2B5EF4-FFF2-40B4-BE49-F238E27FC236}">
                  <a16:creationId xmlns:a16="http://schemas.microsoft.com/office/drawing/2014/main" id="{734D5AB9-4509-3BC8-DBA4-8558E2D4908B}"/>
                </a:ext>
              </a:extLst>
            </p:cNvPr>
            <p:cNvSpPr/>
            <p:nvPr/>
          </p:nvSpPr>
          <p:spPr>
            <a:xfrm>
              <a:off x="9711616" y="3248713"/>
              <a:ext cx="132384" cy="115836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6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4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5" name="Google Shape;2264;p35">
              <a:extLst>
                <a:ext uri="{FF2B5EF4-FFF2-40B4-BE49-F238E27FC236}">
                  <a16:creationId xmlns:a16="http://schemas.microsoft.com/office/drawing/2014/main" id="{4A2091D0-172A-60EC-2633-269AB5BECE25}"/>
                </a:ext>
              </a:extLst>
            </p:cNvPr>
            <p:cNvSpPr/>
            <p:nvPr/>
          </p:nvSpPr>
          <p:spPr>
            <a:xfrm>
              <a:off x="9777807" y="3265261"/>
              <a:ext cx="0" cy="82740"/>
            </a:xfrm>
            <a:custGeom>
              <a:avLst/>
              <a:gdLst/>
              <a:ahLst/>
              <a:cxnLst/>
              <a:rect l="l" t="t" r="r" b="b"/>
              <a:pathLst>
                <a:path w="120000" h="10" extrusionOk="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16" name="Google Shape;2265;p35">
              <a:extLst>
                <a:ext uri="{FF2B5EF4-FFF2-40B4-BE49-F238E27FC236}">
                  <a16:creationId xmlns:a16="http://schemas.microsoft.com/office/drawing/2014/main" id="{5542C630-5BC7-0914-22DB-6482EA25C5FD}"/>
                </a:ext>
              </a:extLst>
            </p:cNvPr>
            <p:cNvCxnSpPr/>
            <p:nvPr/>
          </p:nvCxnSpPr>
          <p:spPr>
            <a:xfrm>
              <a:off x="9777807" y="326526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17" name="Google Shape;2266;p35">
              <a:extLst>
                <a:ext uri="{FF2B5EF4-FFF2-40B4-BE49-F238E27FC236}">
                  <a16:creationId xmlns:a16="http://schemas.microsoft.com/office/drawing/2014/main" id="{AA22CB61-C035-EEA8-8B1B-CE7F35EF48AB}"/>
                </a:ext>
              </a:extLst>
            </p:cNvPr>
            <p:cNvSpPr/>
            <p:nvPr/>
          </p:nvSpPr>
          <p:spPr>
            <a:xfrm>
              <a:off x="9769534" y="3265261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8" name="Google Shape;2267;p35">
              <a:extLst>
                <a:ext uri="{FF2B5EF4-FFF2-40B4-BE49-F238E27FC236}">
                  <a16:creationId xmlns:a16="http://schemas.microsoft.com/office/drawing/2014/main" id="{E0A85973-5C0C-F8CD-8395-0C70E5461A60}"/>
                </a:ext>
              </a:extLst>
            </p:cNvPr>
            <p:cNvSpPr/>
            <p:nvPr/>
          </p:nvSpPr>
          <p:spPr>
            <a:xfrm>
              <a:off x="9719890" y="3306631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19" name="Google Shape;2268;p35">
              <a:extLst>
                <a:ext uri="{FF2B5EF4-FFF2-40B4-BE49-F238E27FC236}">
                  <a16:creationId xmlns:a16="http://schemas.microsoft.com/office/drawing/2014/main" id="{5DAAD9D3-C107-EDAC-88D6-DA2F4BC4AED1}"/>
                </a:ext>
              </a:extLst>
            </p:cNvPr>
            <p:cNvCxnSpPr/>
            <p:nvPr/>
          </p:nvCxnSpPr>
          <p:spPr>
            <a:xfrm>
              <a:off x="9835725" y="330663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20" name="Google Shape;2269;p35">
              <a:extLst>
                <a:ext uri="{FF2B5EF4-FFF2-40B4-BE49-F238E27FC236}">
                  <a16:creationId xmlns:a16="http://schemas.microsoft.com/office/drawing/2014/main" id="{3FE69A43-9B57-92D9-71EF-6A897B06C359}"/>
                </a:ext>
              </a:extLst>
            </p:cNvPr>
            <p:cNvSpPr/>
            <p:nvPr/>
          </p:nvSpPr>
          <p:spPr>
            <a:xfrm>
              <a:off x="9719890" y="3298357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1" name="Google Shape;2270;p35">
              <a:extLst>
                <a:ext uri="{FF2B5EF4-FFF2-40B4-BE49-F238E27FC236}">
                  <a16:creationId xmlns:a16="http://schemas.microsoft.com/office/drawing/2014/main" id="{8B7B4C91-7D33-ED93-FD8E-D60C7F3B54FB}"/>
                </a:ext>
              </a:extLst>
            </p:cNvPr>
            <p:cNvSpPr/>
            <p:nvPr/>
          </p:nvSpPr>
          <p:spPr>
            <a:xfrm>
              <a:off x="9951561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2" name="Google Shape;2271;p35">
              <a:extLst>
                <a:ext uri="{FF2B5EF4-FFF2-40B4-BE49-F238E27FC236}">
                  <a16:creationId xmlns:a16="http://schemas.microsoft.com/office/drawing/2014/main" id="{ED2B5922-BA41-523F-5289-3BE961AAD40E}"/>
                </a:ext>
              </a:extLst>
            </p:cNvPr>
            <p:cNvSpPr/>
            <p:nvPr/>
          </p:nvSpPr>
          <p:spPr>
            <a:xfrm>
              <a:off x="9943287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5" y="11"/>
                  </a:lnTo>
                  <a:lnTo>
                    <a:pt x="15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3" name="Google Shape;2272;p35">
              <a:extLst>
                <a:ext uri="{FF2B5EF4-FFF2-40B4-BE49-F238E27FC236}">
                  <a16:creationId xmlns:a16="http://schemas.microsoft.com/office/drawing/2014/main" id="{DDD7BB7C-A8DD-A82E-FC06-85C658C92D01}"/>
                </a:ext>
              </a:extLst>
            </p:cNvPr>
            <p:cNvSpPr/>
            <p:nvPr/>
          </p:nvSpPr>
          <p:spPr>
            <a:xfrm>
              <a:off x="10009479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24" name="Google Shape;2273;p35">
              <a:extLst>
                <a:ext uri="{FF2B5EF4-FFF2-40B4-BE49-F238E27FC236}">
                  <a16:creationId xmlns:a16="http://schemas.microsoft.com/office/drawing/2014/main" id="{969B1C9B-4FEC-158C-A16C-C26FDEF9A106}"/>
                </a:ext>
              </a:extLst>
            </p:cNvPr>
            <p:cNvCxnSpPr/>
            <p:nvPr/>
          </p:nvCxnSpPr>
          <p:spPr>
            <a:xfrm>
              <a:off x="10009479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25" name="Google Shape;2274;p35">
              <a:extLst>
                <a:ext uri="{FF2B5EF4-FFF2-40B4-BE49-F238E27FC236}">
                  <a16:creationId xmlns:a16="http://schemas.microsoft.com/office/drawing/2014/main" id="{5233AFE6-D97F-CCDA-3043-ABC61A22CC9F}"/>
                </a:ext>
              </a:extLst>
            </p:cNvPr>
            <p:cNvSpPr/>
            <p:nvPr/>
          </p:nvSpPr>
          <p:spPr>
            <a:xfrm>
              <a:off x="10009479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6" name="Google Shape;2275;p35">
              <a:extLst>
                <a:ext uri="{FF2B5EF4-FFF2-40B4-BE49-F238E27FC236}">
                  <a16:creationId xmlns:a16="http://schemas.microsoft.com/office/drawing/2014/main" id="{4CA06BAF-C34E-16E6-7E23-937203E2E6C5}"/>
                </a:ext>
              </a:extLst>
            </p:cNvPr>
            <p:cNvSpPr/>
            <p:nvPr/>
          </p:nvSpPr>
          <p:spPr>
            <a:xfrm>
              <a:off x="9959835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27" name="Google Shape;2276;p35">
              <a:extLst>
                <a:ext uri="{FF2B5EF4-FFF2-40B4-BE49-F238E27FC236}">
                  <a16:creationId xmlns:a16="http://schemas.microsoft.com/office/drawing/2014/main" id="{EBEC34E7-A72D-EC63-77B2-3D76E459C094}"/>
                </a:ext>
              </a:extLst>
            </p:cNvPr>
            <p:cNvCxnSpPr/>
            <p:nvPr/>
          </p:nvCxnSpPr>
          <p:spPr>
            <a:xfrm>
              <a:off x="10067397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28" name="Google Shape;2277;p35">
              <a:extLst>
                <a:ext uri="{FF2B5EF4-FFF2-40B4-BE49-F238E27FC236}">
                  <a16:creationId xmlns:a16="http://schemas.microsoft.com/office/drawing/2014/main" id="{1EA1BF31-3225-3398-D13D-89FAA0D4F595}"/>
                </a:ext>
              </a:extLst>
            </p:cNvPr>
            <p:cNvSpPr/>
            <p:nvPr/>
          </p:nvSpPr>
          <p:spPr>
            <a:xfrm>
              <a:off x="9959835" y="3463838"/>
              <a:ext cx="0" cy="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9" name="Google Shape;2278;p35">
              <a:extLst>
                <a:ext uri="{FF2B5EF4-FFF2-40B4-BE49-F238E27FC236}">
                  <a16:creationId xmlns:a16="http://schemas.microsoft.com/office/drawing/2014/main" id="{80DDC2DA-C209-F71F-764E-AA6941360FC4}"/>
                </a:ext>
              </a:extLst>
            </p:cNvPr>
            <p:cNvSpPr/>
            <p:nvPr/>
          </p:nvSpPr>
          <p:spPr>
            <a:xfrm>
              <a:off x="9314465" y="3099780"/>
              <a:ext cx="910138" cy="430250"/>
            </a:xfrm>
            <a:custGeom>
              <a:avLst/>
              <a:gdLst/>
              <a:ahLst/>
              <a:cxnLst/>
              <a:rect l="l" t="t" r="r" b="b"/>
              <a:pathLst>
                <a:path w="110" h="52" extrusionOk="0">
                  <a:moveTo>
                    <a:pt x="6" y="52"/>
                  </a:moveTo>
                  <a:lnTo>
                    <a:pt x="0" y="49"/>
                  </a:lnTo>
                  <a:lnTo>
                    <a:pt x="17" y="14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1"/>
                  </a:lnTo>
                  <a:lnTo>
                    <a:pt x="93" y="14"/>
                  </a:lnTo>
                  <a:lnTo>
                    <a:pt x="110" y="49"/>
                  </a:lnTo>
                  <a:lnTo>
                    <a:pt x="105" y="52"/>
                  </a:lnTo>
                  <a:lnTo>
                    <a:pt x="88" y="19"/>
                  </a:lnTo>
                  <a:lnTo>
                    <a:pt x="55" y="7"/>
                  </a:lnTo>
                  <a:lnTo>
                    <a:pt x="22" y="19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rgbClr val="998C7E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0" name="Google Shape;3160;p50">
            <a:extLst>
              <a:ext uri="{FF2B5EF4-FFF2-40B4-BE49-F238E27FC236}">
                <a16:creationId xmlns:a16="http://schemas.microsoft.com/office/drawing/2014/main" id="{A3802C19-3393-83A4-46EF-9ADD5293271B}"/>
              </a:ext>
            </a:extLst>
          </p:cNvPr>
          <p:cNvGrpSpPr/>
          <p:nvPr/>
        </p:nvGrpSpPr>
        <p:grpSpPr>
          <a:xfrm>
            <a:off x="305584" y="1835294"/>
            <a:ext cx="732694" cy="678875"/>
            <a:chOff x="2895541" y="4538716"/>
            <a:chExt cx="3642225" cy="2689325"/>
          </a:xfrm>
        </p:grpSpPr>
        <p:sp>
          <p:nvSpPr>
            <p:cNvPr id="3181" name="Google Shape;3161;p50">
              <a:extLst>
                <a:ext uri="{FF2B5EF4-FFF2-40B4-BE49-F238E27FC236}">
                  <a16:creationId xmlns:a16="http://schemas.microsoft.com/office/drawing/2014/main" id="{C1F70ED9-DD88-546A-D748-BA4D31992577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2" name="Google Shape;3162;p50">
              <a:extLst>
                <a:ext uri="{FF2B5EF4-FFF2-40B4-BE49-F238E27FC236}">
                  <a16:creationId xmlns:a16="http://schemas.microsoft.com/office/drawing/2014/main" id="{56B656D3-01F7-1C5D-BE9B-98C0E1BE9AFA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3" name="Google Shape;3163;p50">
              <a:extLst>
                <a:ext uri="{FF2B5EF4-FFF2-40B4-BE49-F238E27FC236}">
                  <a16:creationId xmlns:a16="http://schemas.microsoft.com/office/drawing/2014/main" id="{208CEA41-6708-2DEC-A416-41DAEFBB15F9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4" name="Google Shape;3164;p50">
              <a:extLst>
                <a:ext uri="{FF2B5EF4-FFF2-40B4-BE49-F238E27FC236}">
                  <a16:creationId xmlns:a16="http://schemas.microsoft.com/office/drawing/2014/main" id="{79C70683-B952-2A76-74FE-F1830FD7BA9F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5" name="Google Shape;3165;p50">
              <a:extLst>
                <a:ext uri="{FF2B5EF4-FFF2-40B4-BE49-F238E27FC236}">
                  <a16:creationId xmlns:a16="http://schemas.microsoft.com/office/drawing/2014/main" id="{CBBA567B-FCA7-A57B-3208-CCE07708276B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6" name="Google Shape;3166;p50">
              <a:extLst>
                <a:ext uri="{FF2B5EF4-FFF2-40B4-BE49-F238E27FC236}">
                  <a16:creationId xmlns:a16="http://schemas.microsoft.com/office/drawing/2014/main" id="{098EF7D7-9C3B-A61A-4DEF-DB26DF6B35B7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7" name="Google Shape;3167;p50">
              <a:extLst>
                <a:ext uri="{FF2B5EF4-FFF2-40B4-BE49-F238E27FC236}">
                  <a16:creationId xmlns:a16="http://schemas.microsoft.com/office/drawing/2014/main" id="{0077255F-17D8-D53B-5D2D-444A004C6694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8" name="Google Shape;3168;p50">
              <a:extLst>
                <a:ext uri="{FF2B5EF4-FFF2-40B4-BE49-F238E27FC236}">
                  <a16:creationId xmlns:a16="http://schemas.microsoft.com/office/drawing/2014/main" id="{84883531-983B-6D40-934B-8584A04F16E5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9" name="Google Shape;3169;p50">
              <a:extLst>
                <a:ext uri="{FF2B5EF4-FFF2-40B4-BE49-F238E27FC236}">
                  <a16:creationId xmlns:a16="http://schemas.microsoft.com/office/drawing/2014/main" id="{72E9F701-D32A-7E31-EDA5-A820E2D13EDE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0" name="Google Shape;3170;p50">
              <a:extLst>
                <a:ext uri="{FF2B5EF4-FFF2-40B4-BE49-F238E27FC236}">
                  <a16:creationId xmlns:a16="http://schemas.microsoft.com/office/drawing/2014/main" id="{8D25B982-C3DA-3E21-0312-3D4738F42812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1" name="Google Shape;3171;p50">
              <a:extLst>
                <a:ext uri="{FF2B5EF4-FFF2-40B4-BE49-F238E27FC236}">
                  <a16:creationId xmlns:a16="http://schemas.microsoft.com/office/drawing/2014/main" id="{B00F453E-9D4C-9838-014A-6184354D0C06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2" name="Google Shape;3172;p50">
              <a:extLst>
                <a:ext uri="{FF2B5EF4-FFF2-40B4-BE49-F238E27FC236}">
                  <a16:creationId xmlns:a16="http://schemas.microsoft.com/office/drawing/2014/main" id="{237F2609-4A06-0C49-9D2B-03CF2B53CE28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3" name="Google Shape;3173;p50">
              <a:extLst>
                <a:ext uri="{FF2B5EF4-FFF2-40B4-BE49-F238E27FC236}">
                  <a16:creationId xmlns:a16="http://schemas.microsoft.com/office/drawing/2014/main" id="{92AAAF77-7F09-55CD-D1B4-F22A4A3EAAAB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4" name="Google Shape;3174;p50">
              <a:extLst>
                <a:ext uri="{FF2B5EF4-FFF2-40B4-BE49-F238E27FC236}">
                  <a16:creationId xmlns:a16="http://schemas.microsoft.com/office/drawing/2014/main" id="{67EEC2A3-41D8-5ABA-3EF8-9B00C751391B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5" name="Google Shape;3175;p50">
              <a:extLst>
                <a:ext uri="{FF2B5EF4-FFF2-40B4-BE49-F238E27FC236}">
                  <a16:creationId xmlns:a16="http://schemas.microsoft.com/office/drawing/2014/main" id="{7F321080-2011-B66E-1683-4C3A7DA0AC03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6" name="Google Shape;3176;p50">
              <a:extLst>
                <a:ext uri="{FF2B5EF4-FFF2-40B4-BE49-F238E27FC236}">
                  <a16:creationId xmlns:a16="http://schemas.microsoft.com/office/drawing/2014/main" id="{A8C8E9F4-99EB-8468-8C1D-0D56C32F0F6A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7" name="Google Shape;3177;p50">
              <a:extLst>
                <a:ext uri="{FF2B5EF4-FFF2-40B4-BE49-F238E27FC236}">
                  <a16:creationId xmlns:a16="http://schemas.microsoft.com/office/drawing/2014/main" id="{CF13989D-8748-58CD-4B4A-9F66F1367281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8" name="Google Shape;3178;p50">
              <a:extLst>
                <a:ext uri="{FF2B5EF4-FFF2-40B4-BE49-F238E27FC236}">
                  <a16:creationId xmlns:a16="http://schemas.microsoft.com/office/drawing/2014/main" id="{27869A3A-C4B6-13B7-D221-94867969149A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9" name="Google Shape;3179;p50">
              <a:extLst>
                <a:ext uri="{FF2B5EF4-FFF2-40B4-BE49-F238E27FC236}">
                  <a16:creationId xmlns:a16="http://schemas.microsoft.com/office/drawing/2014/main" id="{75190DF1-2E7F-045F-57A5-45334C6D977E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0" name="Google Shape;3180;p50">
              <a:extLst>
                <a:ext uri="{FF2B5EF4-FFF2-40B4-BE49-F238E27FC236}">
                  <a16:creationId xmlns:a16="http://schemas.microsoft.com/office/drawing/2014/main" id="{421F94A7-A04C-3F60-E1A6-F8C1DE177FA1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1" name="Google Shape;3181;p50">
              <a:extLst>
                <a:ext uri="{FF2B5EF4-FFF2-40B4-BE49-F238E27FC236}">
                  <a16:creationId xmlns:a16="http://schemas.microsoft.com/office/drawing/2014/main" id="{91A3A0CA-0D71-D4F5-20DD-A1EEF7EE8B32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2" name="Google Shape;3182;p50">
              <a:extLst>
                <a:ext uri="{FF2B5EF4-FFF2-40B4-BE49-F238E27FC236}">
                  <a16:creationId xmlns:a16="http://schemas.microsoft.com/office/drawing/2014/main" id="{8263CE3A-DEBA-2B0A-8D93-4A0F432405CA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3" name="Google Shape;3183;p50">
              <a:extLst>
                <a:ext uri="{FF2B5EF4-FFF2-40B4-BE49-F238E27FC236}">
                  <a16:creationId xmlns:a16="http://schemas.microsoft.com/office/drawing/2014/main" id="{BF433FAA-8084-597B-FAD9-CCFE25702607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4" name="Google Shape;3184;p50">
              <a:extLst>
                <a:ext uri="{FF2B5EF4-FFF2-40B4-BE49-F238E27FC236}">
                  <a16:creationId xmlns:a16="http://schemas.microsoft.com/office/drawing/2014/main" id="{3AD1C9D7-8201-E039-7F29-5ADCD91E3D8C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5" name="Google Shape;3185;p50">
              <a:extLst>
                <a:ext uri="{FF2B5EF4-FFF2-40B4-BE49-F238E27FC236}">
                  <a16:creationId xmlns:a16="http://schemas.microsoft.com/office/drawing/2014/main" id="{91724063-50FA-564E-99DD-DE203D417305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6" name="Google Shape;3186;p50">
              <a:extLst>
                <a:ext uri="{FF2B5EF4-FFF2-40B4-BE49-F238E27FC236}">
                  <a16:creationId xmlns:a16="http://schemas.microsoft.com/office/drawing/2014/main" id="{A6E0FFD9-91E3-59A5-A772-823ABDBACBCE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7" name="Google Shape;3187;p50">
              <a:extLst>
                <a:ext uri="{FF2B5EF4-FFF2-40B4-BE49-F238E27FC236}">
                  <a16:creationId xmlns:a16="http://schemas.microsoft.com/office/drawing/2014/main" id="{4304CAFB-D5EA-C351-D58B-915EA87D50D1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8" name="Google Shape;3188;p50">
              <a:extLst>
                <a:ext uri="{FF2B5EF4-FFF2-40B4-BE49-F238E27FC236}">
                  <a16:creationId xmlns:a16="http://schemas.microsoft.com/office/drawing/2014/main" id="{A752F385-822A-695F-2B26-8BB6670C3B3A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9" name="Google Shape;3189;p50">
              <a:extLst>
                <a:ext uri="{FF2B5EF4-FFF2-40B4-BE49-F238E27FC236}">
                  <a16:creationId xmlns:a16="http://schemas.microsoft.com/office/drawing/2014/main" id="{997F53B8-F769-948D-5D52-2E9F3AAB99AB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0" name="Google Shape;3190;p50">
              <a:extLst>
                <a:ext uri="{FF2B5EF4-FFF2-40B4-BE49-F238E27FC236}">
                  <a16:creationId xmlns:a16="http://schemas.microsoft.com/office/drawing/2014/main" id="{09F13E0D-5F6B-C254-9B5A-14E54504C9FF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1" name="Google Shape;3191;p50">
              <a:extLst>
                <a:ext uri="{FF2B5EF4-FFF2-40B4-BE49-F238E27FC236}">
                  <a16:creationId xmlns:a16="http://schemas.microsoft.com/office/drawing/2014/main" id="{58B654D8-3BFE-7FBE-F36C-87CD58F16A97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2" name="Google Shape;3192;p50">
              <a:extLst>
                <a:ext uri="{FF2B5EF4-FFF2-40B4-BE49-F238E27FC236}">
                  <a16:creationId xmlns:a16="http://schemas.microsoft.com/office/drawing/2014/main" id="{9E041F71-E5EF-D530-A414-630785D329CC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3" name="Google Shape;3193;p50">
              <a:extLst>
                <a:ext uri="{FF2B5EF4-FFF2-40B4-BE49-F238E27FC236}">
                  <a16:creationId xmlns:a16="http://schemas.microsoft.com/office/drawing/2014/main" id="{F8027BF7-2C17-C96D-7E51-A04D944EA3FD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4" name="Google Shape;3194;p50">
              <a:extLst>
                <a:ext uri="{FF2B5EF4-FFF2-40B4-BE49-F238E27FC236}">
                  <a16:creationId xmlns:a16="http://schemas.microsoft.com/office/drawing/2014/main" id="{011B7670-C93E-AAF0-18E2-8E5D93741F44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5" name="Google Shape;3195;p50">
              <a:extLst>
                <a:ext uri="{FF2B5EF4-FFF2-40B4-BE49-F238E27FC236}">
                  <a16:creationId xmlns:a16="http://schemas.microsoft.com/office/drawing/2014/main" id="{721E01E9-8336-5245-DDAB-D00D58C5E288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6" name="Google Shape;3196;p50">
              <a:extLst>
                <a:ext uri="{FF2B5EF4-FFF2-40B4-BE49-F238E27FC236}">
                  <a16:creationId xmlns:a16="http://schemas.microsoft.com/office/drawing/2014/main" id="{DD522A47-0108-7391-6A50-3047916545E9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7" name="Google Shape;3197;p50">
              <a:extLst>
                <a:ext uri="{FF2B5EF4-FFF2-40B4-BE49-F238E27FC236}">
                  <a16:creationId xmlns:a16="http://schemas.microsoft.com/office/drawing/2014/main" id="{D432C434-C4F6-C8C7-813A-250A2B90A2B5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8" name="Google Shape;3198;p50">
              <a:extLst>
                <a:ext uri="{FF2B5EF4-FFF2-40B4-BE49-F238E27FC236}">
                  <a16:creationId xmlns:a16="http://schemas.microsoft.com/office/drawing/2014/main" id="{BC0051AF-ECD6-0FFD-EC00-4D525A5A8F58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9" name="Google Shape;3199;p50">
              <a:extLst>
                <a:ext uri="{FF2B5EF4-FFF2-40B4-BE49-F238E27FC236}">
                  <a16:creationId xmlns:a16="http://schemas.microsoft.com/office/drawing/2014/main" id="{B3B3324F-AE7C-3232-EB90-2F84380E7DE9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0" name="Google Shape;3200;p50">
              <a:extLst>
                <a:ext uri="{FF2B5EF4-FFF2-40B4-BE49-F238E27FC236}">
                  <a16:creationId xmlns:a16="http://schemas.microsoft.com/office/drawing/2014/main" id="{3B5C2A50-D982-FF07-3D2E-3A689E5E194F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1" name="Google Shape;3201;p50">
              <a:extLst>
                <a:ext uri="{FF2B5EF4-FFF2-40B4-BE49-F238E27FC236}">
                  <a16:creationId xmlns:a16="http://schemas.microsoft.com/office/drawing/2014/main" id="{1611FE47-26B6-6BCE-E526-25CA8ABA84CB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2" name="Google Shape;3202;p50">
              <a:extLst>
                <a:ext uri="{FF2B5EF4-FFF2-40B4-BE49-F238E27FC236}">
                  <a16:creationId xmlns:a16="http://schemas.microsoft.com/office/drawing/2014/main" id="{DBDEFD89-ABF9-D877-B69A-706CC2D05879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3" name="Google Shape;3203;p50">
              <a:extLst>
                <a:ext uri="{FF2B5EF4-FFF2-40B4-BE49-F238E27FC236}">
                  <a16:creationId xmlns:a16="http://schemas.microsoft.com/office/drawing/2014/main" id="{DEC2188C-34C3-5016-7518-7B60752CF377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4" name="Google Shape;3204;p50">
              <a:extLst>
                <a:ext uri="{FF2B5EF4-FFF2-40B4-BE49-F238E27FC236}">
                  <a16:creationId xmlns:a16="http://schemas.microsoft.com/office/drawing/2014/main" id="{FDDD4323-9330-25B1-BFD9-5225786F5C57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5" name="Google Shape;3205;p50">
              <a:extLst>
                <a:ext uri="{FF2B5EF4-FFF2-40B4-BE49-F238E27FC236}">
                  <a16:creationId xmlns:a16="http://schemas.microsoft.com/office/drawing/2014/main" id="{9CE321FE-9085-24AA-1264-54B8D38C523B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6" name="Google Shape;3206;p50">
              <a:extLst>
                <a:ext uri="{FF2B5EF4-FFF2-40B4-BE49-F238E27FC236}">
                  <a16:creationId xmlns:a16="http://schemas.microsoft.com/office/drawing/2014/main" id="{79B9368C-E34C-F1ED-00E2-302B772FE927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7" name="Google Shape;3207;p50">
              <a:extLst>
                <a:ext uri="{FF2B5EF4-FFF2-40B4-BE49-F238E27FC236}">
                  <a16:creationId xmlns:a16="http://schemas.microsoft.com/office/drawing/2014/main" id="{E7EE6566-D3E6-90CF-A5F4-152F5BD3C14B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8" name="Google Shape;3208;p50">
              <a:extLst>
                <a:ext uri="{FF2B5EF4-FFF2-40B4-BE49-F238E27FC236}">
                  <a16:creationId xmlns:a16="http://schemas.microsoft.com/office/drawing/2014/main" id="{DC61D7E3-187E-A73B-E8EB-7115A7FFCCBB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9" name="Google Shape;3209;p50">
              <a:extLst>
                <a:ext uri="{FF2B5EF4-FFF2-40B4-BE49-F238E27FC236}">
                  <a16:creationId xmlns:a16="http://schemas.microsoft.com/office/drawing/2014/main" id="{5163E377-7BE2-DDFD-C46E-63E29E129D18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0" name="Google Shape;3210;p50">
              <a:extLst>
                <a:ext uri="{FF2B5EF4-FFF2-40B4-BE49-F238E27FC236}">
                  <a16:creationId xmlns:a16="http://schemas.microsoft.com/office/drawing/2014/main" id="{D541B225-71D2-0B74-698F-94C7D3B9460C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1" name="Google Shape;3211;p50">
              <a:extLst>
                <a:ext uri="{FF2B5EF4-FFF2-40B4-BE49-F238E27FC236}">
                  <a16:creationId xmlns:a16="http://schemas.microsoft.com/office/drawing/2014/main" id="{6C09BE83-1437-E0F5-909A-AAC2272CD04D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2" name="Google Shape;3212;p50">
              <a:extLst>
                <a:ext uri="{FF2B5EF4-FFF2-40B4-BE49-F238E27FC236}">
                  <a16:creationId xmlns:a16="http://schemas.microsoft.com/office/drawing/2014/main" id="{81024BE3-BC18-A1B6-9C22-D8990F8AAF86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3" name="Google Shape;3213;p50">
              <a:extLst>
                <a:ext uri="{FF2B5EF4-FFF2-40B4-BE49-F238E27FC236}">
                  <a16:creationId xmlns:a16="http://schemas.microsoft.com/office/drawing/2014/main" id="{4A80E18B-A206-BCB5-3361-9635D12A28FC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4" name="Google Shape;3214;p50">
              <a:extLst>
                <a:ext uri="{FF2B5EF4-FFF2-40B4-BE49-F238E27FC236}">
                  <a16:creationId xmlns:a16="http://schemas.microsoft.com/office/drawing/2014/main" id="{CF9CA1DB-47BE-39F9-05D2-8DF1F18B8789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5" name="Google Shape;3215;p50">
              <a:extLst>
                <a:ext uri="{FF2B5EF4-FFF2-40B4-BE49-F238E27FC236}">
                  <a16:creationId xmlns:a16="http://schemas.microsoft.com/office/drawing/2014/main" id="{D4799BF0-9661-C869-276C-CDED54667655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6" name="Google Shape;3216;p50">
              <a:extLst>
                <a:ext uri="{FF2B5EF4-FFF2-40B4-BE49-F238E27FC236}">
                  <a16:creationId xmlns:a16="http://schemas.microsoft.com/office/drawing/2014/main" id="{FEE82222-6311-FF73-5BE6-CC3EF157EED0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7" name="Google Shape;3217;p50">
              <a:extLst>
                <a:ext uri="{FF2B5EF4-FFF2-40B4-BE49-F238E27FC236}">
                  <a16:creationId xmlns:a16="http://schemas.microsoft.com/office/drawing/2014/main" id="{14801433-AE79-647D-3669-0D7BFEA9E9A8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8" name="Google Shape;3218;p50">
              <a:extLst>
                <a:ext uri="{FF2B5EF4-FFF2-40B4-BE49-F238E27FC236}">
                  <a16:creationId xmlns:a16="http://schemas.microsoft.com/office/drawing/2014/main" id="{6AEE9AC2-6080-0DF0-52AC-D2821BAC9463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9" name="Google Shape;3219;p50">
              <a:extLst>
                <a:ext uri="{FF2B5EF4-FFF2-40B4-BE49-F238E27FC236}">
                  <a16:creationId xmlns:a16="http://schemas.microsoft.com/office/drawing/2014/main" id="{8681E368-F603-0EBB-35FE-1C514758BC11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0" name="Google Shape;3220;p50">
              <a:extLst>
                <a:ext uri="{FF2B5EF4-FFF2-40B4-BE49-F238E27FC236}">
                  <a16:creationId xmlns:a16="http://schemas.microsoft.com/office/drawing/2014/main" id="{A1BF6565-63E2-05ED-6781-4738D48BD732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1" name="Google Shape;3221;p50">
              <a:extLst>
                <a:ext uri="{FF2B5EF4-FFF2-40B4-BE49-F238E27FC236}">
                  <a16:creationId xmlns:a16="http://schemas.microsoft.com/office/drawing/2014/main" id="{F3244C69-A42A-CF1F-5BD0-1F028FF10C3C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2" name="Google Shape;3222;p50">
              <a:extLst>
                <a:ext uri="{FF2B5EF4-FFF2-40B4-BE49-F238E27FC236}">
                  <a16:creationId xmlns:a16="http://schemas.microsoft.com/office/drawing/2014/main" id="{21C2FC87-1BD2-A585-0D96-6EE05F16617A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3" name="Google Shape;3223;p50">
              <a:extLst>
                <a:ext uri="{FF2B5EF4-FFF2-40B4-BE49-F238E27FC236}">
                  <a16:creationId xmlns:a16="http://schemas.microsoft.com/office/drawing/2014/main" id="{614B1EC7-392B-A1F3-D1E3-76351102E89D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4" name="Google Shape;3224;p50">
              <a:extLst>
                <a:ext uri="{FF2B5EF4-FFF2-40B4-BE49-F238E27FC236}">
                  <a16:creationId xmlns:a16="http://schemas.microsoft.com/office/drawing/2014/main" id="{CB253A15-DC93-B571-E407-C66D24C516DC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5" name="Google Shape;3225;p50">
              <a:extLst>
                <a:ext uri="{FF2B5EF4-FFF2-40B4-BE49-F238E27FC236}">
                  <a16:creationId xmlns:a16="http://schemas.microsoft.com/office/drawing/2014/main" id="{C4D9CCCC-116D-DD94-8FA3-E660F9DCDA20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6" name="Google Shape;3226;p50">
              <a:extLst>
                <a:ext uri="{FF2B5EF4-FFF2-40B4-BE49-F238E27FC236}">
                  <a16:creationId xmlns:a16="http://schemas.microsoft.com/office/drawing/2014/main" id="{60805382-A4DE-E93B-A771-135CEA7C92A3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7" name="Google Shape;3227;p50">
              <a:extLst>
                <a:ext uri="{FF2B5EF4-FFF2-40B4-BE49-F238E27FC236}">
                  <a16:creationId xmlns:a16="http://schemas.microsoft.com/office/drawing/2014/main" id="{CFDEDB6E-3889-7167-527B-760D1408F468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8" name="Google Shape;3228;p50">
              <a:extLst>
                <a:ext uri="{FF2B5EF4-FFF2-40B4-BE49-F238E27FC236}">
                  <a16:creationId xmlns:a16="http://schemas.microsoft.com/office/drawing/2014/main" id="{332381C3-F490-08D3-DC88-043D7DECDCCF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9" name="Google Shape;3229;p50">
              <a:extLst>
                <a:ext uri="{FF2B5EF4-FFF2-40B4-BE49-F238E27FC236}">
                  <a16:creationId xmlns:a16="http://schemas.microsoft.com/office/drawing/2014/main" id="{A6BF358B-7A5D-22E6-A0C3-3FB5BE9CA13F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0" name="Google Shape;3230;p50">
              <a:extLst>
                <a:ext uri="{FF2B5EF4-FFF2-40B4-BE49-F238E27FC236}">
                  <a16:creationId xmlns:a16="http://schemas.microsoft.com/office/drawing/2014/main" id="{EDB21B47-00F4-1DF8-D236-CB55B5CD543C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1" name="Google Shape;3231;p50">
              <a:extLst>
                <a:ext uri="{FF2B5EF4-FFF2-40B4-BE49-F238E27FC236}">
                  <a16:creationId xmlns:a16="http://schemas.microsoft.com/office/drawing/2014/main" id="{3C9C0678-708B-FC3E-02C2-A15F3049C3B2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2" name="Google Shape;3232;p50">
              <a:extLst>
                <a:ext uri="{FF2B5EF4-FFF2-40B4-BE49-F238E27FC236}">
                  <a16:creationId xmlns:a16="http://schemas.microsoft.com/office/drawing/2014/main" id="{C1D89F11-4927-8F3C-DF03-D74C0B69E4B5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3" name="Google Shape;3233;p50">
              <a:extLst>
                <a:ext uri="{FF2B5EF4-FFF2-40B4-BE49-F238E27FC236}">
                  <a16:creationId xmlns:a16="http://schemas.microsoft.com/office/drawing/2014/main" id="{D3EC18AC-94F5-D4D0-05C8-307C66615D00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4" name="Google Shape;3234;p50">
              <a:extLst>
                <a:ext uri="{FF2B5EF4-FFF2-40B4-BE49-F238E27FC236}">
                  <a16:creationId xmlns:a16="http://schemas.microsoft.com/office/drawing/2014/main" id="{52A1D603-A2BD-D0AD-C06F-DE44ADFC29E3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5" name="Google Shape;3235;p50">
              <a:extLst>
                <a:ext uri="{FF2B5EF4-FFF2-40B4-BE49-F238E27FC236}">
                  <a16:creationId xmlns:a16="http://schemas.microsoft.com/office/drawing/2014/main" id="{677302D0-C962-D4F7-3424-A8BB263AA4CE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6" name="Google Shape;3236;p50">
              <a:extLst>
                <a:ext uri="{FF2B5EF4-FFF2-40B4-BE49-F238E27FC236}">
                  <a16:creationId xmlns:a16="http://schemas.microsoft.com/office/drawing/2014/main" id="{E66D2F7B-9033-D918-B0DE-6CC18B057FE0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7" name="Google Shape;3237;p50">
              <a:extLst>
                <a:ext uri="{FF2B5EF4-FFF2-40B4-BE49-F238E27FC236}">
                  <a16:creationId xmlns:a16="http://schemas.microsoft.com/office/drawing/2014/main" id="{CBC376A0-021D-12B5-D613-CC7FC9873046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8" name="Google Shape;3238;p50">
              <a:extLst>
                <a:ext uri="{FF2B5EF4-FFF2-40B4-BE49-F238E27FC236}">
                  <a16:creationId xmlns:a16="http://schemas.microsoft.com/office/drawing/2014/main" id="{9D2C879A-350F-FD72-4B74-19832345A82A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9" name="Google Shape;3239;p50">
              <a:extLst>
                <a:ext uri="{FF2B5EF4-FFF2-40B4-BE49-F238E27FC236}">
                  <a16:creationId xmlns:a16="http://schemas.microsoft.com/office/drawing/2014/main" id="{F70BF28B-5E88-B116-3088-3B0587B42BE3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0" name="Google Shape;3240;p50">
              <a:extLst>
                <a:ext uri="{FF2B5EF4-FFF2-40B4-BE49-F238E27FC236}">
                  <a16:creationId xmlns:a16="http://schemas.microsoft.com/office/drawing/2014/main" id="{C1D277C3-283E-B977-0F98-3CE0ECF16FCA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1" name="Google Shape;3241;p50">
              <a:extLst>
                <a:ext uri="{FF2B5EF4-FFF2-40B4-BE49-F238E27FC236}">
                  <a16:creationId xmlns:a16="http://schemas.microsoft.com/office/drawing/2014/main" id="{B62E3062-C7CB-B677-D662-95DB8D6CDE5C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2" name="Google Shape;3242;p50">
              <a:extLst>
                <a:ext uri="{FF2B5EF4-FFF2-40B4-BE49-F238E27FC236}">
                  <a16:creationId xmlns:a16="http://schemas.microsoft.com/office/drawing/2014/main" id="{CAE61F50-4AEF-B07C-91F3-E315DD10776C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3" name="Google Shape;3243;p50">
              <a:extLst>
                <a:ext uri="{FF2B5EF4-FFF2-40B4-BE49-F238E27FC236}">
                  <a16:creationId xmlns:a16="http://schemas.microsoft.com/office/drawing/2014/main" id="{3C26FC2F-CF77-E7E9-F569-8748E2BDA7B3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4" name="Google Shape;3244;p50">
              <a:extLst>
                <a:ext uri="{FF2B5EF4-FFF2-40B4-BE49-F238E27FC236}">
                  <a16:creationId xmlns:a16="http://schemas.microsoft.com/office/drawing/2014/main" id="{C8E036E4-31AA-2296-500E-5BDE4EB4C26E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5" name="Google Shape;3245;p50">
              <a:extLst>
                <a:ext uri="{FF2B5EF4-FFF2-40B4-BE49-F238E27FC236}">
                  <a16:creationId xmlns:a16="http://schemas.microsoft.com/office/drawing/2014/main" id="{3F3B5398-2F82-1A42-765F-A7DF2EA5F9AD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6" name="Google Shape;3246;p50">
              <a:extLst>
                <a:ext uri="{FF2B5EF4-FFF2-40B4-BE49-F238E27FC236}">
                  <a16:creationId xmlns:a16="http://schemas.microsoft.com/office/drawing/2014/main" id="{BA1A8727-9ED8-027B-548E-998AFA8C468F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7" name="Google Shape;3247;p50">
              <a:extLst>
                <a:ext uri="{FF2B5EF4-FFF2-40B4-BE49-F238E27FC236}">
                  <a16:creationId xmlns:a16="http://schemas.microsoft.com/office/drawing/2014/main" id="{E9B5DDCB-225D-7777-EBBF-55000A80EEF7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8" name="Google Shape;3248;p50">
              <a:extLst>
                <a:ext uri="{FF2B5EF4-FFF2-40B4-BE49-F238E27FC236}">
                  <a16:creationId xmlns:a16="http://schemas.microsoft.com/office/drawing/2014/main" id="{884780EA-3B69-FBCC-FCB2-8C48030E714D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9" name="Google Shape;3249;p50">
              <a:extLst>
                <a:ext uri="{FF2B5EF4-FFF2-40B4-BE49-F238E27FC236}">
                  <a16:creationId xmlns:a16="http://schemas.microsoft.com/office/drawing/2014/main" id="{9740E1DF-68EF-355F-200B-7995831C9C11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0" name="Google Shape;3250;p50">
              <a:extLst>
                <a:ext uri="{FF2B5EF4-FFF2-40B4-BE49-F238E27FC236}">
                  <a16:creationId xmlns:a16="http://schemas.microsoft.com/office/drawing/2014/main" id="{66D1E074-E47C-79BA-0140-7B0433B087B8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1" name="Google Shape;3251;p50">
              <a:extLst>
                <a:ext uri="{FF2B5EF4-FFF2-40B4-BE49-F238E27FC236}">
                  <a16:creationId xmlns:a16="http://schemas.microsoft.com/office/drawing/2014/main" id="{D23CC734-5C38-68D3-02D0-B9292DA3489B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2" name="Google Shape;3252;p50">
              <a:extLst>
                <a:ext uri="{FF2B5EF4-FFF2-40B4-BE49-F238E27FC236}">
                  <a16:creationId xmlns:a16="http://schemas.microsoft.com/office/drawing/2014/main" id="{5A17A177-8184-7879-CB66-FDD0D6EF2951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3" name="Google Shape;3253;p50">
              <a:extLst>
                <a:ext uri="{FF2B5EF4-FFF2-40B4-BE49-F238E27FC236}">
                  <a16:creationId xmlns:a16="http://schemas.microsoft.com/office/drawing/2014/main" id="{5ED366B3-F912-C5D5-A73B-92678AE29AA7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4" name="Google Shape;3254;p50">
              <a:extLst>
                <a:ext uri="{FF2B5EF4-FFF2-40B4-BE49-F238E27FC236}">
                  <a16:creationId xmlns:a16="http://schemas.microsoft.com/office/drawing/2014/main" id="{F0A4F3F4-D7BA-F2A7-C603-A5A2A65AA940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5" name="Google Shape;2229;p35">
            <a:extLst>
              <a:ext uri="{FF2B5EF4-FFF2-40B4-BE49-F238E27FC236}">
                <a16:creationId xmlns:a16="http://schemas.microsoft.com/office/drawing/2014/main" id="{D3C92247-484D-6CE0-205F-D8988B0019CD}"/>
              </a:ext>
            </a:extLst>
          </p:cNvPr>
          <p:cNvGrpSpPr/>
          <p:nvPr/>
        </p:nvGrpSpPr>
        <p:grpSpPr>
          <a:xfrm>
            <a:off x="3306697" y="3594144"/>
            <a:ext cx="976475" cy="746399"/>
            <a:chOff x="9314465" y="3099780"/>
            <a:chExt cx="910138" cy="777759"/>
          </a:xfrm>
        </p:grpSpPr>
        <p:sp>
          <p:nvSpPr>
            <p:cNvPr id="3276" name="Google Shape;2230;p35">
              <a:extLst>
                <a:ext uri="{FF2B5EF4-FFF2-40B4-BE49-F238E27FC236}">
                  <a16:creationId xmlns:a16="http://schemas.microsoft.com/office/drawing/2014/main" id="{7D9FC59A-B475-945C-2037-34CCBB2A9690}"/>
                </a:ext>
              </a:extLst>
            </p:cNvPr>
            <p:cNvSpPr/>
            <p:nvPr/>
          </p:nvSpPr>
          <p:spPr>
            <a:xfrm>
              <a:off x="9364108" y="3132877"/>
              <a:ext cx="810850" cy="744663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98" y="45"/>
                  </a:moveTo>
                  <a:lnTo>
                    <a:pt x="83" y="1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16" y="13"/>
                  </a:lnTo>
                  <a:lnTo>
                    <a:pt x="0" y="45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98" y="90"/>
                  </a:lnTo>
                  <a:lnTo>
                    <a:pt x="98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7" name="Google Shape;2231;p35">
              <a:extLst>
                <a:ext uri="{FF2B5EF4-FFF2-40B4-BE49-F238E27FC236}">
                  <a16:creationId xmlns:a16="http://schemas.microsoft.com/office/drawing/2014/main" id="{2B37B6F5-C496-E32B-E274-BD8CB1F8C326}"/>
                </a:ext>
              </a:extLst>
            </p:cNvPr>
            <p:cNvSpPr/>
            <p:nvPr/>
          </p:nvSpPr>
          <p:spPr>
            <a:xfrm>
              <a:off x="9364108" y="381962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8" name="Google Shape;2232;p35">
              <a:extLst>
                <a:ext uri="{FF2B5EF4-FFF2-40B4-BE49-F238E27FC236}">
                  <a16:creationId xmlns:a16="http://schemas.microsoft.com/office/drawing/2014/main" id="{A731C598-E6C7-5B2E-96D8-3F602558F85E}"/>
                </a:ext>
              </a:extLst>
            </p:cNvPr>
            <p:cNvSpPr/>
            <p:nvPr/>
          </p:nvSpPr>
          <p:spPr>
            <a:xfrm>
              <a:off x="9364108" y="372860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9" name="Google Shape;2233;p35">
              <a:extLst>
                <a:ext uri="{FF2B5EF4-FFF2-40B4-BE49-F238E27FC236}">
                  <a16:creationId xmlns:a16="http://schemas.microsoft.com/office/drawing/2014/main" id="{6FA5F4A7-A376-7D17-0056-D9358443E227}"/>
                </a:ext>
              </a:extLst>
            </p:cNvPr>
            <p:cNvSpPr/>
            <p:nvPr/>
          </p:nvSpPr>
          <p:spPr>
            <a:xfrm>
              <a:off x="9364108" y="364586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0" name="Google Shape;2234;p35">
              <a:extLst>
                <a:ext uri="{FF2B5EF4-FFF2-40B4-BE49-F238E27FC236}">
                  <a16:creationId xmlns:a16="http://schemas.microsoft.com/office/drawing/2014/main" id="{DEF4A640-36A6-1602-2C3A-049CFC5E8C06}"/>
                </a:ext>
              </a:extLst>
            </p:cNvPr>
            <p:cNvSpPr/>
            <p:nvPr/>
          </p:nvSpPr>
          <p:spPr>
            <a:xfrm>
              <a:off x="9364108" y="3546578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1" name="Google Shape;2235;p35">
              <a:extLst>
                <a:ext uri="{FF2B5EF4-FFF2-40B4-BE49-F238E27FC236}">
                  <a16:creationId xmlns:a16="http://schemas.microsoft.com/office/drawing/2014/main" id="{A025C9A6-F97B-401E-B5E3-4E1969EC0A3F}"/>
                </a:ext>
              </a:extLst>
            </p:cNvPr>
            <p:cNvSpPr/>
            <p:nvPr/>
          </p:nvSpPr>
          <p:spPr>
            <a:xfrm>
              <a:off x="9364108" y="3455564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2" name="Google Shape;2236;p35">
              <a:extLst>
                <a:ext uri="{FF2B5EF4-FFF2-40B4-BE49-F238E27FC236}">
                  <a16:creationId xmlns:a16="http://schemas.microsoft.com/office/drawing/2014/main" id="{7BE7DDCC-AA6B-5CB3-D1F1-76CCE17A2F64}"/>
                </a:ext>
              </a:extLst>
            </p:cNvPr>
            <p:cNvSpPr/>
            <p:nvPr/>
          </p:nvSpPr>
          <p:spPr>
            <a:xfrm>
              <a:off x="9364108" y="3356275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3" name="Google Shape;2237;p35">
              <a:extLst>
                <a:ext uri="{FF2B5EF4-FFF2-40B4-BE49-F238E27FC236}">
                  <a16:creationId xmlns:a16="http://schemas.microsoft.com/office/drawing/2014/main" id="{22DA6A1C-23F6-7043-136A-6793FE113F71}"/>
                </a:ext>
              </a:extLst>
            </p:cNvPr>
            <p:cNvSpPr/>
            <p:nvPr/>
          </p:nvSpPr>
          <p:spPr>
            <a:xfrm>
              <a:off x="9364108" y="326526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4" name="Google Shape;2238;p35">
              <a:extLst>
                <a:ext uri="{FF2B5EF4-FFF2-40B4-BE49-F238E27FC236}">
                  <a16:creationId xmlns:a16="http://schemas.microsoft.com/office/drawing/2014/main" id="{0E28ECFB-7D1B-CE0B-6FAA-D20117BA077E}"/>
                </a:ext>
              </a:extLst>
            </p:cNvPr>
            <p:cNvSpPr/>
            <p:nvPr/>
          </p:nvSpPr>
          <p:spPr>
            <a:xfrm>
              <a:off x="9364108" y="317424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5" name="Google Shape;2239;p35">
              <a:extLst>
                <a:ext uri="{FF2B5EF4-FFF2-40B4-BE49-F238E27FC236}">
                  <a16:creationId xmlns:a16="http://schemas.microsoft.com/office/drawing/2014/main" id="{4DB4C589-198B-1F06-76E5-F0D48FF56376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6" name="Google Shape;2240;p35">
              <a:extLst>
                <a:ext uri="{FF2B5EF4-FFF2-40B4-BE49-F238E27FC236}">
                  <a16:creationId xmlns:a16="http://schemas.microsoft.com/office/drawing/2014/main" id="{2E1489B6-4F80-E7D1-A080-6743D8EF18AB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7" name="Google Shape;2241;p35">
              <a:extLst>
                <a:ext uri="{FF2B5EF4-FFF2-40B4-BE49-F238E27FC236}">
                  <a16:creationId xmlns:a16="http://schemas.microsoft.com/office/drawing/2014/main" id="{28B60D56-B0B3-829D-DB03-D5C5A2F87DD9}"/>
                </a:ext>
              </a:extLst>
            </p:cNvPr>
            <p:cNvSpPr/>
            <p:nvPr/>
          </p:nvSpPr>
          <p:spPr>
            <a:xfrm>
              <a:off x="9736438" y="362104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8" name="Google Shape;2242;p35">
              <a:extLst>
                <a:ext uri="{FF2B5EF4-FFF2-40B4-BE49-F238E27FC236}">
                  <a16:creationId xmlns:a16="http://schemas.microsoft.com/office/drawing/2014/main" id="{02EF1FDB-E853-EB45-58B5-A932B231D9F0}"/>
                </a:ext>
              </a:extLst>
            </p:cNvPr>
            <p:cNvSpPr/>
            <p:nvPr/>
          </p:nvSpPr>
          <p:spPr>
            <a:xfrm>
              <a:off x="9786081" y="3604496"/>
              <a:ext cx="256493" cy="264769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8" y="32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1" y="30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9" name="Google Shape;2243;p35">
              <a:extLst>
                <a:ext uri="{FF2B5EF4-FFF2-40B4-BE49-F238E27FC236}">
                  <a16:creationId xmlns:a16="http://schemas.microsoft.com/office/drawing/2014/main" id="{FCB38CB3-E23C-9ACB-57C3-DD302EEE91EC}"/>
                </a:ext>
              </a:extLst>
            </p:cNvPr>
            <p:cNvSpPr/>
            <p:nvPr/>
          </p:nvSpPr>
          <p:spPr>
            <a:xfrm>
              <a:off x="9521314" y="3604496"/>
              <a:ext cx="239945" cy="264769"/>
            </a:xfrm>
            <a:custGeom>
              <a:avLst/>
              <a:gdLst/>
              <a:ahLst/>
              <a:cxnLst/>
              <a:rect l="l" t="t" r="r" b="b"/>
              <a:pathLst>
                <a:path w="29" h="32" extrusionOk="0">
                  <a:moveTo>
                    <a:pt x="27" y="3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29" y="29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0" name="Google Shape;2244;p35">
              <a:extLst>
                <a:ext uri="{FF2B5EF4-FFF2-40B4-BE49-F238E27FC236}">
                  <a16:creationId xmlns:a16="http://schemas.microsoft.com/office/drawing/2014/main" id="{A8BEC5DB-B319-EB84-3631-EC6121BA3402}"/>
                </a:ext>
              </a:extLst>
            </p:cNvPr>
            <p:cNvSpPr/>
            <p:nvPr/>
          </p:nvSpPr>
          <p:spPr>
            <a:xfrm>
              <a:off x="9777807" y="3604496"/>
              <a:ext cx="264767" cy="26476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" y="32"/>
                  </a:moveTo>
                  <a:lnTo>
                    <a:pt x="0" y="29"/>
                  </a:lnTo>
                  <a:lnTo>
                    <a:pt x="30" y="0"/>
                  </a:lnTo>
                  <a:lnTo>
                    <a:pt x="32" y="3"/>
                  </a:lnTo>
                  <a:lnTo>
                    <a:pt x="3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2245;p35">
              <a:extLst>
                <a:ext uri="{FF2B5EF4-FFF2-40B4-BE49-F238E27FC236}">
                  <a16:creationId xmlns:a16="http://schemas.microsoft.com/office/drawing/2014/main" id="{DFD41744-89DF-F768-EFCA-860AE99AC0D3}"/>
                </a:ext>
              </a:extLst>
            </p:cNvPr>
            <p:cNvSpPr/>
            <p:nvPr/>
          </p:nvSpPr>
          <p:spPr>
            <a:xfrm>
              <a:off x="9513044" y="3587956"/>
              <a:ext cx="292153" cy="264767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2" y="29"/>
                  </a:moveTo>
                  <a:lnTo>
                    <a:pt x="0" y="27"/>
                  </a:lnTo>
                  <a:lnTo>
                    <a:pt x="29" y="0"/>
                  </a:lnTo>
                  <a:lnTo>
                    <a:pt x="32" y="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2246;p35">
              <a:extLst>
                <a:ext uri="{FF2B5EF4-FFF2-40B4-BE49-F238E27FC236}">
                  <a16:creationId xmlns:a16="http://schemas.microsoft.com/office/drawing/2014/main" id="{B787FCE9-AECE-9C75-0E46-79E5AB59D20B}"/>
                </a:ext>
              </a:extLst>
            </p:cNvPr>
            <p:cNvSpPr/>
            <p:nvPr/>
          </p:nvSpPr>
          <p:spPr>
            <a:xfrm>
              <a:off x="9488218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2247;p35">
              <a:extLst>
                <a:ext uri="{FF2B5EF4-FFF2-40B4-BE49-F238E27FC236}">
                  <a16:creationId xmlns:a16="http://schemas.microsoft.com/office/drawing/2014/main" id="{A4CDB17A-0F14-F649-1B8B-3F9B8DE5C983}"/>
                </a:ext>
              </a:extLst>
            </p:cNvPr>
            <p:cNvSpPr/>
            <p:nvPr/>
          </p:nvSpPr>
          <p:spPr>
            <a:xfrm>
              <a:off x="9479944" y="3414194"/>
              <a:ext cx="132384" cy="107562"/>
            </a:xfrm>
            <a:custGeom>
              <a:avLst/>
              <a:gdLst/>
              <a:ahLst/>
              <a:cxnLst/>
              <a:rect l="l" t="t" r="r" b="b"/>
              <a:pathLst>
                <a:path w="16" h="13" extrusionOk="0">
                  <a:moveTo>
                    <a:pt x="16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2248;p35">
              <a:extLst>
                <a:ext uri="{FF2B5EF4-FFF2-40B4-BE49-F238E27FC236}">
                  <a16:creationId xmlns:a16="http://schemas.microsoft.com/office/drawing/2014/main" id="{AEE9E14C-CD2E-D9ED-A94D-2A7CF437C12D}"/>
                </a:ext>
              </a:extLst>
            </p:cNvPr>
            <p:cNvSpPr/>
            <p:nvPr/>
          </p:nvSpPr>
          <p:spPr>
            <a:xfrm>
              <a:off x="9546136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95" name="Google Shape;2249;p35">
              <a:extLst>
                <a:ext uri="{FF2B5EF4-FFF2-40B4-BE49-F238E27FC236}">
                  <a16:creationId xmlns:a16="http://schemas.microsoft.com/office/drawing/2014/main" id="{28FC6230-699D-E3A0-26BA-78D6E618FE57}"/>
                </a:ext>
              </a:extLst>
            </p:cNvPr>
            <p:cNvCxnSpPr/>
            <p:nvPr/>
          </p:nvCxnSpPr>
          <p:spPr>
            <a:xfrm>
              <a:off x="9546136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296" name="Google Shape;2250;p35">
              <a:extLst>
                <a:ext uri="{FF2B5EF4-FFF2-40B4-BE49-F238E27FC236}">
                  <a16:creationId xmlns:a16="http://schemas.microsoft.com/office/drawing/2014/main" id="{4F1FEC9B-D024-7E93-9B84-249CFCB52030}"/>
                </a:ext>
              </a:extLst>
            </p:cNvPr>
            <p:cNvSpPr/>
            <p:nvPr/>
          </p:nvSpPr>
          <p:spPr>
            <a:xfrm>
              <a:off x="9537862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2251;p35">
              <a:extLst>
                <a:ext uri="{FF2B5EF4-FFF2-40B4-BE49-F238E27FC236}">
                  <a16:creationId xmlns:a16="http://schemas.microsoft.com/office/drawing/2014/main" id="{1003DFC7-EC4E-7F31-A5E9-A3F98F731E45}"/>
                </a:ext>
              </a:extLst>
            </p:cNvPr>
            <p:cNvSpPr/>
            <p:nvPr/>
          </p:nvSpPr>
          <p:spPr>
            <a:xfrm>
              <a:off x="9488218" y="3463838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98" name="Google Shape;2252;p35">
              <a:extLst>
                <a:ext uri="{FF2B5EF4-FFF2-40B4-BE49-F238E27FC236}">
                  <a16:creationId xmlns:a16="http://schemas.microsoft.com/office/drawing/2014/main" id="{3202B9BD-3AE2-D734-3764-0BA23E7DDDB4}"/>
                </a:ext>
              </a:extLst>
            </p:cNvPr>
            <p:cNvCxnSpPr/>
            <p:nvPr/>
          </p:nvCxnSpPr>
          <p:spPr>
            <a:xfrm>
              <a:off x="9604054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299" name="Google Shape;2253;p35">
              <a:extLst>
                <a:ext uri="{FF2B5EF4-FFF2-40B4-BE49-F238E27FC236}">
                  <a16:creationId xmlns:a16="http://schemas.microsoft.com/office/drawing/2014/main" id="{6296ACBC-8722-ADA6-FE79-C97D5F036B94}"/>
                </a:ext>
              </a:extLst>
            </p:cNvPr>
            <p:cNvSpPr/>
            <p:nvPr/>
          </p:nvSpPr>
          <p:spPr>
            <a:xfrm>
              <a:off x="9488218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2254;p35">
              <a:extLst>
                <a:ext uri="{FF2B5EF4-FFF2-40B4-BE49-F238E27FC236}">
                  <a16:creationId xmlns:a16="http://schemas.microsoft.com/office/drawing/2014/main" id="{7729FD35-EF46-13AD-8F5D-10A29FDAD3F7}"/>
                </a:ext>
              </a:extLst>
            </p:cNvPr>
            <p:cNvSpPr/>
            <p:nvPr/>
          </p:nvSpPr>
          <p:spPr>
            <a:xfrm>
              <a:off x="9719890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2255;p35">
              <a:extLst>
                <a:ext uri="{FF2B5EF4-FFF2-40B4-BE49-F238E27FC236}">
                  <a16:creationId xmlns:a16="http://schemas.microsoft.com/office/drawing/2014/main" id="{72E7A4CF-A06E-0AFA-FE83-17A0503750D8}"/>
                </a:ext>
              </a:extLst>
            </p:cNvPr>
            <p:cNvSpPr/>
            <p:nvPr/>
          </p:nvSpPr>
          <p:spPr>
            <a:xfrm>
              <a:off x="9711616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2256;p35">
              <a:extLst>
                <a:ext uri="{FF2B5EF4-FFF2-40B4-BE49-F238E27FC236}">
                  <a16:creationId xmlns:a16="http://schemas.microsoft.com/office/drawing/2014/main" id="{468FFC95-EAC8-1A73-800D-DE6AB46178AD}"/>
                </a:ext>
              </a:extLst>
            </p:cNvPr>
            <p:cNvSpPr/>
            <p:nvPr/>
          </p:nvSpPr>
          <p:spPr>
            <a:xfrm>
              <a:off x="9777807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3" name="Google Shape;2257;p35">
              <a:extLst>
                <a:ext uri="{FF2B5EF4-FFF2-40B4-BE49-F238E27FC236}">
                  <a16:creationId xmlns:a16="http://schemas.microsoft.com/office/drawing/2014/main" id="{7E937D72-DFD7-84EC-4EC1-1A29509A5AF5}"/>
                </a:ext>
              </a:extLst>
            </p:cNvPr>
            <p:cNvCxnSpPr/>
            <p:nvPr/>
          </p:nvCxnSpPr>
          <p:spPr>
            <a:xfrm>
              <a:off x="9777807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304" name="Google Shape;2258;p35">
              <a:extLst>
                <a:ext uri="{FF2B5EF4-FFF2-40B4-BE49-F238E27FC236}">
                  <a16:creationId xmlns:a16="http://schemas.microsoft.com/office/drawing/2014/main" id="{A222FC0C-E2C1-1183-36C3-5DDE9BF41422}"/>
                </a:ext>
              </a:extLst>
            </p:cNvPr>
            <p:cNvSpPr/>
            <p:nvPr/>
          </p:nvSpPr>
          <p:spPr>
            <a:xfrm>
              <a:off x="9777807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2259;p35">
              <a:extLst>
                <a:ext uri="{FF2B5EF4-FFF2-40B4-BE49-F238E27FC236}">
                  <a16:creationId xmlns:a16="http://schemas.microsoft.com/office/drawing/2014/main" id="{6EC077D7-F1C6-BCBB-62B5-4474BE2FC389}"/>
                </a:ext>
              </a:extLst>
            </p:cNvPr>
            <p:cNvSpPr/>
            <p:nvPr/>
          </p:nvSpPr>
          <p:spPr>
            <a:xfrm>
              <a:off x="9728164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6" name="Google Shape;2260;p35">
              <a:extLst>
                <a:ext uri="{FF2B5EF4-FFF2-40B4-BE49-F238E27FC236}">
                  <a16:creationId xmlns:a16="http://schemas.microsoft.com/office/drawing/2014/main" id="{9A1C539C-12D2-EE37-98C5-B8116DCFC072}"/>
                </a:ext>
              </a:extLst>
            </p:cNvPr>
            <p:cNvCxnSpPr/>
            <p:nvPr/>
          </p:nvCxnSpPr>
          <p:spPr>
            <a:xfrm>
              <a:off x="9835725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307" name="Google Shape;2261;p35">
              <a:extLst>
                <a:ext uri="{FF2B5EF4-FFF2-40B4-BE49-F238E27FC236}">
                  <a16:creationId xmlns:a16="http://schemas.microsoft.com/office/drawing/2014/main" id="{1044FF36-5889-55AB-3B18-9A72DA727C38}"/>
                </a:ext>
              </a:extLst>
            </p:cNvPr>
            <p:cNvSpPr/>
            <p:nvPr/>
          </p:nvSpPr>
          <p:spPr>
            <a:xfrm>
              <a:off x="9728164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2262;p35">
              <a:extLst>
                <a:ext uri="{FF2B5EF4-FFF2-40B4-BE49-F238E27FC236}">
                  <a16:creationId xmlns:a16="http://schemas.microsoft.com/office/drawing/2014/main" id="{968CA697-1605-CB7D-60CE-CC6DEEA7755B}"/>
                </a:ext>
              </a:extLst>
            </p:cNvPr>
            <p:cNvSpPr/>
            <p:nvPr/>
          </p:nvSpPr>
          <p:spPr>
            <a:xfrm>
              <a:off x="9719890" y="3256987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2263;p35">
              <a:extLst>
                <a:ext uri="{FF2B5EF4-FFF2-40B4-BE49-F238E27FC236}">
                  <a16:creationId xmlns:a16="http://schemas.microsoft.com/office/drawing/2014/main" id="{4366AFD1-F8A7-AB7D-6B27-3C819A19AEC5}"/>
                </a:ext>
              </a:extLst>
            </p:cNvPr>
            <p:cNvSpPr/>
            <p:nvPr/>
          </p:nvSpPr>
          <p:spPr>
            <a:xfrm>
              <a:off x="9711616" y="3248713"/>
              <a:ext cx="132384" cy="115836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6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4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2264;p35">
              <a:extLst>
                <a:ext uri="{FF2B5EF4-FFF2-40B4-BE49-F238E27FC236}">
                  <a16:creationId xmlns:a16="http://schemas.microsoft.com/office/drawing/2014/main" id="{A1994821-A8BA-9022-7543-63EF2B7F4991}"/>
                </a:ext>
              </a:extLst>
            </p:cNvPr>
            <p:cNvSpPr/>
            <p:nvPr/>
          </p:nvSpPr>
          <p:spPr>
            <a:xfrm>
              <a:off x="9777807" y="3265261"/>
              <a:ext cx="0" cy="82740"/>
            </a:xfrm>
            <a:custGeom>
              <a:avLst/>
              <a:gdLst/>
              <a:ahLst/>
              <a:cxnLst/>
              <a:rect l="l" t="t" r="r" b="b"/>
              <a:pathLst>
                <a:path w="120000" h="10" extrusionOk="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1" name="Google Shape;2265;p35">
              <a:extLst>
                <a:ext uri="{FF2B5EF4-FFF2-40B4-BE49-F238E27FC236}">
                  <a16:creationId xmlns:a16="http://schemas.microsoft.com/office/drawing/2014/main" id="{87D17CC0-7676-0E29-0449-EDD80FC52024}"/>
                </a:ext>
              </a:extLst>
            </p:cNvPr>
            <p:cNvCxnSpPr/>
            <p:nvPr/>
          </p:nvCxnSpPr>
          <p:spPr>
            <a:xfrm>
              <a:off x="9777807" y="326526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312" name="Google Shape;2266;p35">
              <a:extLst>
                <a:ext uri="{FF2B5EF4-FFF2-40B4-BE49-F238E27FC236}">
                  <a16:creationId xmlns:a16="http://schemas.microsoft.com/office/drawing/2014/main" id="{C850D7C8-83AC-36A7-9D60-9BF48FADC864}"/>
                </a:ext>
              </a:extLst>
            </p:cNvPr>
            <p:cNvSpPr/>
            <p:nvPr/>
          </p:nvSpPr>
          <p:spPr>
            <a:xfrm>
              <a:off x="9769534" y="3265261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2267;p35">
              <a:extLst>
                <a:ext uri="{FF2B5EF4-FFF2-40B4-BE49-F238E27FC236}">
                  <a16:creationId xmlns:a16="http://schemas.microsoft.com/office/drawing/2014/main" id="{0EE22E33-2C50-1C66-F725-A084F8E42B31}"/>
                </a:ext>
              </a:extLst>
            </p:cNvPr>
            <p:cNvSpPr/>
            <p:nvPr/>
          </p:nvSpPr>
          <p:spPr>
            <a:xfrm>
              <a:off x="9719890" y="3306631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4" name="Google Shape;2268;p35">
              <a:extLst>
                <a:ext uri="{FF2B5EF4-FFF2-40B4-BE49-F238E27FC236}">
                  <a16:creationId xmlns:a16="http://schemas.microsoft.com/office/drawing/2014/main" id="{78F6ACCA-67F2-CE2B-87EF-D1A8999ED4A7}"/>
                </a:ext>
              </a:extLst>
            </p:cNvPr>
            <p:cNvCxnSpPr/>
            <p:nvPr/>
          </p:nvCxnSpPr>
          <p:spPr>
            <a:xfrm>
              <a:off x="9835725" y="330663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315" name="Google Shape;2269;p35">
              <a:extLst>
                <a:ext uri="{FF2B5EF4-FFF2-40B4-BE49-F238E27FC236}">
                  <a16:creationId xmlns:a16="http://schemas.microsoft.com/office/drawing/2014/main" id="{B847D420-43F1-8D1E-E8C1-485490D7B7B8}"/>
                </a:ext>
              </a:extLst>
            </p:cNvPr>
            <p:cNvSpPr/>
            <p:nvPr/>
          </p:nvSpPr>
          <p:spPr>
            <a:xfrm>
              <a:off x="9719890" y="3298357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2270;p35">
              <a:extLst>
                <a:ext uri="{FF2B5EF4-FFF2-40B4-BE49-F238E27FC236}">
                  <a16:creationId xmlns:a16="http://schemas.microsoft.com/office/drawing/2014/main" id="{02AA2442-ADDE-3FF1-7AEF-77FC950750FF}"/>
                </a:ext>
              </a:extLst>
            </p:cNvPr>
            <p:cNvSpPr/>
            <p:nvPr/>
          </p:nvSpPr>
          <p:spPr>
            <a:xfrm>
              <a:off x="9951561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2271;p35">
              <a:extLst>
                <a:ext uri="{FF2B5EF4-FFF2-40B4-BE49-F238E27FC236}">
                  <a16:creationId xmlns:a16="http://schemas.microsoft.com/office/drawing/2014/main" id="{79A4489F-B467-2267-4D7C-5270DB0E654C}"/>
                </a:ext>
              </a:extLst>
            </p:cNvPr>
            <p:cNvSpPr/>
            <p:nvPr/>
          </p:nvSpPr>
          <p:spPr>
            <a:xfrm>
              <a:off x="9943287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5" y="11"/>
                  </a:lnTo>
                  <a:lnTo>
                    <a:pt x="15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2272;p35">
              <a:extLst>
                <a:ext uri="{FF2B5EF4-FFF2-40B4-BE49-F238E27FC236}">
                  <a16:creationId xmlns:a16="http://schemas.microsoft.com/office/drawing/2014/main" id="{F0665E20-9569-2D01-3A6A-399589FF849F}"/>
                </a:ext>
              </a:extLst>
            </p:cNvPr>
            <p:cNvSpPr/>
            <p:nvPr/>
          </p:nvSpPr>
          <p:spPr>
            <a:xfrm>
              <a:off x="10009479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9" name="Google Shape;2273;p35">
              <a:extLst>
                <a:ext uri="{FF2B5EF4-FFF2-40B4-BE49-F238E27FC236}">
                  <a16:creationId xmlns:a16="http://schemas.microsoft.com/office/drawing/2014/main" id="{972BA519-1B82-BFAA-4C82-E2FF39130B4C}"/>
                </a:ext>
              </a:extLst>
            </p:cNvPr>
            <p:cNvCxnSpPr/>
            <p:nvPr/>
          </p:nvCxnSpPr>
          <p:spPr>
            <a:xfrm>
              <a:off x="10009479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320" name="Google Shape;2274;p35">
              <a:extLst>
                <a:ext uri="{FF2B5EF4-FFF2-40B4-BE49-F238E27FC236}">
                  <a16:creationId xmlns:a16="http://schemas.microsoft.com/office/drawing/2014/main" id="{2DAD600B-DA12-CC8E-ADBF-20ADF9D3810F}"/>
                </a:ext>
              </a:extLst>
            </p:cNvPr>
            <p:cNvSpPr/>
            <p:nvPr/>
          </p:nvSpPr>
          <p:spPr>
            <a:xfrm>
              <a:off x="10009479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2275;p35">
              <a:extLst>
                <a:ext uri="{FF2B5EF4-FFF2-40B4-BE49-F238E27FC236}">
                  <a16:creationId xmlns:a16="http://schemas.microsoft.com/office/drawing/2014/main" id="{0CA2F6CD-B7FF-90CF-D43D-CCE8381A357E}"/>
                </a:ext>
              </a:extLst>
            </p:cNvPr>
            <p:cNvSpPr/>
            <p:nvPr/>
          </p:nvSpPr>
          <p:spPr>
            <a:xfrm>
              <a:off x="9959835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2" name="Google Shape;2276;p35">
              <a:extLst>
                <a:ext uri="{FF2B5EF4-FFF2-40B4-BE49-F238E27FC236}">
                  <a16:creationId xmlns:a16="http://schemas.microsoft.com/office/drawing/2014/main" id="{72754CBF-0661-CE9C-18D5-D7D1E0397044}"/>
                </a:ext>
              </a:extLst>
            </p:cNvPr>
            <p:cNvCxnSpPr/>
            <p:nvPr/>
          </p:nvCxnSpPr>
          <p:spPr>
            <a:xfrm>
              <a:off x="10067397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323" name="Google Shape;2277;p35">
              <a:extLst>
                <a:ext uri="{FF2B5EF4-FFF2-40B4-BE49-F238E27FC236}">
                  <a16:creationId xmlns:a16="http://schemas.microsoft.com/office/drawing/2014/main" id="{EDFC78C0-0988-31D5-8FE1-378FB169623A}"/>
                </a:ext>
              </a:extLst>
            </p:cNvPr>
            <p:cNvSpPr/>
            <p:nvPr/>
          </p:nvSpPr>
          <p:spPr>
            <a:xfrm>
              <a:off x="9959835" y="3463838"/>
              <a:ext cx="0" cy="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2278;p35">
              <a:extLst>
                <a:ext uri="{FF2B5EF4-FFF2-40B4-BE49-F238E27FC236}">
                  <a16:creationId xmlns:a16="http://schemas.microsoft.com/office/drawing/2014/main" id="{7B0E6B5F-4087-916B-1509-C9B30382861A}"/>
                </a:ext>
              </a:extLst>
            </p:cNvPr>
            <p:cNvSpPr/>
            <p:nvPr/>
          </p:nvSpPr>
          <p:spPr>
            <a:xfrm>
              <a:off x="9314465" y="3099780"/>
              <a:ext cx="910138" cy="430250"/>
            </a:xfrm>
            <a:custGeom>
              <a:avLst/>
              <a:gdLst/>
              <a:ahLst/>
              <a:cxnLst/>
              <a:rect l="l" t="t" r="r" b="b"/>
              <a:pathLst>
                <a:path w="110" h="52" extrusionOk="0">
                  <a:moveTo>
                    <a:pt x="6" y="52"/>
                  </a:moveTo>
                  <a:lnTo>
                    <a:pt x="0" y="49"/>
                  </a:lnTo>
                  <a:lnTo>
                    <a:pt x="17" y="14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1"/>
                  </a:lnTo>
                  <a:lnTo>
                    <a:pt x="93" y="14"/>
                  </a:lnTo>
                  <a:lnTo>
                    <a:pt x="110" y="49"/>
                  </a:lnTo>
                  <a:lnTo>
                    <a:pt x="105" y="52"/>
                  </a:lnTo>
                  <a:lnTo>
                    <a:pt x="88" y="19"/>
                  </a:lnTo>
                  <a:lnTo>
                    <a:pt x="55" y="7"/>
                  </a:lnTo>
                  <a:lnTo>
                    <a:pt x="22" y="19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rgbClr val="998C7E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5" name="Google Shape;3160;p50">
            <a:extLst>
              <a:ext uri="{FF2B5EF4-FFF2-40B4-BE49-F238E27FC236}">
                <a16:creationId xmlns:a16="http://schemas.microsoft.com/office/drawing/2014/main" id="{92FBAE0D-1A4E-2467-563F-FD194710CB85}"/>
              </a:ext>
            </a:extLst>
          </p:cNvPr>
          <p:cNvGrpSpPr/>
          <p:nvPr/>
        </p:nvGrpSpPr>
        <p:grpSpPr>
          <a:xfrm>
            <a:off x="5162081" y="1229352"/>
            <a:ext cx="732694" cy="678875"/>
            <a:chOff x="2895541" y="4538716"/>
            <a:chExt cx="3642225" cy="2689325"/>
          </a:xfrm>
        </p:grpSpPr>
        <p:sp>
          <p:nvSpPr>
            <p:cNvPr id="3326" name="Google Shape;3161;p50">
              <a:extLst>
                <a:ext uri="{FF2B5EF4-FFF2-40B4-BE49-F238E27FC236}">
                  <a16:creationId xmlns:a16="http://schemas.microsoft.com/office/drawing/2014/main" id="{646A0DC2-C20D-CB06-7FBB-1DB053C9A8F2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162;p50">
              <a:extLst>
                <a:ext uri="{FF2B5EF4-FFF2-40B4-BE49-F238E27FC236}">
                  <a16:creationId xmlns:a16="http://schemas.microsoft.com/office/drawing/2014/main" id="{9679FC25-9D2C-619B-3FC4-9A7047F12BE6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163;p50">
              <a:extLst>
                <a:ext uri="{FF2B5EF4-FFF2-40B4-BE49-F238E27FC236}">
                  <a16:creationId xmlns:a16="http://schemas.microsoft.com/office/drawing/2014/main" id="{A77D35A4-BE86-673E-1B9B-A0AA760A91B0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164;p50">
              <a:extLst>
                <a:ext uri="{FF2B5EF4-FFF2-40B4-BE49-F238E27FC236}">
                  <a16:creationId xmlns:a16="http://schemas.microsoft.com/office/drawing/2014/main" id="{DE06DAF0-EECF-5032-DE40-91E748212401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165;p50">
              <a:extLst>
                <a:ext uri="{FF2B5EF4-FFF2-40B4-BE49-F238E27FC236}">
                  <a16:creationId xmlns:a16="http://schemas.microsoft.com/office/drawing/2014/main" id="{2444321B-A518-7DAA-CE50-F8B86C29D19B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166;p50">
              <a:extLst>
                <a:ext uri="{FF2B5EF4-FFF2-40B4-BE49-F238E27FC236}">
                  <a16:creationId xmlns:a16="http://schemas.microsoft.com/office/drawing/2014/main" id="{DEA21E6F-0C3A-4C77-3EDE-002E063375B1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167;p50">
              <a:extLst>
                <a:ext uri="{FF2B5EF4-FFF2-40B4-BE49-F238E27FC236}">
                  <a16:creationId xmlns:a16="http://schemas.microsoft.com/office/drawing/2014/main" id="{0BA7C497-AC13-C5BA-B57C-9D4F6BAF08DB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168;p50">
              <a:extLst>
                <a:ext uri="{FF2B5EF4-FFF2-40B4-BE49-F238E27FC236}">
                  <a16:creationId xmlns:a16="http://schemas.microsoft.com/office/drawing/2014/main" id="{7A060166-4FD1-9FD4-DE6E-616CB9259F69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169;p50">
              <a:extLst>
                <a:ext uri="{FF2B5EF4-FFF2-40B4-BE49-F238E27FC236}">
                  <a16:creationId xmlns:a16="http://schemas.microsoft.com/office/drawing/2014/main" id="{C3E0728C-973B-944F-5245-CFE2543C427E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170;p50">
              <a:extLst>
                <a:ext uri="{FF2B5EF4-FFF2-40B4-BE49-F238E27FC236}">
                  <a16:creationId xmlns:a16="http://schemas.microsoft.com/office/drawing/2014/main" id="{FC5D6C02-E884-22C8-F78C-654EF365BECB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171;p50">
              <a:extLst>
                <a:ext uri="{FF2B5EF4-FFF2-40B4-BE49-F238E27FC236}">
                  <a16:creationId xmlns:a16="http://schemas.microsoft.com/office/drawing/2014/main" id="{7C480AD8-7225-562C-9B56-6B2100053460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172;p50">
              <a:extLst>
                <a:ext uri="{FF2B5EF4-FFF2-40B4-BE49-F238E27FC236}">
                  <a16:creationId xmlns:a16="http://schemas.microsoft.com/office/drawing/2014/main" id="{0993B188-5103-E1B2-42AA-823F6DC4E944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173;p50">
              <a:extLst>
                <a:ext uri="{FF2B5EF4-FFF2-40B4-BE49-F238E27FC236}">
                  <a16:creationId xmlns:a16="http://schemas.microsoft.com/office/drawing/2014/main" id="{67E86E08-C170-C768-935F-5CBEE89ADA23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174;p50">
              <a:extLst>
                <a:ext uri="{FF2B5EF4-FFF2-40B4-BE49-F238E27FC236}">
                  <a16:creationId xmlns:a16="http://schemas.microsoft.com/office/drawing/2014/main" id="{9A0C2DF7-C216-F7B0-A5A1-34DA6263E996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175;p50">
              <a:extLst>
                <a:ext uri="{FF2B5EF4-FFF2-40B4-BE49-F238E27FC236}">
                  <a16:creationId xmlns:a16="http://schemas.microsoft.com/office/drawing/2014/main" id="{CD4D8D1B-9333-E601-E356-A67E6E245BFE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176;p50">
              <a:extLst>
                <a:ext uri="{FF2B5EF4-FFF2-40B4-BE49-F238E27FC236}">
                  <a16:creationId xmlns:a16="http://schemas.microsoft.com/office/drawing/2014/main" id="{3347F854-719F-7EB2-ADF9-FFF8A098464A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177;p50">
              <a:extLst>
                <a:ext uri="{FF2B5EF4-FFF2-40B4-BE49-F238E27FC236}">
                  <a16:creationId xmlns:a16="http://schemas.microsoft.com/office/drawing/2014/main" id="{F985989C-8E8D-A38A-205E-36E3AE2D85D8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178;p50">
              <a:extLst>
                <a:ext uri="{FF2B5EF4-FFF2-40B4-BE49-F238E27FC236}">
                  <a16:creationId xmlns:a16="http://schemas.microsoft.com/office/drawing/2014/main" id="{4A8435C3-749C-8AA6-B773-89E51BF9D9E7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179;p50">
              <a:extLst>
                <a:ext uri="{FF2B5EF4-FFF2-40B4-BE49-F238E27FC236}">
                  <a16:creationId xmlns:a16="http://schemas.microsoft.com/office/drawing/2014/main" id="{78DCCB26-ED57-49CF-CCD4-80F4A67D6DAD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180;p50">
              <a:extLst>
                <a:ext uri="{FF2B5EF4-FFF2-40B4-BE49-F238E27FC236}">
                  <a16:creationId xmlns:a16="http://schemas.microsoft.com/office/drawing/2014/main" id="{4DA4ED38-BDF8-2870-9856-D1A1CF6E2FE8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181;p50">
              <a:extLst>
                <a:ext uri="{FF2B5EF4-FFF2-40B4-BE49-F238E27FC236}">
                  <a16:creationId xmlns:a16="http://schemas.microsoft.com/office/drawing/2014/main" id="{426EE1D2-9FDE-B23C-4F94-07AEB525CAD2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182;p50">
              <a:extLst>
                <a:ext uri="{FF2B5EF4-FFF2-40B4-BE49-F238E27FC236}">
                  <a16:creationId xmlns:a16="http://schemas.microsoft.com/office/drawing/2014/main" id="{9647E840-14E6-575A-C9F9-C7F5C7232D17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183;p50">
              <a:extLst>
                <a:ext uri="{FF2B5EF4-FFF2-40B4-BE49-F238E27FC236}">
                  <a16:creationId xmlns:a16="http://schemas.microsoft.com/office/drawing/2014/main" id="{C918C47D-687B-8AE3-EA1D-7A2DB19A7D21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184;p50">
              <a:extLst>
                <a:ext uri="{FF2B5EF4-FFF2-40B4-BE49-F238E27FC236}">
                  <a16:creationId xmlns:a16="http://schemas.microsoft.com/office/drawing/2014/main" id="{446B8E5A-6AAD-52E5-AA5E-A7F435E5F53C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185;p50">
              <a:extLst>
                <a:ext uri="{FF2B5EF4-FFF2-40B4-BE49-F238E27FC236}">
                  <a16:creationId xmlns:a16="http://schemas.microsoft.com/office/drawing/2014/main" id="{38DB5C9E-1A19-6943-4593-FB38692ACE93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186;p50">
              <a:extLst>
                <a:ext uri="{FF2B5EF4-FFF2-40B4-BE49-F238E27FC236}">
                  <a16:creationId xmlns:a16="http://schemas.microsoft.com/office/drawing/2014/main" id="{DDDE8DD1-E065-C93A-C814-6E0489ED2910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187;p50">
              <a:extLst>
                <a:ext uri="{FF2B5EF4-FFF2-40B4-BE49-F238E27FC236}">
                  <a16:creationId xmlns:a16="http://schemas.microsoft.com/office/drawing/2014/main" id="{7419CEB1-DCFB-4ECF-4B5D-D932999C941A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188;p50">
              <a:extLst>
                <a:ext uri="{FF2B5EF4-FFF2-40B4-BE49-F238E27FC236}">
                  <a16:creationId xmlns:a16="http://schemas.microsoft.com/office/drawing/2014/main" id="{76BF1236-F63D-758B-48AB-00708444B29C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189;p50">
              <a:extLst>
                <a:ext uri="{FF2B5EF4-FFF2-40B4-BE49-F238E27FC236}">
                  <a16:creationId xmlns:a16="http://schemas.microsoft.com/office/drawing/2014/main" id="{019ED342-AE4D-231B-7822-32A2C2D5DFF7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190;p50">
              <a:extLst>
                <a:ext uri="{FF2B5EF4-FFF2-40B4-BE49-F238E27FC236}">
                  <a16:creationId xmlns:a16="http://schemas.microsoft.com/office/drawing/2014/main" id="{287D5ECB-E530-812A-5BF6-71081CFC5BBC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191;p50">
              <a:extLst>
                <a:ext uri="{FF2B5EF4-FFF2-40B4-BE49-F238E27FC236}">
                  <a16:creationId xmlns:a16="http://schemas.microsoft.com/office/drawing/2014/main" id="{DF28D2F8-3357-0511-989A-CD48B7D166C2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192;p50">
              <a:extLst>
                <a:ext uri="{FF2B5EF4-FFF2-40B4-BE49-F238E27FC236}">
                  <a16:creationId xmlns:a16="http://schemas.microsoft.com/office/drawing/2014/main" id="{EBC6E1BB-D9DA-FE3B-32A4-00A5831FFAD2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193;p50">
              <a:extLst>
                <a:ext uri="{FF2B5EF4-FFF2-40B4-BE49-F238E27FC236}">
                  <a16:creationId xmlns:a16="http://schemas.microsoft.com/office/drawing/2014/main" id="{1CF71B9C-3710-D874-343A-8F3F834AF537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194;p50">
              <a:extLst>
                <a:ext uri="{FF2B5EF4-FFF2-40B4-BE49-F238E27FC236}">
                  <a16:creationId xmlns:a16="http://schemas.microsoft.com/office/drawing/2014/main" id="{2FA62ADB-62EE-1D6D-FF73-593571C7EBAE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195;p50">
              <a:extLst>
                <a:ext uri="{FF2B5EF4-FFF2-40B4-BE49-F238E27FC236}">
                  <a16:creationId xmlns:a16="http://schemas.microsoft.com/office/drawing/2014/main" id="{3D2FD8CB-0CFB-49FA-E53F-77ECCE793CF7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196;p50">
              <a:extLst>
                <a:ext uri="{FF2B5EF4-FFF2-40B4-BE49-F238E27FC236}">
                  <a16:creationId xmlns:a16="http://schemas.microsoft.com/office/drawing/2014/main" id="{D80D881E-9673-67A2-240F-602CBD4726E5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197;p50">
              <a:extLst>
                <a:ext uri="{FF2B5EF4-FFF2-40B4-BE49-F238E27FC236}">
                  <a16:creationId xmlns:a16="http://schemas.microsoft.com/office/drawing/2014/main" id="{482074E1-7D15-52C5-0E4D-8449E68E5F51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198;p50">
              <a:extLst>
                <a:ext uri="{FF2B5EF4-FFF2-40B4-BE49-F238E27FC236}">
                  <a16:creationId xmlns:a16="http://schemas.microsoft.com/office/drawing/2014/main" id="{30EEFE6D-3D8B-5FDE-5E37-AC7A7C294121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199;p50">
              <a:extLst>
                <a:ext uri="{FF2B5EF4-FFF2-40B4-BE49-F238E27FC236}">
                  <a16:creationId xmlns:a16="http://schemas.microsoft.com/office/drawing/2014/main" id="{0084A290-70E9-859A-2F7F-0B816D837EF6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5" name="Google Shape;3200;p50">
              <a:extLst>
                <a:ext uri="{FF2B5EF4-FFF2-40B4-BE49-F238E27FC236}">
                  <a16:creationId xmlns:a16="http://schemas.microsoft.com/office/drawing/2014/main" id="{35856A75-4E35-F6AA-0B95-3612C2115D20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6" name="Google Shape;3201;p50">
              <a:extLst>
                <a:ext uri="{FF2B5EF4-FFF2-40B4-BE49-F238E27FC236}">
                  <a16:creationId xmlns:a16="http://schemas.microsoft.com/office/drawing/2014/main" id="{9E4E4A76-76BE-DCBE-9BFF-428DBC2037C8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7" name="Google Shape;3202;p50">
              <a:extLst>
                <a:ext uri="{FF2B5EF4-FFF2-40B4-BE49-F238E27FC236}">
                  <a16:creationId xmlns:a16="http://schemas.microsoft.com/office/drawing/2014/main" id="{D74F59C4-8FF9-BC67-933F-D8D4D05EC1CF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8" name="Google Shape;3203;p50">
              <a:extLst>
                <a:ext uri="{FF2B5EF4-FFF2-40B4-BE49-F238E27FC236}">
                  <a16:creationId xmlns:a16="http://schemas.microsoft.com/office/drawing/2014/main" id="{5498104C-EDA7-9AC1-2BEF-7FCC971892EE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9" name="Google Shape;3204;p50">
              <a:extLst>
                <a:ext uri="{FF2B5EF4-FFF2-40B4-BE49-F238E27FC236}">
                  <a16:creationId xmlns:a16="http://schemas.microsoft.com/office/drawing/2014/main" id="{72438791-CC04-2C35-4AC6-648D18056E13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0" name="Google Shape;3205;p50">
              <a:extLst>
                <a:ext uri="{FF2B5EF4-FFF2-40B4-BE49-F238E27FC236}">
                  <a16:creationId xmlns:a16="http://schemas.microsoft.com/office/drawing/2014/main" id="{A1C36ECE-F915-9828-9E6C-4D68D091A9FD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1" name="Google Shape;3206;p50">
              <a:extLst>
                <a:ext uri="{FF2B5EF4-FFF2-40B4-BE49-F238E27FC236}">
                  <a16:creationId xmlns:a16="http://schemas.microsoft.com/office/drawing/2014/main" id="{7383D1F3-E376-1C8A-E942-57CA5189BA62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2" name="Google Shape;3207;p50">
              <a:extLst>
                <a:ext uri="{FF2B5EF4-FFF2-40B4-BE49-F238E27FC236}">
                  <a16:creationId xmlns:a16="http://schemas.microsoft.com/office/drawing/2014/main" id="{713341A1-130E-95BF-EDBA-6798169C74F7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3" name="Google Shape;3208;p50">
              <a:extLst>
                <a:ext uri="{FF2B5EF4-FFF2-40B4-BE49-F238E27FC236}">
                  <a16:creationId xmlns:a16="http://schemas.microsoft.com/office/drawing/2014/main" id="{74B1E87E-414A-F3F8-CC1C-E6B07A9E4DA7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4" name="Google Shape;3209;p50">
              <a:extLst>
                <a:ext uri="{FF2B5EF4-FFF2-40B4-BE49-F238E27FC236}">
                  <a16:creationId xmlns:a16="http://schemas.microsoft.com/office/drawing/2014/main" id="{241E4104-E272-3750-C86C-C29D33A76271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5" name="Google Shape;3210;p50">
              <a:extLst>
                <a:ext uri="{FF2B5EF4-FFF2-40B4-BE49-F238E27FC236}">
                  <a16:creationId xmlns:a16="http://schemas.microsoft.com/office/drawing/2014/main" id="{72774D33-3A8F-109C-BBE4-A6213ECEA7EE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6" name="Google Shape;3211;p50">
              <a:extLst>
                <a:ext uri="{FF2B5EF4-FFF2-40B4-BE49-F238E27FC236}">
                  <a16:creationId xmlns:a16="http://schemas.microsoft.com/office/drawing/2014/main" id="{D71640B3-E807-9FDA-315E-ADA3A2F4E4B5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7" name="Google Shape;3212;p50">
              <a:extLst>
                <a:ext uri="{FF2B5EF4-FFF2-40B4-BE49-F238E27FC236}">
                  <a16:creationId xmlns:a16="http://schemas.microsoft.com/office/drawing/2014/main" id="{B2F275BD-2409-0813-5E32-D53BAAEA0E94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213;p50">
              <a:extLst>
                <a:ext uri="{FF2B5EF4-FFF2-40B4-BE49-F238E27FC236}">
                  <a16:creationId xmlns:a16="http://schemas.microsoft.com/office/drawing/2014/main" id="{D19F68A5-A899-2ED9-24CA-6CB07733EF3A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9" name="Google Shape;3214;p50">
              <a:extLst>
                <a:ext uri="{FF2B5EF4-FFF2-40B4-BE49-F238E27FC236}">
                  <a16:creationId xmlns:a16="http://schemas.microsoft.com/office/drawing/2014/main" id="{AED05B06-EAB5-EE9F-36CF-64E5FF51D441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0" name="Google Shape;3215;p50">
              <a:extLst>
                <a:ext uri="{FF2B5EF4-FFF2-40B4-BE49-F238E27FC236}">
                  <a16:creationId xmlns:a16="http://schemas.microsoft.com/office/drawing/2014/main" id="{7EEB87E9-FDD4-A2BB-066F-54B644EC7251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216;p50">
              <a:extLst>
                <a:ext uri="{FF2B5EF4-FFF2-40B4-BE49-F238E27FC236}">
                  <a16:creationId xmlns:a16="http://schemas.microsoft.com/office/drawing/2014/main" id="{1D9B3823-D9F1-168C-73E6-E2C01F5BDEE5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217;p50">
              <a:extLst>
                <a:ext uri="{FF2B5EF4-FFF2-40B4-BE49-F238E27FC236}">
                  <a16:creationId xmlns:a16="http://schemas.microsoft.com/office/drawing/2014/main" id="{76156A04-AB30-F40A-9F7B-FA06E4EC4C98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218;p50">
              <a:extLst>
                <a:ext uri="{FF2B5EF4-FFF2-40B4-BE49-F238E27FC236}">
                  <a16:creationId xmlns:a16="http://schemas.microsoft.com/office/drawing/2014/main" id="{99EEA1BD-1D48-66D2-3DED-85D9C8EDB0C6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219;p50">
              <a:extLst>
                <a:ext uri="{FF2B5EF4-FFF2-40B4-BE49-F238E27FC236}">
                  <a16:creationId xmlns:a16="http://schemas.microsoft.com/office/drawing/2014/main" id="{ED48B66E-819C-3A79-110E-41737675583A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220;p50">
              <a:extLst>
                <a:ext uri="{FF2B5EF4-FFF2-40B4-BE49-F238E27FC236}">
                  <a16:creationId xmlns:a16="http://schemas.microsoft.com/office/drawing/2014/main" id="{CF98463D-A1EA-1D98-7816-1E330501BE14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221;p50">
              <a:extLst>
                <a:ext uri="{FF2B5EF4-FFF2-40B4-BE49-F238E27FC236}">
                  <a16:creationId xmlns:a16="http://schemas.microsoft.com/office/drawing/2014/main" id="{43219364-2BBE-CF7E-13EC-EF2070D92B04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222;p50">
              <a:extLst>
                <a:ext uri="{FF2B5EF4-FFF2-40B4-BE49-F238E27FC236}">
                  <a16:creationId xmlns:a16="http://schemas.microsoft.com/office/drawing/2014/main" id="{7D45F57C-7D5B-AB03-D199-D59571DE7598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223;p50">
              <a:extLst>
                <a:ext uri="{FF2B5EF4-FFF2-40B4-BE49-F238E27FC236}">
                  <a16:creationId xmlns:a16="http://schemas.microsoft.com/office/drawing/2014/main" id="{DDCF31AD-87A0-929E-B270-57FD5B79D5E9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224;p50">
              <a:extLst>
                <a:ext uri="{FF2B5EF4-FFF2-40B4-BE49-F238E27FC236}">
                  <a16:creationId xmlns:a16="http://schemas.microsoft.com/office/drawing/2014/main" id="{A40DFFF5-FBF5-7B29-0E60-5CA80AEE158C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225;p50">
              <a:extLst>
                <a:ext uri="{FF2B5EF4-FFF2-40B4-BE49-F238E27FC236}">
                  <a16:creationId xmlns:a16="http://schemas.microsoft.com/office/drawing/2014/main" id="{A9128F1A-0655-B241-0599-121107EDF97F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226;p50">
              <a:extLst>
                <a:ext uri="{FF2B5EF4-FFF2-40B4-BE49-F238E27FC236}">
                  <a16:creationId xmlns:a16="http://schemas.microsoft.com/office/drawing/2014/main" id="{B2FF17B7-2A54-451C-432A-2C4C68803E54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227;p50">
              <a:extLst>
                <a:ext uri="{FF2B5EF4-FFF2-40B4-BE49-F238E27FC236}">
                  <a16:creationId xmlns:a16="http://schemas.microsoft.com/office/drawing/2014/main" id="{405D6702-6EA3-CBBB-0EDD-4AB9739A3B70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228;p50">
              <a:extLst>
                <a:ext uri="{FF2B5EF4-FFF2-40B4-BE49-F238E27FC236}">
                  <a16:creationId xmlns:a16="http://schemas.microsoft.com/office/drawing/2014/main" id="{7B498F61-A711-296E-2733-E66F3C061AF9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229;p50">
              <a:extLst>
                <a:ext uri="{FF2B5EF4-FFF2-40B4-BE49-F238E27FC236}">
                  <a16:creationId xmlns:a16="http://schemas.microsoft.com/office/drawing/2014/main" id="{4AD64E0A-168F-1B89-A366-1105BAAA3832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230;p50">
              <a:extLst>
                <a:ext uri="{FF2B5EF4-FFF2-40B4-BE49-F238E27FC236}">
                  <a16:creationId xmlns:a16="http://schemas.microsoft.com/office/drawing/2014/main" id="{D89E61E6-A583-DCE9-EACD-A5E420147ABC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231;p50">
              <a:extLst>
                <a:ext uri="{FF2B5EF4-FFF2-40B4-BE49-F238E27FC236}">
                  <a16:creationId xmlns:a16="http://schemas.microsoft.com/office/drawing/2014/main" id="{7F3A2197-2C17-7764-1D57-AE2BF57E02C7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232;p50">
              <a:extLst>
                <a:ext uri="{FF2B5EF4-FFF2-40B4-BE49-F238E27FC236}">
                  <a16:creationId xmlns:a16="http://schemas.microsoft.com/office/drawing/2014/main" id="{E099ED97-47BE-0761-0C05-CC22ED99BC90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233;p50">
              <a:extLst>
                <a:ext uri="{FF2B5EF4-FFF2-40B4-BE49-F238E27FC236}">
                  <a16:creationId xmlns:a16="http://schemas.microsoft.com/office/drawing/2014/main" id="{8A103FC0-8035-3F4B-B456-4EAE3BC20810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234;p50">
              <a:extLst>
                <a:ext uri="{FF2B5EF4-FFF2-40B4-BE49-F238E27FC236}">
                  <a16:creationId xmlns:a16="http://schemas.microsoft.com/office/drawing/2014/main" id="{19B26759-A62C-89DA-7EB4-D3034C5886AE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235;p50">
              <a:extLst>
                <a:ext uri="{FF2B5EF4-FFF2-40B4-BE49-F238E27FC236}">
                  <a16:creationId xmlns:a16="http://schemas.microsoft.com/office/drawing/2014/main" id="{C91F80EC-49DA-5B26-D75E-4FD6A2AD0FB8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236;p50">
              <a:extLst>
                <a:ext uri="{FF2B5EF4-FFF2-40B4-BE49-F238E27FC236}">
                  <a16:creationId xmlns:a16="http://schemas.microsoft.com/office/drawing/2014/main" id="{52A2A0A2-0545-3DE9-6B0B-857C349F2DD9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237;p50">
              <a:extLst>
                <a:ext uri="{FF2B5EF4-FFF2-40B4-BE49-F238E27FC236}">
                  <a16:creationId xmlns:a16="http://schemas.microsoft.com/office/drawing/2014/main" id="{B1DAE363-A2D2-A945-D7E9-8E64A2A8A1A9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238;p50">
              <a:extLst>
                <a:ext uri="{FF2B5EF4-FFF2-40B4-BE49-F238E27FC236}">
                  <a16:creationId xmlns:a16="http://schemas.microsoft.com/office/drawing/2014/main" id="{51E70497-01FB-1FDC-C499-6262E7868698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239;p50">
              <a:extLst>
                <a:ext uri="{FF2B5EF4-FFF2-40B4-BE49-F238E27FC236}">
                  <a16:creationId xmlns:a16="http://schemas.microsoft.com/office/drawing/2014/main" id="{C3039B21-E509-4DB3-9431-0AAC9CEC3788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240;p50">
              <a:extLst>
                <a:ext uri="{FF2B5EF4-FFF2-40B4-BE49-F238E27FC236}">
                  <a16:creationId xmlns:a16="http://schemas.microsoft.com/office/drawing/2014/main" id="{6E37D320-5DCF-177A-5013-926E7DBA4E3B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241;p50">
              <a:extLst>
                <a:ext uri="{FF2B5EF4-FFF2-40B4-BE49-F238E27FC236}">
                  <a16:creationId xmlns:a16="http://schemas.microsoft.com/office/drawing/2014/main" id="{01F72D12-EAED-66FC-16E4-8AB8BEECB37C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242;p50">
              <a:extLst>
                <a:ext uri="{FF2B5EF4-FFF2-40B4-BE49-F238E27FC236}">
                  <a16:creationId xmlns:a16="http://schemas.microsoft.com/office/drawing/2014/main" id="{102F5E51-3D67-7456-64D0-748C073E4751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243;p50">
              <a:extLst>
                <a:ext uri="{FF2B5EF4-FFF2-40B4-BE49-F238E27FC236}">
                  <a16:creationId xmlns:a16="http://schemas.microsoft.com/office/drawing/2014/main" id="{7E001A2E-41AD-1AE2-D238-17D5E9F96BB2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244;p50">
              <a:extLst>
                <a:ext uri="{FF2B5EF4-FFF2-40B4-BE49-F238E27FC236}">
                  <a16:creationId xmlns:a16="http://schemas.microsoft.com/office/drawing/2014/main" id="{78413B3C-01D4-841D-0779-C5900F031CF3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245;p50">
              <a:extLst>
                <a:ext uri="{FF2B5EF4-FFF2-40B4-BE49-F238E27FC236}">
                  <a16:creationId xmlns:a16="http://schemas.microsoft.com/office/drawing/2014/main" id="{6FE31448-FFC5-6DB1-4DFB-E68541D73ECB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246;p50">
              <a:extLst>
                <a:ext uri="{FF2B5EF4-FFF2-40B4-BE49-F238E27FC236}">
                  <a16:creationId xmlns:a16="http://schemas.microsoft.com/office/drawing/2014/main" id="{ABAD380A-2DA0-22ED-AE60-D7986FFA9E58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247;p50">
              <a:extLst>
                <a:ext uri="{FF2B5EF4-FFF2-40B4-BE49-F238E27FC236}">
                  <a16:creationId xmlns:a16="http://schemas.microsoft.com/office/drawing/2014/main" id="{367AE789-8192-2D97-CE6C-376F9D2CEFA1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248;p50">
              <a:extLst>
                <a:ext uri="{FF2B5EF4-FFF2-40B4-BE49-F238E27FC236}">
                  <a16:creationId xmlns:a16="http://schemas.microsoft.com/office/drawing/2014/main" id="{6F5C3D3E-76AB-D322-AF7E-86485B5DD7C4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249;p50">
              <a:extLst>
                <a:ext uri="{FF2B5EF4-FFF2-40B4-BE49-F238E27FC236}">
                  <a16:creationId xmlns:a16="http://schemas.microsoft.com/office/drawing/2014/main" id="{96F96453-8944-62DA-92A5-F225768D5D5C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250;p50">
              <a:extLst>
                <a:ext uri="{FF2B5EF4-FFF2-40B4-BE49-F238E27FC236}">
                  <a16:creationId xmlns:a16="http://schemas.microsoft.com/office/drawing/2014/main" id="{1D042CA7-CCF6-C782-CABA-737424F6D1E4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251;p50">
              <a:extLst>
                <a:ext uri="{FF2B5EF4-FFF2-40B4-BE49-F238E27FC236}">
                  <a16:creationId xmlns:a16="http://schemas.microsoft.com/office/drawing/2014/main" id="{A3668A66-5FD0-1BED-4AAF-F182D7ECC05F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252;p50">
              <a:extLst>
                <a:ext uri="{FF2B5EF4-FFF2-40B4-BE49-F238E27FC236}">
                  <a16:creationId xmlns:a16="http://schemas.microsoft.com/office/drawing/2014/main" id="{606B8991-77F9-4C53-87B2-189F7CCAA01D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253;p50">
              <a:extLst>
                <a:ext uri="{FF2B5EF4-FFF2-40B4-BE49-F238E27FC236}">
                  <a16:creationId xmlns:a16="http://schemas.microsoft.com/office/drawing/2014/main" id="{142BA109-34A3-3C8C-8A09-B3C26390FE0C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254;p50">
              <a:extLst>
                <a:ext uri="{FF2B5EF4-FFF2-40B4-BE49-F238E27FC236}">
                  <a16:creationId xmlns:a16="http://schemas.microsoft.com/office/drawing/2014/main" id="{462EAA1C-0A86-6EF1-603C-637DE173124D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0" name="Google Shape;3160;p50">
            <a:extLst>
              <a:ext uri="{FF2B5EF4-FFF2-40B4-BE49-F238E27FC236}">
                <a16:creationId xmlns:a16="http://schemas.microsoft.com/office/drawing/2014/main" id="{5EA8820B-3CFD-1085-E540-6B3761FF4908}"/>
              </a:ext>
            </a:extLst>
          </p:cNvPr>
          <p:cNvGrpSpPr/>
          <p:nvPr/>
        </p:nvGrpSpPr>
        <p:grpSpPr>
          <a:xfrm>
            <a:off x="733794" y="3747868"/>
            <a:ext cx="732694" cy="678875"/>
            <a:chOff x="2895541" y="4538716"/>
            <a:chExt cx="3642225" cy="2689325"/>
          </a:xfrm>
        </p:grpSpPr>
        <p:sp>
          <p:nvSpPr>
            <p:cNvPr id="3421" name="Google Shape;3161;p50">
              <a:extLst>
                <a:ext uri="{FF2B5EF4-FFF2-40B4-BE49-F238E27FC236}">
                  <a16:creationId xmlns:a16="http://schemas.microsoft.com/office/drawing/2014/main" id="{760C76ED-53A3-EEAF-665C-BFFE9B7E4E67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162;p50">
              <a:extLst>
                <a:ext uri="{FF2B5EF4-FFF2-40B4-BE49-F238E27FC236}">
                  <a16:creationId xmlns:a16="http://schemas.microsoft.com/office/drawing/2014/main" id="{137C10E0-CA9F-9334-008C-F9E2E1D344C5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3" name="Google Shape;3163;p50">
              <a:extLst>
                <a:ext uri="{FF2B5EF4-FFF2-40B4-BE49-F238E27FC236}">
                  <a16:creationId xmlns:a16="http://schemas.microsoft.com/office/drawing/2014/main" id="{9B14BC92-AB8E-837E-E1E2-76F844886DD6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4" name="Google Shape;3164;p50">
              <a:extLst>
                <a:ext uri="{FF2B5EF4-FFF2-40B4-BE49-F238E27FC236}">
                  <a16:creationId xmlns:a16="http://schemas.microsoft.com/office/drawing/2014/main" id="{5B80860D-1BF5-157D-8707-0A8F7975488A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5" name="Google Shape;3165;p50">
              <a:extLst>
                <a:ext uri="{FF2B5EF4-FFF2-40B4-BE49-F238E27FC236}">
                  <a16:creationId xmlns:a16="http://schemas.microsoft.com/office/drawing/2014/main" id="{EF2035C2-E5D8-81C9-4FD5-DE8C662D50EA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6" name="Google Shape;3166;p50">
              <a:extLst>
                <a:ext uri="{FF2B5EF4-FFF2-40B4-BE49-F238E27FC236}">
                  <a16:creationId xmlns:a16="http://schemas.microsoft.com/office/drawing/2014/main" id="{B5764BE8-8BAA-2462-2CE4-57832DB9664C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7" name="Google Shape;3167;p50">
              <a:extLst>
                <a:ext uri="{FF2B5EF4-FFF2-40B4-BE49-F238E27FC236}">
                  <a16:creationId xmlns:a16="http://schemas.microsoft.com/office/drawing/2014/main" id="{38055500-E36B-0EE5-3315-94961B65C7C2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8" name="Google Shape;3168;p50">
              <a:extLst>
                <a:ext uri="{FF2B5EF4-FFF2-40B4-BE49-F238E27FC236}">
                  <a16:creationId xmlns:a16="http://schemas.microsoft.com/office/drawing/2014/main" id="{DFF75ED1-8A2C-00A1-B313-1420FA2D92A6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9" name="Google Shape;3169;p50">
              <a:extLst>
                <a:ext uri="{FF2B5EF4-FFF2-40B4-BE49-F238E27FC236}">
                  <a16:creationId xmlns:a16="http://schemas.microsoft.com/office/drawing/2014/main" id="{D70564E2-F209-4AC3-771A-0B82D411093A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0" name="Google Shape;3170;p50">
              <a:extLst>
                <a:ext uri="{FF2B5EF4-FFF2-40B4-BE49-F238E27FC236}">
                  <a16:creationId xmlns:a16="http://schemas.microsoft.com/office/drawing/2014/main" id="{438A6228-37E9-3653-A745-2BCD9D6BC6D8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1" name="Google Shape;3171;p50">
              <a:extLst>
                <a:ext uri="{FF2B5EF4-FFF2-40B4-BE49-F238E27FC236}">
                  <a16:creationId xmlns:a16="http://schemas.microsoft.com/office/drawing/2014/main" id="{A9455535-EB67-F88D-E5D7-0827CA6A2CB0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2" name="Google Shape;3172;p50">
              <a:extLst>
                <a:ext uri="{FF2B5EF4-FFF2-40B4-BE49-F238E27FC236}">
                  <a16:creationId xmlns:a16="http://schemas.microsoft.com/office/drawing/2014/main" id="{D33A7E4A-C5CE-7F9E-1D40-8C88742B68CD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173;p50">
              <a:extLst>
                <a:ext uri="{FF2B5EF4-FFF2-40B4-BE49-F238E27FC236}">
                  <a16:creationId xmlns:a16="http://schemas.microsoft.com/office/drawing/2014/main" id="{756A16C3-A242-45B6-A3EA-61EA770354BD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174;p50">
              <a:extLst>
                <a:ext uri="{FF2B5EF4-FFF2-40B4-BE49-F238E27FC236}">
                  <a16:creationId xmlns:a16="http://schemas.microsoft.com/office/drawing/2014/main" id="{DB48C21C-010F-D050-FCBF-84F7828D44AD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175;p50">
              <a:extLst>
                <a:ext uri="{FF2B5EF4-FFF2-40B4-BE49-F238E27FC236}">
                  <a16:creationId xmlns:a16="http://schemas.microsoft.com/office/drawing/2014/main" id="{76CAE424-3F18-8C64-56D2-F9F44EBF90A9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176;p50">
              <a:extLst>
                <a:ext uri="{FF2B5EF4-FFF2-40B4-BE49-F238E27FC236}">
                  <a16:creationId xmlns:a16="http://schemas.microsoft.com/office/drawing/2014/main" id="{76C8D886-C50B-F0C5-9BE8-D1E99826821C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177;p50">
              <a:extLst>
                <a:ext uri="{FF2B5EF4-FFF2-40B4-BE49-F238E27FC236}">
                  <a16:creationId xmlns:a16="http://schemas.microsoft.com/office/drawing/2014/main" id="{006721B6-4899-06C6-8A9E-1FE827325EC6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178;p50">
              <a:extLst>
                <a:ext uri="{FF2B5EF4-FFF2-40B4-BE49-F238E27FC236}">
                  <a16:creationId xmlns:a16="http://schemas.microsoft.com/office/drawing/2014/main" id="{4881218A-6F52-FB7B-BD4F-D2D8CDE1CE16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179;p50">
              <a:extLst>
                <a:ext uri="{FF2B5EF4-FFF2-40B4-BE49-F238E27FC236}">
                  <a16:creationId xmlns:a16="http://schemas.microsoft.com/office/drawing/2014/main" id="{E043DED4-5D1E-4C58-F632-3E1F03282D9C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180;p50">
              <a:extLst>
                <a:ext uri="{FF2B5EF4-FFF2-40B4-BE49-F238E27FC236}">
                  <a16:creationId xmlns:a16="http://schemas.microsoft.com/office/drawing/2014/main" id="{29C9187E-950D-2E51-9122-AC82B106BE3E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181;p50">
              <a:extLst>
                <a:ext uri="{FF2B5EF4-FFF2-40B4-BE49-F238E27FC236}">
                  <a16:creationId xmlns:a16="http://schemas.microsoft.com/office/drawing/2014/main" id="{D124A0C8-DC61-1376-C511-C37C334816D6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182;p50">
              <a:extLst>
                <a:ext uri="{FF2B5EF4-FFF2-40B4-BE49-F238E27FC236}">
                  <a16:creationId xmlns:a16="http://schemas.microsoft.com/office/drawing/2014/main" id="{7F3F85C9-9A31-E587-E95B-F8C287BA0B86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183;p50">
              <a:extLst>
                <a:ext uri="{FF2B5EF4-FFF2-40B4-BE49-F238E27FC236}">
                  <a16:creationId xmlns:a16="http://schemas.microsoft.com/office/drawing/2014/main" id="{CA0F8179-AFC5-5FDF-AB3F-8F7B005E9D75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184;p50">
              <a:extLst>
                <a:ext uri="{FF2B5EF4-FFF2-40B4-BE49-F238E27FC236}">
                  <a16:creationId xmlns:a16="http://schemas.microsoft.com/office/drawing/2014/main" id="{2EB0DD08-AB47-6A74-894C-D328FB96F3AE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185;p50">
              <a:extLst>
                <a:ext uri="{FF2B5EF4-FFF2-40B4-BE49-F238E27FC236}">
                  <a16:creationId xmlns:a16="http://schemas.microsoft.com/office/drawing/2014/main" id="{DC356361-6135-E86C-C3F0-456E6C875B47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186;p50">
              <a:extLst>
                <a:ext uri="{FF2B5EF4-FFF2-40B4-BE49-F238E27FC236}">
                  <a16:creationId xmlns:a16="http://schemas.microsoft.com/office/drawing/2014/main" id="{8CDE56B0-FFF1-3673-5959-E087F0BECA46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187;p50">
              <a:extLst>
                <a:ext uri="{FF2B5EF4-FFF2-40B4-BE49-F238E27FC236}">
                  <a16:creationId xmlns:a16="http://schemas.microsoft.com/office/drawing/2014/main" id="{562195C5-AAD5-75F2-715B-0E4ED0222ED2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188;p50">
              <a:extLst>
                <a:ext uri="{FF2B5EF4-FFF2-40B4-BE49-F238E27FC236}">
                  <a16:creationId xmlns:a16="http://schemas.microsoft.com/office/drawing/2014/main" id="{7A2057F4-1075-DDB5-2EE9-C1E27BEC93C1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189;p50">
              <a:extLst>
                <a:ext uri="{FF2B5EF4-FFF2-40B4-BE49-F238E27FC236}">
                  <a16:creationId xmlns:a16="http://schemas.microsoft.com/office/drawing/2014/main" id="{B3DF1EAE-D119-D3FE-97F4-5621BAA92E41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190;p50">
              <a:extLst>
                <a:ext uri="{FF2B5EF4-FFF2-40B4-BE49-F238E27FC236}">
                  <a16:creationId xmlns:a16="http://schemas.microsoft.com/office/drawing/2014/main" id="{2A9BD6F1-6EFB-5F70-8D72-D3A9EAE00BFD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191;p50">
              <a:extLst>
                <a:ext uri="{FF2B5EF4-FFF2-40B4-BE49-F238E27FC236}">
                  <a16:creationId xmlns:a16="http://schemas.microsoft.com/office/drawing/2014/main" id="{1966DF9A-B18F-C12D-3A96-B295AA26D161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192;p50">
              <a:extLst>
                <a:ext uri="{FF2B5EF4-FFF2-40B4-BE49-F238E27FC236}">
                  <a16:creationId xmlns:a16="http://schemas.microsoft.com/office/drawing/2014/main" id="{B8140F9D-5613-9165-F8EE-F583946A9070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193;p50">
              <a:extLst>
                <a:ext uri="{FF2B5EF4-FFF2-40B4-BE49-F238E27FC236}">
                  <a16:creationId xmlns:a16="http://schemas.microsoft.com/office/drawing/2014/main" id="{26CD0808-1F1C-4B74-8DD4-8DD432429500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194;p50">
              <a:extLst>
                <a:ext uri="{FF2B5EF4-FFF2-40B4-BE49-F238E27FC236}">
                  <a16:creationId xmlns:a16="http://schemas.microsoft.com/office/drawing/2014/main" id="{EC50FC91-B4FB-DEE6-C35B-64477E79417B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195;p50">
              <a:extLst>
                <a:ext uri="{FF2B5EF4-FFF2-40B4-BE49-F238E27FC236}">
                  <a16:creationId xmlns:a16="http://schemas.microsoft.com/office/drawing/2014/main" id="{E0DBFF8F-8972-A3D8-8BFE-AD5AC0DBEBE3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196;p50">
              <a:extLst>
                <a:ext uri="{FF2B5EF4-FFF2-40B4-BE49-F238E27FC236}">
                  <a16:creationId xmlns:a16="http://schemas.microsoft.com/office/drawing/2014/main" id="{608B2CE6-757B-FB9B-86D8-48955F049662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197;p50">
              <a:extLst>
                <a:ext uri="{FF2B5EF4-FFF2-40B4-BE49-F238E27FC236}">
                  <a16:creationId xmlns:a16="http://schemas.microsoft.com/office/drawing/2014/main" id="{31B28183-0080-7571-4408-C05DD225ABAD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198;p50">
              <a:extLst>
                <a:ext uri="{FF2B5EF4-FFF2-40B4-BE49-F238E27FC236}">
                  <a16:creationId xmlns:a16="http://schemas.microsoft.com/office/drawing/2014/main" id="{BBDBE0CF-C231-45E6-5E00-0ACDE0E457CF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199;p50">
              <a:extLst>
                <a:ext uri="{FF2B5EF4-FFF2-40B4-BE49-F238E27FC236}">
                  <a16:creationId xmlns:a16="http://schemas.microsoft.com/office/drawing/2014/main" id="{FC9B573B-5D35-0283-9A47-7CB054271C6F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200;p50">
              <a:extLst>
                <a:ext uri="{FF2B5EF4-FFF2-40B4-BE49-F238E27FC236}">
                  <a16:creationId xmlns:a16="http://schemas.microsoft.com/office/drawing/2014/main" id="{3CB19FA1-0A4B-6B47-66E2-8C41FC427735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201;p50">
              <a:extLst>
                <a:ext uri="{FF2B5EF4-FFF2-40B4-BE49-F238E27FC236}">
                  <a16:creationId xmlns:a16="http://schemas.microsoft.com/office/drawing/2014/main" id="{409BA266-7EA5-C7F6-943C-DF22CCC55A29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202;p50">
              <a:extLst>
                <a:ext uri="{FF2B5EF4-FFF2-40B4-BE49-F238E27FC236}">
                  <a16:creationId xmlns:a16="http://schemas.microsoft.com/office/drawing/2014/main" id="{E4D4CB56-5016-C8C4-61A3-0E2312AE93A9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203;p50">
              <a:extLst>
                <a:ext uri="{FF2B5EF4-FFF2-40B4-BE49-F238E27FC236}">
                  <a16:creationId xmlns:a16="http://schemas.microsoft.com/office/drawing/2014/main" id="{3611E710-A4E8-BAF2-9A00-A5323FD19A8D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204;p50">
              <a:extLst>
                <a:ext uri="{FF2B5EF4-FFF2-40B4-BE49-F238E27FC236}">
                  <a16:creationId xmlns:a16="http://schemas.microsoft.com/office/drawing/2014/main" id="{1CECAD43-600F-78A1-C1D6-44F3D1B2A234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205;p50">
              <a:extLst>
                <a:ext uri="{FF2B5EF4-FFF2-40B4-BE49-F238E27FC236}">
                  <a16:creationId xmlns:a16="http://schemas.microsoft.com/office/drawing/2014/main" id="{76320238-7EDB-B9E9-3986-EACA159AB229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206;p50">
              <a:extLst>
                <a:ext uri="{FF2B5EF4-FFF2-40B4-BE49-F238E27FC236}">
                  <a16:creationId xmlns:a16="http://schemas.microsoft.com/office/drawing/2014/main" id="{372651E6-4527-9C22-1D85-4E6F7B4D6338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207;p50">
              <a:extLst>
                <a:ext uri="{FF2B5EF4-FFF2-40B4-BE49-F238E27FC236}">
                  <a16:creationId xmlns:a16="http://schemas.microsoft.com/office/drawing/2014/main" id="{A213E4FA-C4E4-474A-E5CA-5BADF3258BFB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208;p50">
              <a:extLst>
                <a:ext uri="{FF2B5EF4-FFF2-40B4-BE49-F238E27FC236}">
                  <a16:creationId xmlns:a16="http://schemas.microsoft.com/office/drawing/2014/main" id="{138AA935-CFE7-6E14-3E04-7CA6F54DCAEC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209;p50">
              <a:extLst>
                <a:ext uri="{FF2B5EF4-FFF2-40B4-BE49-F238E27FC236}">
                  <a16:creationId xmlns:a16="http://schemas.microsoft.com/office/drawing/2014/main" id="{B447B045-4D7C-8802-A455-FC1A6CA0625B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210;p50">
              <a:extLst>
                <a:ext uri="{FF2B5EF4-FFF2-40B4-BE49-F238E27FC236}">
                  <a16:creationId xmlns:a16="http://schemas.microsoft.com/office/drawing/2014/main" id="{DFB90778-34C5-62B5-4936-186B942701E2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211;p50">
              <a:extLst>
                <a:ext uri="{FF2B5EF4-FFF2-40B4-BE49-F238E27FC236}">
                  <a16:creationId xmlns:a16="http://schemas.microsoft.com/office/drawing/2014/main" id="{41480785-47C0-5C2D-0FAE-F376BBD6927E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212;p50">
              <a:extLst>
                <a:ext uri="{FF2B5EF4-FFF2-40B4-BE49-F238E27FC236}">
                  <a16:creationId xmlns:a16="http://schemas.microsoft.com/office/drawing/2014/main" id="{8626223E-E845-D208-0D69-3B21A3B1EBC1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213;p50">
              <a:extLst>
                <a:ext uri="{FF2B5EF4-FFF2-40B4-BE49-F238E27FC236}">
                  <a16:creationId xmlns:a16="http://schemas.microsoft.com/office/drawing/2014/main" id="{9BFB6406-4EE5-AF15-0633-5CF6D00EDE1F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214;p50">
              <a:extLst>
                <a:ext uri="{FF2B5EF4-FFF2-40B4-BE49-F238E27FC236}">
                  <a16:creationId xmlns:a16="http://schemas.microsoft.com/office/drawing/2014/main" id="{8FA87E7C-23C4-0B5F-333D-720F720F047E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215;p50">
              <a:extLst>
                <a:ext uri="{FF2B5EF4-FFF2-40B4-BE49-F238E27FC236}">
                  <a16:creationId xmlns:a16="http://schemas.microsoft.com/office/drawing/2014/main" id="{42A1CCDD-86B2-6ADC-B8E5-4D9408204AE3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216;p50">
              <a:extLst>
                <a:ext uri="{FF2B5EF4-FFF2-40B4-BE49-F238E27FC236}">
                  <a16:creationId xmlns:a16="http://schemas.microsoft.com/office/drawing/2014/main" id="{35417518-D095-2A2B-593D-F69AAEB7E472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217;p50">
              <a:extLst>
                <a:ext uri="{FF2B5EF4-FFF2-40B4-BE49-F238E27FC236}">
                  <a16:creationId xmlns:a16="http://schemas.microsoft.com/office/drawing/2014/main" id="{4A7EBEAD-337F-34E3-7B87-7F4AB49753E4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218;p50">
              <a:extLst>
                <a:ext uri="{FF2B5EF4-FFF2-40B4-BE49-F238E27FC236}">
                  <a16:creationId xmlns:a16="http://schemas.microsoft.com/office/drawing/2014/main" id="{51411446-5073-7753-2CC0-2FD51EBA6AB5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219;p50">
              <a:extLst>
                <a:ext uri="{FF2B5EF4-FFF2-40B4-BE49-F238E27FC236}">
                  <a16:creationId xmlns:a16="http://schemas.microsoft.com/office/drawing/2014/main" id="{F1087366-9C2A-8B80-AB85-A16408EC1EEA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220;p50">
              <a:extLst>
                <a:ext uri="{FF2B5EF4-FFF2-40B4-BE49-F238E27FC236}">
                  <a16:creationId xmlns:a16="http://schemas.microsoft.com/office/drawing/2014/main" id="{5DC15D33-129A-3FEE-436B-C5ED4DEEC728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221;p50">
              <a:extLst>
                <a:ext uri="{FF2B5EF4-FFF2-40B4-BE49-F238E27FC236}">
                  <a16:creationId xmlns:a16="http://schemas.microsoft.com/office/drawing/2014/main" id="{68949FAE-E1C8-24F7-D5EC-61783D29BAB6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222;p50">
              <a:extLst>
                <a:ext uri="{FF2B5EF4-FFF2-40B4-BE49-F238E27FC236}">
                  <a16:creationId xmlns:a16="http://schemas.microsoft.com/office/drawing/2014/main" id="{E08FB588-61E6-A210-465D-E7985D64C45C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3" name="Google Shape;3223;p50">
              <a:extLst>
                <a:ext uri="{FF2B5EF4-FFF2-40B4-BE49-F238E27FC236}">
                  <a16:creationId xmlns:a16="http://schemas.microsoft.com/office/drawing/2014/main" id="{A15052B4-2B27-4C5E-9E15-BBC7496BB855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4" name="Google Shape;3224;p50">
              <a:extLst>
                <a:ext uri="{FF2B5EF4-FFF2-40B4-BE49-F238E27FC236}">
                  <a16:creationId xmlns:a16="http://schemas.microsoft.com/office/drawing/2014/main" id="{103A5DEC-7A78-FC93-D7B5-5746958481CD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5" name="Google Shape;3225;p50">
              <a:extLst>
                <a:ext uri="{FF2B5EF4-FFF2-40B4-BE49-F238E27FC236}">
                  <a16:creationId xmlns:a16="http://schemas.microsoft.com/office/drawing/2014/main" id="{B3F33AB3-2F9F-2C49-08F5-A3781E3050DC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6" name="Google Shape;3226;p50">
              <a:extLst>
                <a:ext uri="{FF2B5EF4-FFF2-40B4-BE49-F238E27FC236}">
                  <a16:creationId xmlns:a16="http://schemas.microsoft.com/office/drawing/2014/main" id="{CFFF6C15-4668-647A-301C-33A9E3F8BC34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7" name="Google Shape;3227;p50">
              <a:extLst>
                <a:ext uri="{FF2B5EF4-FFF2-40B4-BE49-F238E27FC236}">
                  <a16:creationId xmlns:a16="http://schemas.microsoft.com/office/drawing/2014/main" id="{1A22E58B-5621-3DCD-534F-ED295D7697C8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8" name="Google Shape;3228;p50">
              <a:extLst>
                <a:ext uri="{FF2B5EF4-FFF2-40B4-BE49-F238E27FC236}">
                  <a16:creationId xmlns:a16="http://schemas.microsoft.com/office/drawing/2014/main" id="{7F5684CE-7ADB-8609-9442-E8AC0E8F948F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9" name="Google Shape;3229;p50">
              <a:extLst>
                <a:ext uri="{FF2B5EF4-FFF2-40B4-BE49-F238E27FC236}">
                  <a16:creationId xmlns:a16="http://schemas.microsoft.com/office/drawing/2014/main" id="{1F8CF08C-32DB-2A17-C046-CE1DD4C2EEA2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0" name="Google Shape;3230;p50">
              <a:extLst>
                <a:ext uri="{FF2B5EF4-FFF2-40B4-BE49-F238E27FC236}">
                  <a16:creationId xmlns:a16="http://schemas.microsoft.com/office/drawing/2014/main" id="{C3E0F6BB-2062-FC94-044E-63EFCDC3A8EF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1" name="Google Shape;3231;p50">
              <a:extLst>
                <a:ext uri="{FF2B5EF4-FFF2-40B4-BE49-F238E27FC236}">
                  <a16:creationId xmlns:a16="http://schemas.microsoft.com/office/drawing/2014/main" id="{C6A6421B-3EE6-4E3A-4B0F-E7CCF548718D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2" name="Google Shape;3232;p50">
              <a:extLst>
                <a:ext uri="{FF2B5EF4-FFF2-40B4-BE49-F238E27FC236}">
                  <a16:creationId xmlns:a16="http://schemas.microsoft.com/office/drawing/2014/main" id="{D4886CEB-46DE-7CAC-1F01-95D8068D6DA4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3" name="Google Shape;3233;p50">
              <a:extLst>
                <a:ext uri="{FF2B5EF4-FFF2-40B4-BE49-F238E27FC236}">
                  <a16:creationId xmlns:a16="http://schemas.microsoft.com/office/drawing/2014/main" id="{FA1F05EA-A097-D511-A291-1C65380BF80E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4" name="Google Shape;3234;p50">
              <a:extLst>
                <a:ext uri="{FF2B5EF4-FFF2-40B4-BE49-F238E27FC236}">
                  <a16:creationId xmlns:a16="http://schemas.microsoft.com/office/drawing/2014/main" id="{BCF422DF-60C8-DBF4-6AB2-1AB5BE5E4004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5" name="Google Shape;3235;p50">
              <a:extLst>
                <a:ext uri="{FF2B5EF4-FFF2-40B4-BE49-F238E27FC236}">
                  <a16:creationId xmlns:a16="http://schemas.microsoft.com/office/drawing/2014/main" id="{879C03C0-3E16-4B39-45EB-4AB765F9E2D9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6" name="Google Shape;3236;p50">
              <a:extLst>
                <a:ext uri="{FF2B5EF4-FFF2-40B4-BE49-F238E27FC236}">
                  <a16:creationId xmlns:a16="http://schemas.microsoft.com/office/drawing/2014/main" id="{2693EC94-1836-C10E-2B98-26C5C8067521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7" name="Google Shape;3237;p50">
              <a:extLst>
                <a:ext uri="{FF2B5EF4-FFF2-40B4-BE49-F238E27FC236}">
                  <a16:creationId xmlns:a16="http://schemas.microsoft.com/office/drawing/2014/main" id="{1F742568-FDD5-32EC-C0C1-D80EA7B3A8F4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8" name="Google Shape;3238;p50">
              <a:extLst>
                <a:ext uri="{FF2B5EF4-FFF2-40B4-BE49-F238E27FC236}">
                  <a16:creationId xmlns:a16="http://schemas.microsoft.com/office/drawing/2014/main" id="{3F924FF6-2CBA-9973-47AC-C891399A96AC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9" name="Google Shape;3239;p50">
              <a:extLst>
                <a:ext uri="{FF2B5EF4-FFF2-40B4-BE49-F238E27FC236}">
                  <a16:creationId xmlns:a16="http://schemas.microsoft.com/office/drawing/2014/main" id="{7FAB00FE-1B33-4B08-2115-A4E6657D5F48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0" name="Google Shape;3240;p50">
              <a:extLst>
                <a:ext uri="{FF2B5EF4-FFF2-40B4-BE49-F238E27FC236}">
                  <a16:creationId xmlns:a16="http://schemas.microsoft.com/office/drawing/2014/main" id="{D357AE54-9473-E868-CB92-08B9CBA257AD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1" name="Google Shape;3241;p50">
              <a:extLst>
                <a:ext uri="{FF2B5EF4-FFF2-40B4-BE49-F238E27FC236}">
                  <a16:creationId xmlns:a16="http://schemas.microsoft.com/office/drawing/2014/main" id="{B0AA1F5B-B4AE-5621-BE10-A903EBE54379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2" name="Google Shape;3242;p50">
              <a:extLst>
                <a:ext uri="{FF2B5EF4-FFF2-40B4-BE49-F238E27FC236}">
                  <a16:creationId xmlns:a16="http://schemas.microsoft.com/office/drawing/2014/main" id="{6FFD72D3-D5E8-854C-E9FF-059CCFC4B6C6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3" name="Google Shape;3243;p50">
              <a:extLst>
                <a:ext uri="{FF2B5EF4-FFF2-40B4-BE49-F238E27FC236}">
                  <a16:creationId xmlns:a16="http://schemas.microsoft.com/office/drawing/2014/main" id="{C6DE7487-2230-D4BD-980C-98A3A4C2911F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4" name="Google Shape;3244;p50">
              <a:extLst>
                <a:ext uri="{FF2B5EF4-FFF2-40B4-BE49-F238E27FC236}">
                  <a16:creationId xmlns:a16="http://schemas.microsoft.com/office/drawing/2014/main" id="{EEB293E5-D8A1-C811-81BD-ABDC045F4B4D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245;p50">
              <a:extLst>
                <a:ext uri="{FF2B5EF4-FFF2-40B4-BE49-F238E27FC236}">
                  <a16:creationId xmlns:a16="http://schemas.microsoft.com/office/drawing/2014/main" id="{8D338F43-9ABB-E013-3AD9-11AFD02F2A05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246;p50">
              <a:extLst>
                <a:ext uri="{FF2B5EF4-FFF2-40B4-BE49-F238E27FC236}">
                  <a16:creationId xmlns:a16="http://schemas.microsoft.com/office/drawing/2014/main" id="{C15AECE9-EE26-98BC-8AFD-AAF0A074DC02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247;p50">
              <a:extLst>
                <a:ext uri="{FF2B5EF4-FFF2-40B4-BE49-F238E27FC236}">
                  <a16:creationId xmlns:a16="http://schemas.microsoft.com/office/drawing/2014/main" id="{47B4ADEA-2A4E-15C4-674F-01E1102A67AA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248;p50">
              <a:extLst>
                <a:ext uri="{FF2B5EF4-FFF2-40B4-BE49-F238E27FC236}">
                  <a16:creationId xmlns:a16="http://schemas.microsoft.com/office/drawing/2014/main" id="{55DCE0B0-2B72-7649-C515-F4FD3F7E222B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249;p50">
              <a:extLst>
                <a:ext uri="{FF2B5EF4-FFF2-40B4-BE49-F238E27FC236}">
                  <a16:creationId xmlns:a16="http://schemas.microsoft.com/office/drawing/2014/main" id="{A393652A-F162-2C10-EA78-68D1B075ABED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250;p50">
              <a:extLst>
                <a:ext uri="{FF2B5EF4-FFF2-40B4-BE49-F238E27FC236}">
                  <a16:creationId xmlns:a16="http://schemas.microsoft.com/office/drawing/2014/main" id="{DE5A3102-B424-B11B-4007-EDBB206B647B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1" name="Google Shape;3251;p50">
              <a:extLst>
                <a:ext uri="{FF2B5EF4-FFF2-40B4-BE49-F238E27FC236}">
                  <a16:creationId xmlns:a16="http://schemas.microsoft.com/office/drawing/2014/main" id="{A169AB0C-E1BA-724E-F789-73006D94683C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2" name="Google Shape;3252;p50">
              <a:extLst>
                <a:ext uri="{FF2B5EF4-FFF2-40B4-BE49-F238E27FC236}">
                  <a16:creationId xmlns:a16="http://schemas.microsoft.com/office/drawing/2014/main" id="{DC3FAF8D-42E8-9EA3-A8BF-5503F4AE0F0F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3" name="Google Shape;3253;p50">
              <a:extLst>
                <a:ext uri="{FF2B5EF4-FFF2-40B4-BE49-F238E27FC236}">
                  <a16:creationId xmlns:a16="http://schemas.microsoft.com/office/drawing/2014/main" id="{9AC87D6A-6FEB-7AC6-B22B-571A68F9F1EC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4" name="Google Shape;3254;p50">
              <a:extLst>
                <a:ext uri="{FF2B5EF4-FFF2-40B4-BE49-F238E27FC236}">
                  <a16:creationId xmlns:a16="http://schemas.microsoft.com/office/drawing/2014/main" id="{C5F3C93F-BBA2-9AC8-66A5-9189126D51E5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5" name="Google Shape;3160;p50">
            <a:extLst>
              <a:ext uri="{FF2B5EF4-FFF2-40B4-BE49-F238E27FC236}">
                <a16:creationId xmlns:a16="http://schemas.microsoft.com/office/drawing/2014/main" id="{839DACF9-4853-897D-5BA8-ACCFF6E105A3}"/>
              </a:ext>
            </a:extLst>
          </p:cNvPr>
          <p:cNvGrpSpPr/>
          <p:nvPr/>
        </p:nvGrpSpPr>
        <p:grpSpPr>
          <a:xfrm>
            <a:off x="6589251" y="4266986"/>
            <a:ext cx="732694" cy="678875"/>
            <a:chOff x="2895541" y="4538716"/>
            <a:chExt cx="3642225" cy="2689325"/>
          </a:xfrm>
        </p:grpSpPr>
        <p:sp>
          <p:nvSpPr>
            <p:cNvPr id="3516" name="Google Shape;3161;p50">
              <a:extLst>
                <a:ext uri="{FF2B5EF4-FFF2-40B4-BE49-F238E27FC236}">
                  <a16:creationId xmlns:a16="http://schemas.microsoft.com/office/drawing/2014/main" id="{4CC04D78-6170-C138-F2EE-78E265555767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7" name="Google Shape;3162;p50">
              <a:extLst>
                <a:ext uri="{FF2B5EF4-FFF2-40B4-BE49-F238E27FC236}">
                  <a16:creationId xmlns:a16="http://schemas.microsoft.com/office/drawing/2014/main" id="{97E3023E-761C-7EF9-927B-5B624C7279E2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8" name="Google Shape;3163;p50">
              <a:extLst>
                <a:ext uri="{FF2B5EF4-FFF2-40B4-BE49-F238E27FC236}">
                  <a16:creationId xmlns:a16="http://schemas.microsoft.com/office/drawing/2014/main" id="{4C2B61B1-65D8-0316-E3FF-33E754A53FBC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9" name="Google Shape;3164;p50">
              <a:extLst>
                <a:ext uri="{FF2B5EF4-FFF2-40B4-BE49-F238E27FC236}">
                  <a16:creationId xmlns:a16="http://schemas.microsoft.com/office/drawing/2014/main" id="{58B7CAF7-D5A5-328B-C55C-4BD07817C064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165;p50">
              <a:extLst>
                <a:ext uri="{FF2B5EF4-FFF2-40B4-BE49-F238E27FC236}">
                  <a16:creationId xmlns:a16="http://schemas.microsoft.com/office/drawing/2014/main" id="{8CCC1945-BB58-86A8-E7C2-7D0F669096E8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166;p50">
              <a:extLst>
                <a:ext uri="{FF2B5EF4-FFF2-40B4-BE49-F238E27FC236}">
                  <a16:creationId xmlns:a16="http://schemas.microsoft.com/office/drawing/2014/main" id="{7F913171-8795-1C5F-793E-A369343895B4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167;p50">
              <a:extLst>
                <a:ext uri="{FF2B5EF4-FFF2-40B4-BE49-F238E27FC236}">
                  <a16:creationId xmlns:a16="http://schemas.microsoft.com/office/drawing/2014/main" id="{1449BE1A-EEA4-0491-8740-42ED8BBF9D08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168;p50">
              <a:extLst>
                <a:ext uri="{FF2B5EF4-FFF2-40B4-BE49-F238E27FC236}">
                  <a16:creationId xmlns:a16="http://schemas.microsoft.com/office/drawing/2014/main" id="{872B9519-25BE-C373-CD65-D3479E765832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169;p50">
              <a:extLst>
                <a:ext uri="{FF2B5EF4-FFF2-40B4-BE49-F238E27FC236}">
                  <a16:creationId xmlns:a16="http://schemas.microsoft.com/office/drawing/2014/main" id="{9FA0C5F0-465E-B4FF-437C-EA4F2AEDE097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170;p50">
              <a:extLst>
                <a:ext uri="{FF2B5EF4-FFF2-40B4-BE49-F238E27FC236}">
                  <a16:creationId xmlns:a16="http://schemas.microsoft.com/office/drawing/2014/main" id="{F0B015B6-55B8-C880-B962-2C0907D7D9AB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171;p50">
              <a:extLst>
                <a:ext uri="{FF2B5EF4-FFF2-40B4-BE49-F238E27FC236}">
                  <a16:creationId xmlns:a16="http://schemas.microsoft.com/office/drawing/2014/main" id="{51795F5B-46D6-5DA6-D2A1-2F6B297DD8DE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172;p50">
              <a:extLst>
                <a:ext uri="{FF2B5EF4-FFF2-40B4-BE49-F238E27FC236}">
                  <a16:creationId xmlns:a16="http://schemas.microsoft.com/office/drawing/2014/main" id="{27C1D137-72CA-4D65-29BF-9F4430770A57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173;p50">
              <a:extLst>
                <a:ext uri="{FF2B5EF4-FFF2-40B4-BE49-F238E27FC236}">
                  <a16:creationId xmlns:a16="http://schemas.microsoft.com/office/drawing/2014/main" id="{0E9AF059-8629-9F51-1467-C8BCAEA7F36C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174;p50">
              <a:extLst>
                <a:ext uri="{FF2B5EF4-FFF2-40B4-BE49-F238E27FC236}">
                  <a16:creationId xmlns:a16="http://schemas.microsoft.com/office/drawing/2014/main" id="{0E560AE6-5839-F927-EF36-767311918802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175;p50">
              <a:extLst>
                <a:ext uri="{FF2B5EF4-FFF2-40B4-BE49-F238E27FC236}">
                  <a16:creationId xmlns:a16="http://schemas.microsoft.com/office/drawing/2014/main" id="{65CFD76D-6B56-009E-61FB-620553D1FBC2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176;p50">
              <a:extLst>
                <a:ext uri="{FF2B5EF4-FFF2-40B4-BE49-F238E27FC236}">
                  <a16:creationId xmlns:a16="http://schemas.microsoft.com/office/drawing/2014/main" id="{BA448DC8-3FAD-BDE8-B92E-3E92D811B7A1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177;p50">
              <a:extLst>
                <a:ext uri="{FF2B5EF4-FFF2-40B4-BE49-F238E27FC236}">
                  <a16:creationId xmlns:a16="http://schemas.microsoft.com/office/drawing/2014/main" id="{D83EAD50-AA1D-63E7-5B3A-751236699992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178;p50">
              <a:extLst>
                <a:ext uri="{FF2B5EF4-FFF2-40B4-BE49-F238E27FC236}">
                  <a16:creationId xmlns:a16="http://schemas.microsoft.com/office/drawing/2014/main" id="{54967DB7-3568-4E2D-3C5D-DDE707CAD814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179;p50">
              <a:extLst>
                <a:ext uri="{FF2B5EF4-FFF2-40B4-BE49-F238E27FC236}">
                  <a16:creationId xmlns:a16="http://schemas.microsoft.com/office/drawing/2014/main" id="{2A579521-1697-668C-585F-13E2A058CB1F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180;p50">
              <a:extLst>
                <a:ext uri="{FF2B5EF4-FFF2-40B4-BE49-F238E27FC236}">
                  <a16:creationId xmlns:a16="http://schemas.microsoft.com/office/drawing/2014/main" id="{F665B326-D2E3-1C93-4517-93AF317E3583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181;p50">
              <a:extLst>
                <a:ext uri="{FF2B5EF4-FFF2-40B4-BE49-F238E27FC236}">
                  <a16:creationId xmlns:a16="http://schemas.microsoft.com/office/drawing/2014/main" id="{102BD7FB-21A0-F58F-853D-8CED3B9F5748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182;p50">
              <a:extLst>
                <a:ext uri="{FF2B5EF4-FFF2-40B4-BE49-F238E27FC236}">
                  <a16:creationId xmlns:a16="http://schemas.microsoft.com/office/drawing/2014/main" id="{57B94302-75AF-C37F-A6C3-FA71EF175106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183;p50">
              <a:extLst>
                <a:ext uri="{FF2B5EF4-FFF2-40B4-BE49-F238E27FC236}">
                  <a16:creationId xmlns:a16="http://schemas.microsoft.com/office/drawing/2014/main" id="{7360CA97-346B-8532-46F0-C375126A9900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184;p50">
              <a:extLst>
                <a:ext uri="{FF2B5EF4-FFF2-40B4-BE49-F238E27FC236}">
                  <a16:creationId xmlns:a16="http://schemas.microsoft.com/office/drawing/2014/main" id="{B508823C-E315-0807-3E8F-0700943E42DB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185;p50">
              <a:extLst>
                <a:ext uri="{FF2B5EF4-FFF2-40B4-BE49-F238E27FC236}">
                  <a16:creationId xmlns:a16="http://schemas.microsoft.com/office/drawing/2014/main" id="{69585E61-B60A-C004-444E-E192E9E544C6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186;p50">
              <a:extLst>
                <a:ext uri="{FF2B5EF4-FFF2-40B4-BE49-F238E27FC236}">
                  <a16:creationId xmlns:a16="http://schemas.microsoft.com/office/drawing/2014/main" id="{73F9842F-773C-321B-D622-31C2360F5AB1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187;p50">
              <a:extLst>
                <a:ext uri="{FF2B5EF4-FFF2-40B4-BE49-F238E27FC236}">
                  <a16:creationId xmlns:a16="http://schemas.microsoft.com/office/drawing/2014/main" id="{8BF0C0C3-6E20-7CCA-0DE0-2C366627C271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188;p50">
              <a:extLst>
                <a:ext uri="{FF2B5EF4-FFF2-40B4-BE49-F238E27FC236}">
                  <a16:creationId xmlns:a16="http://schemas.microsoft.com/office/drawing/2014/main" id="{A9528486-DDDB-AF8D-1B91-9A4BF61F1483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189;p50">
              <a:extLst>
                <a:ext uri="{FF2B5EF4-FFF2-40B4-BE49-F238E27FC236}">
                  <a16:creationId xmlns:a16="http://schemas.microsoft.com/office/drawing/2014/main" id="{B74AC6AA-7AC4-F571-EEF0-4580AF6C829C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190;p50">
              <a:extLst>
                <a:ext uri="{FF2B5EF4-FFF2-40B4-BE49-F238E27FC236}">
                  <a16:creationId xmlns:a16="http://schemas.microsoft.com/office/drawing/2014/main" id="{2DD0BCB5-1C00-4F90-6716-47B22EB2CA22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191;p50">
              <a:extLst>
                <a:ext uri="{FF2B5EF4-FFF2-40B4-BE49-F238E27FC236}">
                  <a16:creationId xmlns:a16="http://schemas.microsoft.com/office/drawing/2014/main" id="{42C5C491-2582-6F90-E84B-E326A406B1EA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192;p50">
              <a:extLst>
                <a:ext uri="{FF2B5EF4-FFF2-40B4-BE49-F238E27FC236}">
                  <a16:creationId xmlns:a16="http://schemas.microsoft.com/office/drawing/2014/main" id="{27AEB802-CCFB-1469-E3E0-4222A235010F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193;p50">
              <a:extLst>
                <a:ext uri="{FF2B5EF4-FFF2-40B4-BE49-F238E27FC236}">
                  <a16:creationId xmlns:a16="http://schemas.microsoft.com/office/drawing/2014/main" id="{721005D6-44F6-DDC5-1D16-28215731DEFF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194;p50">
              <a:extLst>
                <a:ext uri="{FF2B5EF4-FFF2-40B4-BE49-F238E27FC236}">
                  <a16:creationId xmlns:a16="http://schemas.microsoft.com/office/drawing/2014/main" id="{6913035B-8F99-CA89-8CCC-69E73E0EA3B8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195;p50">
              <a:extLst>
                <a:ext uri="{FF2B5EF4-FFF2-40B4-BE49-F238E27FC236}">
                  <a16:creationId xmlns:a16="http://schemas.microsoft.com/office/drawing/2014/main" id="{0D9DD22D-3069-EF69-DA60-EB095060DF45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196;p50">
              <a:extLst>
                <a:ext uri="{FF2B5EF4-FFF2-40B4-BE49-F238E27FC236}">
                  <a16:creationId xmlns:a16="http://schemas.microsoft.com/office/drawing/2014/main" id="{ACF8BD44-D576-24F2-60DF-102E08EF66F8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197;p50">
              <a:extLst>
                <a:ext uri="{FF2B5EF4-FFF2-40B4-BE49-F238E27FC236}">
                  <a16:creationId xmlns:a16="http://schemas.microsoft.com/office/drawing/2014/main" id="{E4754CEB-572E-B2AA-FFF9-1CA7A2EC0B1D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198;p50">
              <a:extLst>
                <a:ext uri="{FF2B5EF4-FFF2-40B4-BE49-F238E27FC236}">
                  <a16:creationId xmlns:a16="http://schemas.microsoft.com/office/drawing/2014/main" id="{28D8682A-908E-D196-CCD3-640FE8349B91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199;p50">
              <a:extLst>
                <a:ext uri="{FF2B5EF4-FFF2-40B4-BE49-F238E27FC236}">
                  <a16:creationId xmlns:a16="http://schemas.microsoft.com/office/drawing/2014/main" id="{7EC6D2CE-4B84-6865-2237-04CFC2607036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200;p50">
              <a:extLst>
                <a:ext uri="{FF2B5EF4-FFF2-40B4-BE49-F238E27FC236}">
                  <a16:creationId xmlns:a16="http://schemas.microsoft.com/office/drawing/2014/main" id="{9D98052A-EAFD-6C93-8A00-C36A43142B1F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201;p50">
              <a:extLst>
                <a:ext uri="{FF2B5EF4-FFF2-40B4-BE49-F238E27FC236}">
                  <a16:creationId xmlns:a16="http://schemas.microsoft.com/office/drawing/2014/main" id="{D0059F28-DA51-C696-41A9-4DC84C0CF709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202;p50">
              <a:extLst>
                <a:ext uri="{FF2B5EF4-FFF2-40B4-BE49-F238E27FC236}">
                  <a16:creationId xmlns:a16="http://schemas.microsoft.com/office/drawing/2014/main" id="{6869AE81-69D7-A7E9-F810-2F93AF0E0681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203;p50">
              <a:extLst>
                <a:ext uri="{FF2B5EF4-FFF2-40B4-BE49-F238E27FC236}">
                  <a16:creationId xmlns:a16="http://schemas.microsoft.com/office/drawing/2014/main" id="{83587AC7-89EF-9F09-EB44-A43937F38499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204;p50">
              <a:extLst>
                <a:ext uri="{FF2B5EF4-FFF2-40B4-BE49-F238E27FC236}">
                  <a16:creationId xmlns:a16="http://schemas.microsoft.com/office/drawing/2014/main" id="{01B27659-D6F5-5986-1BA0-801CDB394FE2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205;p50">
              <a:extLst>
                <a:ext uri="{FF2B5EF4-FFF2-40B4-BE49-F238E27FC236}">
                  <a16:creationId xmlns:a16="http://schemas.microsoft.com/office/drawing/2014/main" id="{DDC540EE-08DD-3F76-5710-4D4CA6F0E82E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206;p50">
              <a:extLst>
                <a:ext uri="{FF2B5EF4-FFF2-40B4-BE49-F238E27FC236}">
                  <a16:creationId xmlns:a16="http://schemas.microsoft.com/office/drawing/2014/main" id="{867CAD05-15C4-5B4C-09A4-32880006FF5F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207;p50">
              <a:extLst>
                <a:ext uri="{FF2B5EF4-FFF2-40B4-BE49-F238E27FC236}">
                  <a16:creationId xmlns:a16="http://schemas.microsoft.com/office/drawing/2014/main" id="{49E6EC52-37C8-FB53-C15E-A341978300A5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208;p50">
              <a:extLst>
                <a:ext uri="{FF2B5EF4-FFF2-40B4-BE49-F238E27FC236}">
                  <a16:creationId xmlns:a16="http://schemas.microsoft.com/office/drawing/2014/main" id="{0C86A1C4-9D1C-E74D-EF35-BBC1B0CD830E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209;p50">
              <a:extLst>
                <a:ext uri="{FF2B5EF4-FFF2-40B4-BE49-F238E27FC236}">
                  <a16:creationId xmlns:a16="http://schemas.microsoft.com/office/drawing/2014/main" id="{BFFF8141-07BE-26BF-4341-D5033667DFF2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210;p50">
              <a:extLst>
                <a:ext uri="{FF2B5EF4-FFF2-40B4-BE49-F238E27FC236}">
                  <a16:creationId xmlns:a16="http://schemas.microsoft.com/office/drawing/2014/main" id="{E27D8F25-4FB2-CD08-C9E2-EED9798F09D3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211;p50">
              <a:extLst>
                <a:ext uri="{FF2B5EF4-FFF2-40B4-BE49-F238E27FC236}">
                  <a16:creationId xmlns:a16="http://schemas.microsoft.com/office/drawing/2014/main" id="{B4BC1E0B-BD58-EBC8-0EFA-94A754131452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212;p50">
              <a:extLst>
                <a:ext uri="{FF2B5EF4-FFF2-40B4-BE49-F238E27FC236}">
                  <a16:creationId xmlns:a16="http://schemas.microsoft.com/office/drawing/2014/main" id="{1040B4F8-B2F6-AE38-F545-3EBA99E3BA66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213;p50">
              <a:extLst>
                <a:ext uri="{FF2B5EF4-FFF2-40B4-BE49-F238E27FC236}">
                  <a16:creationId xmlns:a16="http://schemas.microsoft.com/office/drawing/2014/main" id="{05D55D4C-9057-792F-9999-EC36C92B6077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214;p50">
              <a:extLst>
                <a:ext uri="{FF2B5EF4-FFF2-40B4-BE49-F238E27FC236}">
                  <a16:creationId xmlns:a16="http://schemas.microsoft.com/office/drawing/2014/main" id="{FBC196FE-3A42-9D30-188B-D8EA13134A00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215;p50">
              <a:extLst>
                <a:ext uri="{FF2B5EF4-FFF2-40B4-BE49-F238E27FC236}">
                  <a16:creationId xmlns:a16="http://schemas.microsoft.com/office/drawing/2014/main" id="{C32045DA-52FB-CE72-1371-5EECA1406A24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216;p50">
              <a:extLst>
                <a:ext uri="{FF2B5EF4-FFF2-40B4-BE49-F238E27FC236}">
                  <a16:creationId xmlns:a16="http://schemas.microsoft.com/office/drawing/2014/main" id="{9F9BDF58-CF58-A67C-626E-2700AEC446D6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217;p50">
              <a:extLst>
                <a:ext uri="{FF2B5EF4-FFF2-40B4-BE49-F238E27FC236}">
                  <a16:creationId xmlns:a16="http://schemas.microsoft.com/office/drawing/2014/main" id="{5F290B28-D570-C1EB-C329-AACFBDFBEEEB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218;p50">
              <a:extLst>
                <a:ext uri="{FF2B5EF4-FFF2-40B4-BE49-F238E27FC236}">
                  <a16:creationId xmlns:a16="http://schemas.microsoft.com/office/drawing/2014/main" id="{37B713E8-C42D-5B53-43D0-38503676BB66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219;p50">
              <a:extLst>
                <a:ext uri="{FF2B5EF4-FFF2-40B4-BE49-F238E27FC236}">
                  <a16:creationId xmlns:a16="http://schemas.microsoft.com/office/drawing/2014/main" id="{CA61DFCA-E635-D906-1E47-79471090E862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220;p50">
              <a:extLst>
                <a:ext uri="{FF2B5EF4-FFF2-40B4-BE49-F238E27FC236}">
                  <a16:creationId xmlns:a16="http://schemas.microsoft.com/office/drawing/2014/main" id="{66050560-1A83-A2A4-47BC-13130AD4E09B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221;p50">
              <a:extLst>
                <a:ext uri="{FF2B5EF4-FFF2-40B4-BE49-F238E27FC236}">
                  <a16:creationId xmlns:a16="http://schemas.microsoft.com/office/drawing/2014/main" id="{A121B404-D0AD-65F8-E67A-855C8D84F0B6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7" name="Google Shape;3222;p50">
              <a:extLst>
                <a:ext uri="{FF2B5EF4-FFF2-40B4-BE49-F238E27FC236}">
                  <a16:creationId xmlns:a16="http://schemas.microsoft.com/office/drawing/2014/main" id="{09B23FBE-1FFA-EAF6-3F79-D74BC7858446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8" name="Google Shape;3223;p50">
              <a:extLst>
                <a:ext uri="{FF2B5EF4-FFF2-40B4-BE49-F238E27FC236}">
                  <a16:creationId xmlns:a16="http://schemas.microsoft.com/office/drawing/2014/main" id="{A383B47E-B4E9-F4E7-76F3-86226BF41761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9" name="Google Shape;3224;p50">
              <a:extLst>
                <a:ext uri="{FF2B5EF4-FFF2-40B4-BE49-F238E27FC236}">
                  <a16:creationId xmlns:a16="http://schemas.microsoft.com/office/drawing/2014/main" id="{569C2832-E12D-3C7F-AC3F-C9948AC6532F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0" name="Google Shape;3225;p50">
              <a:extLst>
                <a:ext uri="{FF2B5EF4-FFF2-40B4-BE49-F238E27FC236}">
                  <a16:creationId xmlns:a16="http://schemas.microsoft.com/office/drawing/2014/main" id="{A663DE45-DC90-BE70-9E01-270BA043EAFC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1" name="Google Shape;3226;p50">
              <a:extLst>
                <a:ext uri="{FF2B5EF4-FFF2-40B4-BE49-F238E27FC236}">
                  <a16:creationId xmlns:a16="http://schemas.microsoft.com/office/drawing/2014/main" id="{4D947C44-483E-BE14-B24F-566F937DE5E5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2" name="Google Shape;3227;p50">
              <a:extLst>
                <a:ext uri="{FF2B5EF4-FFF2-40B4-BE49-F238E27FC236}">
                  <a16:creationId xmlns:a16="http://schemas.microsoft.com/office/drawing/2014/main" id="{71D65198-14F7-E802-2705-E344CAA8255A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3" name="Google Shape;3228;p50">
              <a:extLst>
                <a:ext uri="{FF2B5EF4-FFF2-40B4-BE49-F238E27FC236}">
                  <a16:creationId xmlns:a16="http://schemas.microsoft.com/office/drawing/2014/main" id="{30967B91-6DBA-63B8-C74C-F849C90DB36F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4" name="Google Shape;3229;p50">
              <a:extLst>
                <a:ext uri="{FF2B5EF4-FFF2-40B4-BE49-F238E27FC236}">
                  <a16:creationId xmlns:a16="http://schemas.microsoft.com/office/drawing/2014/main" id="{49B68790-E954-7140-8228-54492614AADC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5" name="Google Shape;3230;p50">
              <a:extLst>
                <a:ext uri="{FF2B5EF4-FFF2-40B4-BE49-F238E27FC236}">
                  <a16:creationId xmlns:a16="http://schemas.microsoft.com/office/drawing/2014/main" id="{DDDE3FB0-1ECE-4A55-94EC-D9CC62CE6AF3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6" name="Google Shape;3231;p50">
              <a:extLst>
                <a:ext uri="{FF2B5EF4-FFF2-40B4-BE49-F238E27FC236}">
                  <a16:creationId xmlns:a16="http://schemas.microsoft.com/office/drawing/2014/main" id="{762678C1-167F-5C52-F681-3A93317D5B0C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7" name="Google Shape;3232;p50">
              <a:extLst>
                <a:ext uri="{FF2B5EF4-FFF2-40B4-BE49-F238E27FC236}">
                  <a16:creationId xmlns:a16="http://schemas.microsoft.com/office/drawing/2014/main" id="{C4628757-D9E9-CB63-6CBF-65B3566E6803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8" name="Google Shape;3233;p50">
              <a:extLst>
                <a:ext uri="{FF2B5EF4-FFF2-40B4-BE49-F238E27FC236}">
                  <a16:creationId xmlns:a16="http://schemas.microsoft.com/office/drawing/2014/main" id="{02341386-5804-D3A7-E8AD-DD29BD1DD24A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9" name="Google Shape;3234;p50">
              <a:extLst>
                <a:ext uri="{FF2B5EF4-FFF2-40B4-BE49-F238E27FC236}">
                  <a16:creationId xmlns:a16="http://schemas.microsoft.com/office/drawing/2014/main" id="{A97FCD62-9319-6D2A-5239-806D25973047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0" name="Google Shape;3235;p50">
              <a:extLst>
                <a:ext uri="{FF2B5EF4-FFF2-40B4-BE49-F238E27FC236}">
                  <a16:creationId xmlns:a16="http://schemas.microsoft.com/office/drawing/2014/main" id="{EB3B9AB4-E3A6-A86B-35D0-387D8EF3CFF5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1" name="Google Shape;3236;p50">
              <a:extLst>
                <a:ext uri="{FF2B5EF4-FFF2-40B4-BE49-F238E27FC236}">
                  <a16:creationId xmlns:a16="http://schemas.microsoft.com/office/drawing/2014/main" id="{3D5D0336-0C70-050F-1BD3-C6D6EB0539DE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2" name="Google Shape;3237;p50">
              <a:extLst>
                <a:ext uri="{FF2B5EF4-FFF2-40B4-BE49-F238E27FC236}">
                  <a16:creationId xmlns:a16="http://schemas.microsoft.com/office/drawing/2014/main" id="{3CED7152-061E-3122-62B2-0337658FF5A3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3" name="Google Shape;3238;p50">
              <a:extLst>
                <a:ext uri="{FF2B5EF4-FFF2-40B4-BE49-F238E27FC236}">
                  <a16:creationId xmlns:a16="http://schemas.microsoft.com/office/drawing/2014/main" id="{8F6AD1C8-5B42-7FD3-7D46-833BE2585E72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4" name="Google Shape;3239;p50">
              <a:extLst>
                <a:ext uri="{FF2B5EF4-FFF2-40B4-BE49-F238E27FC236}">
                  <a16:creationId xmlns:a16="http://schemas.microsoft.com/office/drawing/2014/main" id="{6AF3EC1D-498A-2AB3-6B80-6180DF35652F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5" name="Google Shape;3240;p50">
              <a:extLst>
                <a:ext uri="{FF2B5EF4-FFF2-40B4-BE49-F238E27FC236}">
                  <a16:creationId xmlns:a16="http://schemas.microsoft.com/office/drawing/2014/main" id="{25939B27-EB0E-96DE-8EFC-BB81B7D37503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6" name="Google Shape;3241;p50">
              <a:extLst>
                <a:ext uri="{FF2B5EF4-FFF2-40B4-BE49-F238E27FC236}">
                  <a16:creationId xmlns:a16="http://schemas.microsoft.com/office/drawing/2014/main" id="{FCCAC276-D7ED-E2D1-1F18-A142F4476879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7" name="Google Shape;3242;p50">
              <a:extLst>
                <a:ext uri="{FF2B5EF4-FFF2-40B4-BE49-F238E27FC236}">
                  <a16:creationId xmlns:a16="http://schemas.microsoft.com/office/drawing/2014/main" id="{D2D9DF19-2D51-F2AF-6559-883BEE3CE973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8" name="Google Shape;3243;p50">
              <a:extLst>
                <a:ext uri="{FF2B5EF4-FFF2-40B4-BE49-F238E27FC236}">
                  <a16:creationId xmlns:a16="http://schemas.microsoft.com/office/drawing/2014/main" id="{F69D99BA-7BDE-56FF-1FEE-5D25821B89DB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244;p50">
              <a:extLst>
                <a:ext uri="{FF2B5EF4-FFF2-40B4-BE49-F238E27FC236}">
                  <a16:creationId xmlns:a16="http://schemas.microsoft.com/office/drawing/2014/main" id="{E5D40C9D-3FAA-19BA-5A78-82CEC48F2C62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245;p50">
              <a:extLst>
                <a:ext uri="{FF2B5EF4-FFF2-40B4-BE49-F238E27FC236}">
                  <a16:creationId xmlns:a16="http://schemas.microsoft.com/office/drawing/2014/main" id="{73D7D2F6-5706-F46B-BDDD-2A5E62BB66DA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246;p50">
              <a:extLst>
                <a:ext uri="{FF2B5EF4-FFF2-40B4-BE49-F238E27FC236}">
                  <a16:creationId xmlns:a16="http://schemas.microsoft.com/office/drawing/2014/main" id="{C99D3CD3-3E05-767D-2997-F5829FB1DEDA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247;p50">
              <a:extLst>
                <a:ext uri="{FF2B5EF4-FFF2-40B4-BE49-F238E27FC236}">
                  <a16:creationId xmlns:a16="http://schemas.microsoft.com/office/drawing/2014/main" id="{50498423-886C-1071-CA2C-47CFDC019B9C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248;p50">
              <a:extLst>
                <a:ext uri="{FF2B5EF4-FFF2-40B4-BE49-F238E27FC236}">
                  <a16:creationId xmlns:a16="http://schemas.microsoft.com/office/drawing/2014/main" id="{85F90148-CD6F-22A0-2811-38ED1C3E1FE9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249;p50">
              <a:extLst>
                <a:ext uri="{FF2B5EF4-FFF2-40B4-BE49-F238E27FC236}">
                  <a16:creationId xmlns:a16="http://schemas.microsoft.com/office/drawing/2014/main" id="{CB56C9C9-48C7-6E75-5425-E564DE55AAED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250;p50">
              <a:extLst>
                <a:ext uri="{FF2B5EF4-FFF2-40B4-BE49-F238E27FC236}">
                  <a16:creationId xmlns:a16="http://schemas.microsoft.com/office/drawing/2014/main" id="{2785ED6A-9315-0025-CBA0-8AA54E7C747E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251;p50">
              <a:extLst>
                <a:ext uri="{FF2B5EF4-FFF2-40B4-BE49-F238E27FC236}">
                  <a16:creationId xmlns:a16="http://schemas.microsoft.com/office/drawing/2014/main" id="{A8AB639E-6C2D-A193-88FE-A9F39C911906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252;p50">
              <a:extLst>
                <a:ext uri="{FF2B5EF4-FFF2-40B4-BE49-F238E27FC236}">
                  <a16:creationId xmlns:a16="http://schemas.microsoft.com/office/drawing/2014/main" id="{B7F76824-1A94-25FB-A263-7C461BE31758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253;p50">
              <a:extLst>
                <a:ext uri="{FF2B5EF4-FFF2-40B4-BE49-F238E27FC236}">
                  <a16:creationId xmlns:a16="http://schemas.microsoft.com/office/drawing/2014/main" id="{B88C2BA9-E84F-89FD-E2EF-FCD030FF84F2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254;p50">
              <a:extLst>
                <a:ext uri="{FF2B5EF4-FFF2-40B4-BE49-F238E27FC236}">
                  <a16:creationId xmlns:a16="http://schemas.microsoft.com/office/drawing/2014/main" id="{CC9A9FD8-6DA8-FE38-DCBC-D8178AD46E1D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0" name="Google Shape;3160;p50">
            <a:extLst>
              <a:ext uri="{FF2B5EF4-FFF2-40B4-BE49-F238E27FC236}">
                <a16:creationId xmlns:a16="http://schemas.microsoft.com/office/drawing/2014/main" id="{08627428-ABC2-C7CD-BBCC-BF1F96833EFA}"/>
              </a:ext>
            </a:extLst>
          </p:cNvPr>
          <p:cNvGrpSpPr/>
          <p:nvPr/>
        </p:nvGrpSpPr>
        <p:grpSpPr>
          <a:xfrm>
            <a:off x="1680750" y="2595260"/>
            <a:ext cx="732694" cy="678875"/>
            <a:chOff x="2895541" y="4538716"/>
            <a:chExt cx="3642225" cy="2689325"/>
          </a:xfrm>
        </p:grpSpPr>
        <p:sp>
          <p:nvSpPr>
            <p:cNvPr id="3611" name="Google Shape;3161;p50">
              <a:extLst>
                <a:ext uri="{FF2B5EF4-FFF2-40B4-BE49-F238E27FC236}">
                  <a16:creationId xmlns:a16="http://schemas.microsoft.com/office/drawing/2014/main" id="{289132B6-F1FC-A931-EE53-1AD369105D57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162;p50">
              <a:extLst>
                <a:ext uri="{FF2B5EF4-FFF2-40B4-BE49-F238E27FC236}">
                  <a16:creationId xmlns:a16="http://schemas.microsoft.com/office/drawing/2014/main" id="{F23D7F99-6723-598D-AA65-759DAE0FD73A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163;p50">
              <a:extLst>
                <a:ext uri="{FF2B5EF4-FFF2-40B4-BE49-F238E27FC236}">
                  <a16:creationId xmlns:a16="http://schemas.microsoft.com/office/drawing/2014/main" id="{A3EE76B5-9FCA-766E-C348-4ABE06FA088D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164;p50">
              <a:extLst>
                <a:ext uri="{FF2B5EF4-FFF2-40B4-BE49-F238E27FC236}">
                  <a16:creationId xmlns:a16="http://schemas.microsoft.com/office/drawing/2014/main" id="{5C5E8A1D-607C-25B3-8C10-AEE3B16F7AC6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165;p50">
              <a:extLst>
                <a:ext uri="{FF2B5EF4-FFF2-40B4-BE49-F238E27FC236}">
                  <a16:creationId xmlns:a16="http://schemas.microsoft.com/office/drawing/2014/main" id="{B6CC1C83-6C8E-8A7D-ADD9-F12E82A0D183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6" name="Google Shape;3166;p50">
              <a:extLst>
                <a:ext uri="{FF2B5EF4-FFF2-40B4-BE49-F238E27FC236}">
                  <a16:creationId xmlns:a16="http://schemas.microsoft.com/office/drawing/2014/main" id="{A9DD1D7E-6000-3ABD-570F-20BCEF709F7F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7" name="Google Shape;3167;p50">
              <a:extLst>
                <a:ext uri="{FF2B5EF4-FFF2-40B4-BE49-F238E27FC236}">
                  <a16:creationId xmlns:a16="http://schemas.microsoft.com/office/drawing/2014/main" id="{BBD308C1-E977-4546-2C76-802F88443AEF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8" name="Google Shape;3168;p50">
              <a:extLst>
                <a:ext uri="{FF2B5EF4-FFF2-40B4-BE49-F238E27FC236}">
                  <a16:creationId xmlns:a16="http://schemas.microsoft.com/office/drawing/2014/main" id="{276D4ED2-ACC5-5505-C6F9-E0EB80595BA1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9" name="Google Shape;3169;p50">
              <a:extLst>
                <a:ext uri="{FF2B5EF4-FFF2-40B4-BE49-F238E27FC236}">
                  <a16:creationId xmlns:a16="http://schemas.microsoft.com/office/drawing/2014/main" id="{9DD7041C-F7AB-C368-3134-0432F79A12C0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0" name="Google Shape;3170;p50">
              <a:extLst>
                <a:ext uri="{FF2B5EF4-FFF2-40B4-BE49-F238E27FC236}">
                  <a16:creationId xmlns:a16="http://schemas.microsoft.com/office/drawing/2014/main" id="{C1785859-2CF0-1379-B8E8-1BEB8E080812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1" name="Google Shape;3171;p50">
              <a:extLst>
                <a:ext uri="{FF2B5EF4-FFF2-40B4-BE49-F238E27FC236}">
                  <a16:creationId xmlns:a16="http://schemas.microsoft.com/office/drawing/2014/main" id="{DC24577E-FEDB-9DE4-FE4F-97DF1605B56F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2" name="Google Shape;3172;p50">
              <a:extLst>
                <a:ext uri="{FF2B5EF4-FFF2-40B4-BE49-F238E27FC236}">
                  <a16:creationId xmlns:a16="http://schemas.microsoft.com/office/drawing/2014/main" id="{1D99C66F-59EA-A02F-2C80-50DBBF99C00C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3" name="Google Shape;3173;p50">
              <a:extLst>
                <a:ext uri="{FF2B5EF4-FFF2-40B4-BE49-F238E27FC236}">
                  <a16:creationId xmlns:a16="http://schemas.microsoft.com/office/drawing/2014/main" id="{0EBAA2A6-F0F6-4F3C-1DC3-93D8398D0ED6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4" name="Google Shape;3174;p50">
              <a:extLst>
                <a:ext uri="{FF2B5EF4-FFF2-40B4-BE49-F238E27FC236}">
                  <a16:creationId xmlns:a16="http://schemas.microsoft.com/office/drawing/2014/main" id="{9042BC70-81CA-415D-7A36-9584B150597E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5" name="Google Shape;3175;p50">
              <a:extLst>
                <a:ext uri="{FF2B5EF4-FFF2-40B4-BE49-F238E27FC236}">
                  <a16:creationId xmlns:a16="http://schemas.microsoft.com/office/drawing/2014/main" id="{5875D2A1-1D8B-C509-0D8E-F907A7D91772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6" name="Google Shape;3176;p50">
              <a:extLst>
                <a:ext uri="{FF2B5EF4-FFF2-40B4-BE49-F238E27FC236}">
                  <a16:creationId xmlns:a16="http://schemas.microsoft.com/office/drawing/2014/main" id="{E18AA53F-9E4C-F680-9EED-6C287795B432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7" name="Google Shape;3177;p50">
              <a:extLst>
                <a:ext uri="{FF2B5EF4-FFF2-40B4-BE49-F238E27FC236}">
                  <a16:creationId xmlns:a16="http://schemas.microsoft.com/office/drawing/2014/main" id="{AE65D241-F021-8F07-13A3-B29EA36EDBB1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8" name="Google Shape;3178;p50">
              <a:extLst>
                <a:ext uri="{FF2B5EF4-FFF2-40B4-BE49-F238E27FC236}">
                  <a16:creationId xmlns:a16="http://schemas.microsoft.com/office/drawing/2014/main" id="{3259EDBF-AE2E-6271-F537-480D7ABF46A1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9" name="Google Shape;3179;p50">
              <a:extLst>
                <a:ext uri="{FF2B5EF4-FFF2-40B4-BE49-F238E27FC236}">
                  <a16:creationId xmlns:a16="http://schemas.microsoft.com/office/drawing/2014/main" id="{29FBF0DF-3C10-EF86-B9C4-50A71ED7B8A2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0" name="Google Shape;3180;p50">
              <a:extLst>
                <a:ext uri="{FF2B5EF4-FFF2-40B4-BE49-F238E27FC236}">
                  <a16:creationId xmlns:a16="http://schemas.microsoft.com/office/drawing/2014/main" id="{B32046CF-749F-71F3-BB04-69931C5E1F7F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1" name="Google Shape;3181;p50">
              <a:extLst>
                <a:ext uri="{FF2B5EF4-FFF2-40B4-BE49-F238E27FC236}">
                  <a16:creationId xmlns:a16="http://schemas.microsoft.com/office/drawing/2014/main" id="{8A105C9C-7C73-1E20-4A25-59D7E1745085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2" name="Google Shape;3182;p50">
              <a:extLst>
                <a:ext uri="{FF2B5EF4-FFF2-40B4-BE49-F238E27FC236}">
                  <a16:creationId xmlns:a16="http://schemas.microsoft.com/office/drawing/2014/main" id="{696D00A7-A1B4-B9F5-35C5-513370C2EBC4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3" name="Google Shape;3183;p50">
              <a:extLst>
                <a:ext uri="{FF2B5EF4-FFF2-40B4-BE49-F238E27FC236}">
                  <a16:creationId xmlns:a16="http://schemas.microsoft.com/office/drawing/2014/main" id="{DE686EBB-18A9-EFBE-867D-1CAB8293222E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4" name="Google Shape;3184;p50">
              <a:extLst>
                <a:ext uri="{FF2B5EF4-FFF2-40B4-BE49-F238E27FC236}">
                  <a16:creationId xmlns:a16="http://schemas.microsoft.com/office/drawing/2014/main" id="{B1A2C6B4-8452-1F72-5E41-CB4C14635AE4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5" name="Google Shape;3185;p50">
              <a:extLst>
                <a:ext uri="{FF2B5EF4-FFF2-40B4-BE49-F238E27FC236}">
                  <a16:creationId xmlns:a16="http://schemas.microsoft.com/office/drawing/2014/main" id="{B4BC7C28-4CC7-ECFE-B9B1-F7585DCF7E81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6" name="Google Shape;3186;p50">
              <a:extLst>
                <a:ext uri="{FF2B5EF4-FFF2-40B4-BE49-F238E27FC236}">
                  <a16:creationId xmlns:a16="http://schemas.microsoft.com/office/drawing/2014/main" id="{033354DD-5BA9-F45A-85B7-5F563DD4C6BD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7" name="Google Shape;3187;p50">
              <a:extLst>
                <a:ext uri="{FF2B5EF4-FFF2-40B4-BE49-F238E27FC236}">
                  <a16:creationId xmlns:a16="http://schemas.microsoft.com/office/drawing/2014/main" id="{475C441F-EF37-FD9E-C035-110FA5DA6E53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8" name="Google Shape;3188;p50">
              <a:extLst>
                <a:ext uri="{FF2B5EF4-FFF2-40B4-BE49-F238E27FC236}">
                  <a16:creationId xmlns:a16="http://schemas.microsoft.com/office/drawing/2014/main" id="{82A0D4EA-0118-BD8C-161E-225C874D73B1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9" name="Google Shape;3189;p50">
              <a:extLst>
                <a:ext uri="{FF2B5EF4-FFF2-40B4-BE49-F238E27FC236}">
                  <a16:creationId xmlns:a16="http://schemas.microsoft.com/office/drawing/2014/main" id="{20731807-803B-C149-1B03-8F73AD3FF165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0" name="Google Shape;3190;p50">
              <a:extLst>
                <a:ext uri="{FF2B5EF4-FFF2-40B4-BE49-F238E27FC236}">
                  <a16:creationId xmlns:a16="http://schemas.microsoft.com/office/drawing/2014/main" id="{1C06E22F-BB43-3EF5-AE21-67C441A051A9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1" name="Google Shape;3191;p50">
              <a:extLst>
                <a:ext uri="{FF2B5EF4-FFF2-40B4-BE49-F238E27FC236}">
                  <a16:creationId xmlns:a16="http://schemas.microsoft.com/office/drawing/2014/main" id="{F0AEE085-7610-81FD-A374-1188D1DCD2C2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2" name="Google Shape;3192;p50">
              <a:extLst>
                <a:ext uri="{FF2B5EF4-FFF2-40B4-BE49-F238E27FC236}">
                  <a16:creationId xmlns:a16="http://schemas.microsoft.com/office/drawing/2014/main" id="{F05AD6CF-B80F-EEBF-1518-BA30FC01A902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3" name="Google Shape;3193;p50">
              <a:extLst>
                <a:ext uri="{FF2B5EF4-FFF2-40B4-BE49-F238E27FC236}">
                  <a16:creationId xmlns:a16="http://schemas.microsoft.com/office/drawing/2014/main" id="{4672B58C-45FB-DBB4-1C67-14490A623EB7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4" name="Google Shape;3194;p50">
              <a:extLst>
                <a:ext uri="{FF2B5EF4-FFF2-40B4-BE49-F238E27FC236}">
                  <a16:creationId xmlns:a16="http://schemas.microsoft.com/office/drawing/2014/main" id="{862B1566-A8EB-00F3-E313-7AA027D756B9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5" name="Google Shape;3195;p50">
              <a:extLst>
                <a:ext uri="{FF2B5EF4-FFF2-40B4-BE49-F238E27FC236}">
                  <a16:creationId xmlns:a16="http://schemas.microsoft.com/office/drawing/2014/main" id="{747D6A82-4267-A4A0-AB6F-C41F330694DB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6" name="Google Shape;3196;p50">
              <a:extLst>
                <a:ext uri="{FF2B5EF4-FFF2-40B4-BE49-F238E27FC236}">
                  <a16:creationId xmlns:a16="http://schemas.microsoft.com/office/drawing/2014/main" id="{EA250CAF-7508-9013-8663-E6C0E65875B7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7" name="Google Shape;3197;p50">
              <a:extLst>
                <a:ext uri="{FF2B5EF4-FFF2-40B4-BE49-F238E27FC236}">
                  <a16:creationId xmlns:a16="http://schemas.microsoft.com/office/drawing/2014/main" id="{4CBFD83B-B367-0420-92FD-A2FB6902D363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8" name="Google Shape;3198;p50">
              <a:extLst>
                <a:ext uri="{FF2B5EF4-FFF2-40B4-BE49-F238E27FC236}">
                  <a16:creationId xmlns:a16="http://schemas.microsoft.com/office/drawing/2014/main" id="{3F491843-B917-D15F-93C6-9135C4927458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9" name="Google Shape;3199;p50">
              <a:extLst>
                <a:ext uri="{FF2B5EF4-FFF2-40B4-BE49-F238E27FC236}">
                  <a16:creationId xmlns:a16="http://schemas.microsoft.com/office/drawing/2014/main" id="{F88BB415-A100-9581-C824-672E2700AD96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0" name="Google Shape;3200;p50">
              <a:extLst>
                <a:ext uri="{FF2B5EF4-FFF2-40B4-BE49-F238E27FC236}">
                  <a16:creationId xmlns:a16="http://schemas.microsoft.com/office/drawing/2014/main" id="{8BB91B25-5963-6DC0-108C-4B986905D15B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1" name="Google Shape;3201;p50">
              <a:extLst>
                <a:ext uri="{FF2B5EF4-FFF2-40B4-BE49-F238E27FC236}">
                  <a16:creationId xmlns:a16="http://schemas.microsoft.com/office/drawing/2014/main" id="{0DD879E1-1F7D-43F4-6502-9FABC3373F97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2" name="Google Shape;3202;p50">
              <a:extLst>
                <a:ext uri="{FF2B5EF4-FFF2-40B4-BE49-F238E27FC236}">
                  <a16:creationId xmlns:a16="http://schemas.microsoft.com/office/drawing/2014/main" id="{79C1459E-95D7-4F4D-F996-F88E128A80C6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3" name="Google Shape;3203;p50">
              <a:extLst>
                <a:ext uri="{FF2B5EF4-FFF2-40B4-BE49-F238E27FC236}">
                  <a16:creationId xmlns:a16="http://schemas.microsoft.com/office/drawing/2014/main" id="{38754943-1A8F-072B-F866-A30B299A3C87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4" name="Google Shape;3204;p50">
              <a:extLst>
                <a:ext uri="{FF2B5EF4-FFF2-40B4-BE49-F238E27FC236}">
                  <a16:creationId xmlns:a16="http://schemas.microsoft.com/office/drawing/2014/main" id="{EC81257D-3B58-3F7C-6CFC-D3E33BA0FFBE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5" name="Google Shape;3205;p50">
              <a:extLst>
                <a:ext uri="{FF2B5EF4-FFF2-40B4-BE49-F238E27FC236}">
                  <a16:creationId xmlns:a16="http://schemas.microsoft.com/office/drawing/2014/main" id="{E1F8F4FC-E90A-BC93-CC5F-26607156FB07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206;p50">
              <a:extLst>
                <a:ext uri="{FF2B5EF4-FFF2-40B4-BE49-F238E27FC236}">
                  <a16:creationId xmlns:a16="http://schemas.microsoft.com/office/drawing/2014/main" id="{001FEED5-30EC-3FCA-9177-6F8C8B04C434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207;p50">
              <a:extLst>
                <a:ext uri="{FF2B5EF4-FFF2-40B4-BE49-F238E27FC236}">
                  <a16:creationId xmlns:a16="http://schemas.microsoft.com/office/drawing/2014/main" id="{7F228AA6-F688-1619-CC0E-A9D705A47651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208;p50">
              <a:extLst>
                <a:ext uri="{FF2B5EF4-FFF2-40B4-BE49-F238E27FC236}">
                  <a16:creationId xmlns:a16="http://schemas.microsoft.com/office/drawing/2014/main" id="{B39925CC-650E-8BDE-D030-09E4803B447E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209;p50">
              <a:extLst>
                <a:ext uri="{FF2B5EF4-FFF2-40B4-BE49-F238E27FC236}">
                  <a16:creationId xmlns:a16="http://schemas.microsoft.com/office/drawing/2014/main" id="{DD79E2D7-67B9-8560-770A-8BDBCA11C97F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210;p50">
              <a:extLst>
                <a:ext uri="{FF2B5EF4-FFF2-40B4-BE49-F238E27FC236}">
                  <a16:creationId xmlns:a16="http://schemas.microsoft.com/office/drawing/2014/main" id="{77027095-C1E9-B05A-F627-86F43FF2171F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211;p50">
              <a:extLst>
                <a:ext uri="{FF2B5EF4-FFF2-40B4-BE49-F238E27FC236}">
                  <a16:creationId xmlns:a16="http://schemas.microsoft.com/office/drawing/2014/main" id="{61ED0C7D-602F-C71B-63CE-E8C83A35C8BB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212;p50">
              <a:extLst>
                <a:ext uri="{FF2B5EF4-FFF2-40B4-BE49-F238E27FC236}">
                  <a16:creationId xmlns:a16="http://schemas.microsoft.com/office/drawing/2014/main" id="{B25A24E6-58D8-E461-202E-CADF3685D8B9}"/>
                </a:ext>
              </a:extLst>
            </p:cNvPr>
            <p:cNvSpPr/>
            <p:nvPr/>
          </p:nvSpPr>
          <p:spPr>
            <a:xfrm>
              <a:off x="3079065" y="5766910"/>
              <a:ext cx="28235" cy="1404660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213;p50">
              <a:extLst>
                <a:ext uri="{FF2B5EF4-FFF2-40B4-BE49-F238E27FC236}">
                  <a16:creationId xmlns:a16="http://schemas.microsoft.com/office/drawing/2014/main" id="{87CECB49-4F81-2F3C-1E52-A84D75784BEE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214;p50">
              <a:extLst>
                <a:ext uri="{FF2B5EF4-FFF2-40B4-BE49-F238E27FC236}">
                  <a16:creationId xmlns:a16="http://schemas.microsoft.com/office/drawing/2014/main" id="{DB5A27D5-99EE-8D45-4BAD-047E0352B54B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215;p50">
              <a:extLst>
                <a:ext uri="{FF2B5EF4-FFF2-40B4-BE49-F238E27FC236}">
                  <a16:creationId xmlns:a16="http://schemas.microsoft.com/office/drawing/2014/main" id="{C81A8E01-2017-47DB-87F5-8F4B4970CDAA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6" name="Google Shape;3216;p50">
              <a:extLst>
                <a:ext uri="{FF2B5EF4-FFF2-40B4-BE49-F238E27FC236}">
                  <a16:creationId xmlns:a16="http://schemas.microsoft.com/office/drawing/2014/main" id="{257B95F0-201D-73EA-2766-7090CCE8CC6E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7" name="Google Shape;3217;p50">
              <a:extLst>
                <a:ext uri="{FF2B5EF4-FFF2-40B4-BE49-F238E27FC236}">
                  <a16:creationId xmlns:a16="http://schemas.microsoft.com/office/drawing/2014/main" id="{2BB4FBA9-DEE1-F96B-8944-106DD64B72CA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8" name="Google Shape;3218;p50">
              <a:extLst>
                <a:ext uri="{FF2B5EF4-FFF2-40B4-BE49-F238E27FC236}">
                  <a16:creationId xmlns:a16="http://schemas.microsoft.com/office/drawing/2014/main" id="{73551EDD-A7C9-39E0-3465-EB19DBE6380D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9" name="Google Shape;3219;p50">
              <a:extLst>
                <a:ext uri="{FF2B5EF4-FFF2-40B4-BE49-F238E27FC236}">
                  <a16:creationId xmlns:a16="http://schemas.microsoft.com/office/drawing/2014/main" id="{209101FB-559D-8A55-4EDB-28B2B1A44239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0" name="Google Shape;3220;p50">
              <a:extLst>
                <a:ext uri="{FF2B5EF4-FFF2-40B4-BE49-F238E27FC236}">
                  <a16:creationId xmlns:a16="http://schemas.microsoft.com/office/drawing/2014/main" id="{6E52705F-54F3-1A98-4651-80ED9B193A2C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1" name="Google Shape;3221;p50">
              <a:extLst>
                <a:ext uri="{FF2B5EF4-FFF2-40B4-BE49-F238E27FC236}">
                  <a16:creationId xmlns:a16="http://schemas.microsoft.com/office/drawing/2014/main" id="{84F20043-7C06-7BDD-53D7-8E5B37AE347B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2" name="Google Shape;3222;p50">
              <a:extLst>
                <a:ext uri="{FF2B5EF4-FFF2-40B4-BE49-F238E27FC236}">
                  <a16:creationId xmlns:a16="http://schemas.microsoft.com/office/drawing/2014/main" id="{69EA1201-A280-653D-0947-DBD9C1B06DEC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3" name="Google Shape;3223;p50">
              <a:extLst>
                <a:ext uri="{FF2B5EF4-FFF2-40B4-BE49-F238E27FC236}">
                  <a16:creationId xmlns:a16="http://schemas.microsoft.com/office/drawing/2014/main" id="{903D0D3F-FDE2-B0F3-81DB-51D00B957E8D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4" name="Google Shape;3224;p50">
              <a:extLst>
                <a:ext uri="{FF2B5EF4-FFF2-40B4-BE49-F238E27FC236}">
                  <a16:creationId xmlns:a16="http://schemas.microsoft.com/office/drawing/2014/main" id="{8A08EE71-0AC5-30D3-E870-B35B213E395F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5" name="Google Shape;3225;p50">
              <a:extLst>
                <a:ext uri="{FF2B5EF4-FFF2-40B4-BE49-F238E27FC236}">
                  <a16:creationId xmlns:a16="http://schemas.microsoft.com/office/drawing/2014/main" id="{73CEA262-DCD1-2644-1BB6-B7C2A05F1C77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6" name="Google Shape;3226;p50">
              <a:extLst>
                <a:ext uri="{FF2B5EF4-FFF2-40B4-BE49-F238E27FC236}">
                  <a16:creationId xmlns:a16="http://schemas.microsoft.com/office/drawing/2014/main" id="{1C6A22ED-CB2F-5739-2F06-519D79BC6E8F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7" name="Google Shape;3227;p50">
              <a:extLst>
                <a:ext uri="{FF2B5EF4-FFF2-40B4-BE49-F238E27FC236}">
                  <a16:creationId xmlns:a16="http://schemas.microsoft.com/office/drawing/2014/main" id="{E2B36723-F896-81C0-CADD-CCF4A103EB79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8" name="Google Shape;3228;p50">
              <a:extLst>
                <a:ext uri="{FF2B5EF4-FFF2-40B4-BE49-F238E27FC236}">
                  <a16:creationId xmlns:a16="http://schemas.microsoft.com/office/drawing/2014/main" id="{CE65AA29-9C4F-1550-584F-A0B92D11A66D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9" name="Google Shape;3229;p50">
              <a:extLst>
                <a:ext uri="{FF2B5EF4-FFF2-40B4-BE49-F238E27FC236}">
                  <a16:creationId xmlns:a16="http://schemas.microsoft.com/office/drawing/2014/main" id="{422FB5AB-D0D7-1608-D4D7-11CC3B3BAEC7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0" name="Google Shape;3230;p50">
              <a:extLst>
                <a:ext uri="{FF2B5EF4-FFF2-40B4-BE49-F238E27FC236}">
                  <a16:creationId xmlns:a16="http://schemas.microsoft.com/office/drawing/2014/main" id="{36F677B3-9E2F-97BE-1B74-17585252A0B2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1" name="Google Shape;3231;p50">
              <a:extLst>
                <a:ext uri="{FF2B5EF4-FFF2-40B4-BE49-F238E27FC236}">
                  <a16:creationId xmlns:a16="http://schemas.microsoft.com/office/drawing/2014/main" id="{86EABB8E-BF64-7964-F78D-D5589295378B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2" name="Google Shape;3232;p50">
              <a:extLst>
                <a:ext uri="{FF2B5EF4-FFF2-40B4-BE49-F238E27FC236}">
                  <a16:creationId xmlns:a16="http://schemas.microsoft.com/office/drawing/2014/main" id="{7E12B8A5-156B-4C33-FD27-0F4214E405B4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3" name="Google Shape;3233;p50">
              <a:extLst>
                <a:ext uri="{FF2B5EF4-FFF2-40B4-BE49-F238E27FC236}">
                  <a16:creationId xmlns:a16="http://schemas.microsoft.com/office/drawing/2014/main" id="{CE921D15-5E48-4524-3381-5BE7903C95FA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4" name="Google Shape;3234;p50">
              <a:extLst>
                <a:ext uri="{FF2B5EF4-FFF2-40B4-BE49-F238E27FC236}">
                  <a16:creationId xmlns:a16="http://schemas.microsoft.com/office/drawing/2014/main" id="{7A3E8890-83D1-17D9-CDBC-08138E047107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5" name="Google Shape;3235;p50">
              <a:extLst>
                <a:ext uri="{FF2B5EF4-FFF2-40B4-BE49-F238E27FC236}">
                  <a16:creationId xmlns:a16="http://schemas.microsoft.com/office/drawing/2014/main" id="{29AEC170-AE70-BBAC-4372-DAD12BE6620C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6" name="Google Shape;3236;p50">
              <a:extLst>
                <a:ext uri="{FF2B5EF4-FFF2-40B4-BE49-F238E27FC236}">
                  <a16:creationId xmlns:a16="http://schemas.microsoft.com/office/drawing/2014/main" id="{843B9253-C76D-8051-B3A7-6F038749663F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7" name="Google Shape;3237;p50">
              <a:extLst>
                <a:ext uri="{FF2B5EF4-FFF2-40B4-BE49-F238E27FC236}">
                  <a16:creationId xmlns:a16="http://schemas.microsoft.com/office/drawing/2014/main" id="{970E14C2-763E-1F4B-497C-0281064440D1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8" name="Google Shape;3238;p50">
              <a:extLst>
                <a:ext uri="{FF2B5EF4-FFF2-40B4-BE49-F238E27FC236}">
                  <a16:creationId xmlns:a16="http://schemas.microsoft.com/office/drawing/2014/main" id="{4F92AE32-53BC-5A99-34F6-71AD6543D3F4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9" name="Google Shape;3239;p50">
              <a:extLst>
                <a:ext uri="{FF2B5EF4-FFF2-40B4-BE49-F238E27FC236}">
                  <a16:creationId xmlns:a16="http://schemas.microsoft.com/office/drawing/2014/main" id="{D501A9BD-7FE6-1975-F9C3-C7B82A0A535B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0" name="Google Shape;3240;p50">
              <a:extLst>
                <a:ext uri="{FF2B5EF4-FFF2-40B4-BE49-F238E27FC236}">
                  <a16:creationId xmlns:a16="http://schemas.microsoft.com/office/drawing/2014/main" id="{059EC550-3751-7772-C4AB-0D51E2974573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1" name="Google Shape;3241;p50">
              <a:extLst>
                <a:ext uri="{FF2B5EF4-FFF2-40B4-BE49-F238E27FC236}">
                  <a16:creationId xmlns:a16="http://schemas.microsoft.com/office/drawing/2014/main" id="{061AC8D5-28FB-D33D-CB18-6195CE260710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2" name="Google Shape;3242;p50">
              <a:extLst>
                <a:ext uri="{FF2B5EF4-FFF2-40B4-BE49-F238E27FC236}">
                  <a16:creationId xmlns:a16="http://schemas.microsoft.com/office/drawing/2014/main" id="{6CE9FDB1-DEED-E06B-ED7A-7C680B6A738B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3" name="Google Shape;3243;p50">
              <a:extLst>
                <a:ext uri="{FF2B5EF4-FFF2-40B4-BE49-F238E27FC236}">
                  <a16:creationId xmlns:a16="http://schemas.microsoft.com/office/drawing/2014/main" id="{7AD63F82-B6BF-265F-2364-011E931C0892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4" name="Google Shape;3244;p50">
              <a:extLst>
                <a:ext uri="{FF2B5EF4-FFF2-40B4-BE49-F238E27FC236}">
                  <a16:creationId xmlns:a16="http://schemas.microsoft.com/office/drawing/2014/main" id="{1441CED3-73BF-422E-B4BD-1A535F2ABE7B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5" name="Google Shape;3245;p50">
              <a:extLst>
                <a:ext uri="{FF2B5EF4-FFF2-40B4-BE49-F238E27FC236}">
                  <a16:creationId xmlns:a16="http://schemas.microsoft.com/office/drawing/2014/main" id="{09185142-0DA8-1146-BB64-FDB58614158E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6" name="Google Shape;3246;p50">
              <a:extLst>
                <a:ext uri="{FF2B5EF4-FFF2-40B4-BE49-F238E27FC236}">
                  <a16:creationId xmlns:a16="http://schemas.microsoft.com/office/drawing/2014/main" id="{8804396C-4A08-C802-CA45-38F8E66409CB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7" name="Google Shape;3247;p50">
              <a:extLst>
                <a:ext uri="{FF2B5EF4-FFF2-40B4-BE49-F238E27FC236}">
                  <a16:creationId xmlns:a16="http://schemas.microsoft.com/office/drawing/2014/main" id="{5B743933-FA5E-8335-D9B3-7A3D06C5F77D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8" name="Google Shape;3248;p50">
              <a:extLst>
                <a:ext uri="{FF2B5EF4-FFF2-40B4-BE49-F238E27FC236}">
                  <a16:creationId xmlns:a16="http://schemas.microsoft.com/office/drawing/2014/main" id="{AB960A37-046B-6940-7BD2-5D3704048348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9" name="Google Shape;3249;p50">
              <a:extLst>
                <a:ext uri="{FF2B5EF4-FFF2-40B4-BE49-F238E27FC236}">
                  <a16:creationId xmlns:a16="http://schemas.microsoft.com/office/drawing/2014/main" id="{6CBDDBE1-0C07-047F-EC68-C060B20B72C9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0" name="Google Shape;3250;p50">
              <a:extLst>
                <a:ext uri="{FF2B5EF4-FFF2-40B4-BE49-F238E27FC236}">
                  <a16:creationId xmlns:a16="http://schemas.microsoft.com/office/drawing/2014/main" id="{3D193BC6-3423-E08E-C271-62517C42E05E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3251;p50">
              <a:extLst>
                <a:ext uri="{FF2B5EF4-FFF2-40B4-BE49-F238E27FC236}">
                  <a16:creationId xmlns:a16="http://schemas.microsoft.com/office/drawing/2014/main" id="{7B9EE805-0B4F-D572-38E0-13BF896AEACA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3252;p50">
              <a:extLst>
                <a:ext uri="{FF2B5EF4-FFF2-40B4-BE49-F238E27FC236}">
                  <a16:creationId xmlns:a16="http://schemas.microsoft.com/office/drawing/2014/main" id="{94CF1794-212B-2181-7224-0F94EDE9935B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3" name="Google Shape;3253;p50">
              <a:extLst>
                <a:ext uri="{FF2B5EF4-FFF2-40B4-BE49-F238E27FC236}">
                  <a16:creationId xmlns:a16="http://schemas.microsoft.com/office/drawing/2014/main" id="{895AE57E-BF70-1599-419A-6C3848043A97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4" name="Google Shape;3254;p50">
              <a:extLst>
                <a:ext uri="{FF2B5EF4-FFF2-40B4-BE49-F238E27FC236}">
                  <a16:creationId xmlns:a16="http://schemas.microsoft.com/office/drawing/2014/main" id="{F5561862-C89E-055B-5A62-61E6B5992AA6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5" name="Google Shape;2596;p39">
            <a:extLst>
              <a:ext uri="{FF2B5EF4-FFF2-40B4-BE49-F238E27FC236}">
                <a16:creationId xmlns:a16="http://schemas.microsoft.com/office/drawing/2014/main" id="{AF305636-5F00-537F-522A-18CF62791814}"/>
              </a:ext>
            </a:extLst>
          </p:cNvPr>
          <p:cNvSpPr/>
          <p:nvPr/>
        </p:nvSpPr>
        <p:spPr>
          <a:xfrm rot="11832307">
            <a:off x="2712741" y="1837760"/>
            <a:ext cx="4010996" cy="1311311"/>
          </a:xfrm>
          <a:custGeom>
            <a:avLst/>
            <a:gdLst/>
            <a:ahLst/>
            <a:cxnLst/>
            <a:rect l="l" t="t" r="r" b="b"/>
            <a:pathLst>
              <a:path w="10723" h="4307" extrusionOk="0">
                <a:moveTo>
                  <a:pt x="7539" y="4307"/>
                </a:moveTo>
                <a:lnTo>
                  <a:pt x="7539" y="4307"/>
                </a:lnTo>
                <a:cubicBezTo>
                  <a:pt x="6958" y="4307"/>
                  <a:pt x="6484" y="3827"/>
                  <a:pt x="6484" y="3247"/>
                </a:cubicBezTo>
                <a:cubicBezTo>
                  <a:pt x="6484" y="1108"/>
                  <a:pt x="6484" y="1108"/>
                  <a:pt x="6484" y="1108"/>
                </a:cubicBezTo>
                <a:cubicBezTo>
                  <a:pt x="6484" y="667"/>
                  <a:pt x="6124" y="307"/>
                  <a:pt x="5678" y="307"/>
                </a:cubicBezTo>
                <a:cubicBezTo>
                  <a:pt x="5237" y="307"/>
                  <a:pt x="4877" y="667"/>
                  <a:pt x="4877" y="1108"/>
                </a:cubicBezTo>
                <a:cubicBezTo>
                  <a:pt x="4877" y="1390"/>
                  <a:pt x="4877" y="1390"/>
                  <a:pt x="4877" y="1390"/>
                </a:cubicBezTo>
                <a:cubicBezTo>
                  <a:pt x="4877" y="1822"/>
                  <a:pt x="4532" y="2172"/>
                  <a:pt x="4100" y="2172"/>
                </a:cubicBezTo>
                <a:cubicBezTo>
                  <a:pt x="3515" y="2172"/>
                  <a:pt x="3515" y="2172"/>
                  <a:pt x="3515" y="2172"/>
                </a:cubicBezTo>
                <a:cubicBezTo>
                  <a:pt x="3256" y="2172"/>
                  <a:pt x="3045" y="2384"/>
                  <a:pt x="3045" y="2642"/>
                </a:cubicBezTo>
                <a:cubicBezTo>
                  <a:pt x="3045" y="3275"/>
                  <a:pt x="2527" y="3793"/>
                  <a:pt x="1894" y="3793"/>
                </a:cubicBezTo>
                <a:cubicBezTo>
                  <a:pt x="0" y="3793"/>
                  <a:pt x="0" y="3793"/>
                  <a:pt x="0" y="3793"/>
                </a:cubicBezTo>
                <a:cubicBezTo>
                  <a:pt x="0" y="3487"/>
                  <a:pt x="0" y="3487"/>
                  <a:pt x="0" y="3487"/>
                </a:cubicBezTo>
                <a:cubicBezTo>
                  <a:pt x="1894" y="3487"/>
                  <a:pt x="1894" y="3487"/>
                  <a:pt x="1894" y="3487"/>
                </a:cubicBezTo>
                <a:cubicBezTo>
                  <a:pt x="2359" y="3487"/>
                  <a:pt x="2738" y="3108"/>
                  <a:pt x="2738" y="2642"/>
                </a:cubicBezTo>
                <a:cubicBezTo>
                  <a:pt x="2738" y="2211"/>
                  <a:pt x="3088" y="1861"/>
                  <a:pt x="3515" y="1861"/>
                </a:cubicBezTo>
                <a:cubicBezTo>
                  <a:pt x="4100" y="1861"/>
                  <a:pt x="4100" y="1861"/>
                  <a:pt x="4100" y="1861"/>
                </a:cubicBezTo>
                <a:cubicBezTo>
                  <a:pt x="4359" y="1861"/>
                  <a:pt x="4570" y="1650"/>
                  <a:pt x="4570" y="1390"/>
                </a:cubicBezTo>
                <a:cubicBezTo>
                  <a:pt x="4570" y="1108"/>
                  <a:pt x="4570" y="1108"/>
                  <a:pt x="4570" y="1108"/>
                </a:cubicBezTo>
                <a:cubicBezTo>
                  <a:pt x="4570" y="499"/>
                  <a:pt x="5069" y="0"/>
                  <a:pt x="5678" y="0"/>
                </a:cubicBezTo>
                <a:cubicBezTo>
                  <a:pt x="6292" y="0"/>
                  <a:pt x="6791" y="499"/>
                  <a:pt x="6791" y="1108"/>
                </a:cubicBezTo>
                <a:cubicBezTo>
                  <a:pt x="6791" y="3247"/>
                  <a:pt x="6791" y="3247"/>
                  <a:pt x="6791" y="3247"/>
                </a:cubicBezTo>
                <a:cubicBezTo>
                  <a:pt x="6791" y="3659"/>
                  <a:pt x="7127" y="3995"/>
                  <a:pt x="7539" y="3995"/>
                </a:cubicBezTo>
                <a:cubicBezTo>
                  <a:pt x="7956" y="3995"/>
                  <a:pt x="8292" y="3659"/>
                  <a:pt x="8292" y="3247"/>
                </a:cubicBezTo>
                <a:cubicBezTo>
                  <a:pt x="8292" y="2273"/>
                  <a:pt x="8292" y="2273"/>
                  <a:pt x="8292" y="2273"/>
                </a:cubicBezTo>
                <a:cubicBezTo>
                  <a:pt x="8292" y="1846"/>
                  <a:pt x="8642" y="1496"/>
                  <a:pt x="9069" y="1496"/>
                </a:cubicBezTo>
                <a:cubicBezTo>
                  <a:pt x="10723" y="1496"/>
                  <a:pt x="10723" y="1496"/>
                  <a:pt x="10723" y="1496"/>
                </a:cubicBezTo>
                <a:cubicBezTo>
                  <a:pt x="10723" y="1803"/>
                  <a:pt x="10723" y="1803"/>
                  <a:pt x="10723" y="1803"/>
                </a:cubicBezTo>
                <a:cubicBezTo>
                  <a:pt x="9069" y="1803"/>
                  <a:pt x="9069" y="1803"/>
                  <a:pt x="9069" y="1803"/>
                </a:cubicBezTo>
                <a:cubicBezTo>
                  <a:pt x="8810" y="1803"/>
                  <a:pt x="8599" y="2014"/>
                  <a:pt x="8599" y="2273"/>
                </a:cubicBezTo>
                <a:cubicBezTo>
                  <a:pt x="8599" y="3247"/>
                  <a:pt x="8599" y="3247"/>
                  <a:pt x="8599" y="3247"/>
                </a:cubicBezTo>
                <a:cubicBezTo>
                  <a:pt x="8599" y="3827"/>
                  <a:pt x="8124" y="4307"/>
                  <a:pt x="7539" y="430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09" name="Input penna 3708">
                <a:extLst>
                  <a:ext uri="{FF2B5EF4-FFF2-40B4-BE49-F238E27FC236}">
                    <a16:creationId xmlns:a16="http://schemas.microsoft.com/office/drawing/2014/main" id="{A1E712D0-C5D9-C437-10D1-DB14735762D4}"/>
                  </a:ext>
                </a:extLst>
              </p14:cNvPr>
              <p14:cNvContentPartPr/>
              <p14:nvPr/>
            </p14:nvContentPartPr>
            <p14:xfrm>
              <a:off x="5057413" y="3194147"/>
              <a:ext cx="2305800" cy="1141200"/>
            </p14:xfrm>
          </p:contentPart>
        </mc:Choice>
        <mc:Fallback xmlns="">
          <p:pic>
            <p:nvPicPr>
              <p:cNvPr id="3709" name="Input penna 3708">
                <a:extLst>
                  <a:ext uri="{FF2B5EF4-FFF2-40B4-BE49-F238E27FC236}">
                    <a16:creationId xmlns:a16="http://schemas.microsoft.com/office/drawing/2014/main" id="{A1E712D0-C5D9-C437-10D1-DB14735762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1413" y="3158147"/>
                <a:ext cx="2377440" cy="1212840"/>
              </a:xfrm>
              <a:prstGeom prst="rect">
                <a:avLst/>
              </a:prstGeom>
            </p:spPr>
          </p:pic>
        </mc:Fallback>
      </mc:AlternateContent>
      <p:sp>
        <p:nvSpPr>
          <p:cNvPr id="3714" name="Arco 3713">
            <a:extLst>
              <a:ext uri="{FF2B5EF4-FFF2-40B4-BE49-F238E27FC236}">
                <a16:creationId xmlns:a16="http://schemas.microsoft.com/office/drawing/2014/main" id="{B168BF15-E7F0-E5FF-ECFD-4691F94F395D}"/>
              </a:ext>
            </a:extLst>
          </p:cNvPr>
          <p:cNvSpPr/>
          <p:nvPr/>
        </p:nvSpPr>
        <p:spPr>
          <a:xfrm rot="12640512" flipV="1">
            <a:off x="963002" y="1350234"/>
            <a:ext cx="1435496" cy="1777940"/>
          </a:xfrm>
          <a:prstGeom prst="arc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5" name="Arco 3714">
            <a:extLst>
              <a:ext uri="{FF2B5EF4-FFF2-40B4-BE49-F238E27FC236}">
                <a16:creationId xmlns:a16="http://schemas.microsoft.com/office/drawing/2014/main" id="{33F6CFF5-C83C-8F9E-8A29-4DFE476CD06A}"/>
              </a:ext>
            </a:extLst>
          </p:cNvPr>
          <p:cNvSpPr/>
          <p:nvPr/>
        </p:nvSpPr>
        <p:spPr>
          <a:xfrm rot="7342920" flipH="1" flipV="1">
            <a:off x="3336249" y="922180"/>
            <a:ext cx="2357666" cy="2727763"/>
          </a:xfrm>
          <a:prstGeom prst="arc">
            <a:avLst>
              <a:gd name="adj1" fmla="val 16200000"/>
              <a:gd name="adj2" fmla="val 311549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7" name="Arco 3716">
            <a:extLst>
              <a:ext uri="{FF2B5EF4-FFF2-40B4-BE49-F238E27FC236}">
                <a16:creationId xmlns:a16="http://schemas.microsoft.com/office/drawing/2014/main" id="{8075A14D-55F4-D2BB-8BFC-CB909F91FBC0}"/>
              </a:ext>
            </a:extLst>
          </p:cNvPr>
          <p:cNvSpPr/>
          <p:nvPr/>
        </p:nvSpPr>
        <p:spPr>
          <a:xfrm rot="14248612" flipH="1">
            <a:off x="1352564" y="1375566"/>
            <a:ext cx="2949816" cy="4027011"/>
          </a:xfrm>
          <a:prstGeom prst="arc">
            <a:avLst>
              <a:gd name="adj1" fmla="val 16200000"/>
              <a:gd name="adj2" fmla="val 449447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8" name="Arco 3717">
            <a:extLst>
              <a:ext uri="{FF2B5EF4-FFF2-40B4-BE49-F238E27FC236}">
                <a16:creationId xmlns:a16="http://schemas.microsoft.com/office/drawing/2014/main" id="{E3C6D7CA-6155-7ABC-DE2A-BCA641C027BD}"/>
              </a:ext>
            </a:extLst>
          </p:cNvPr>
          <p:cNvSpPr/>
          <p:nvPr/>
        </p:nvSpPr>
        <p:spPr>
          <a:xfrm flipH="1" flipV="1">
            <a:off x="1921848" y="2881742"/>
            <a:ext cx="2491546" cy="977005"/>
          </a:xfrm>
          <a:prstGeom prst="arc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9" name="Arco 3718">
            <a:extLst>
              <a:ext uri="{FF2B5EF4-FFF2-40B4-BE49-F238E27FC236}">
                <a16:creationId xmlns:a16="http://schemas.microsoft.com/office/drawing/2014/main" id="{B0E40ABE-737D-973C-16AF-89262D4B6145}"/>
              </a:ext>
            </a:extLst>
          </p:cNvPr>
          <p:cNvSpPr/>
          <p:nvPr/>
        </p:nvSpPr>
        <p:spPr>
          <a:xfrm flipH="1" flipV="1">
            <a:off x="4016453" y="4202529"/>
            <a:ext cx="4665992" cy="704791"/>
          </a:xfrm>
          <a:prstGeom prst="arc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720" name="Google Shape;3858;p69">
            <a:extLst>
              <a:ext uri="{FF2B5EF4-FFF2-40B4-BE49-F238E27FC236}">
                <a16:creationId xmlns:a16="http://schemas.microsoft.com/office/drawing/2014/main" id="{56DD5CE0-EFE2-BDF7-CEC9-E79B6BBBAEFB}"/>
              </a:ext>
            </a:extLst>
          </p:cNvPr>
          <p:cNvGrpSpPr/>
          <p:nvPr/>
        </p:nvGrpSpPr>
        <p:grpSpPr>
          <a:xfrm rot="1328058" flipH="1">
            <a:off x="4863512" y="755035"/>
            <a:ext cx="479891" cy="422441"/>
            <a:chOff x="2992634" y="5179227"/>
            <a:chExt cx="1025560" cy="910537"/>
          </a:xfrm>
        </p:grpSpPr>
        <p:sp>
          <p:nvSpPr>
            <p:cNvPr id="3721" name="Google Shape;3859;p69">
              <a:extLst>
                <a:ext uri="{FF2B5EF4-FFF2-40B4-BE49-F238E27FC236}">
                  <a16:creationId xmlns:a16="http://schemas.microsoft.com/office/drawing/2014/main" id="{C579EC91-DEA7-012B-204B-AEBD14F0F55E}"/>
                </a:ext>
              </a:extLst>
            </p:cNvPr>
            <p:cNvSpPr/>
            <p:nvPr/>
          </p:nvSpPr>
          <p:spPr>
            <a:xfrm>
              <a:off x="3720744" y="5179227"/>
              <a:ext cx="165459" cy="27337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8" y="8"/>
                  </a:moveTo>
                  <a:cubicBezTo>
                    <a:pt x="18" y="7"/>
                    <a:pt x="19" y="6"/>
                    <a:pt x="19" y="6"/>
                  </a:cubicBezTo>
                  <a:cubicBezTo>
                    <a:pt x="19" y="4"/>
                    <a:pt x="17" y="2"/>
                    <a:pt x="15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3" y="2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2" y="16"/>
                    <a:pt x="3" y="17"/>
                    <a:pt x="5" y="17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6" y="16"/>
                    <a:pt x="16" y="15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8" y="13"/>
                    <a:pt x="19" y="11"/>
                    <a:pt x="19" y="9"/>
                  </a:cubicBezTo>
                  <a:cubicBezTo>
                    <a:pt x="19" y="9"/>
                    <a:pt x="18" y="8"/>
                    <a:pt x="1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860;p69">
              <a:extLst>
                <a:ext uri="{FF2B5EF4-FFF2-40B4-BE49-F238E27FC236}">
                  <a16:creationId xmlns:a16="http://schemas.microsoft.com/office/drawing/2014/main" id="{347AB427-24F8-291A-F81A-915306D8DFDA}"/>
                </a:ext>
              </a:extLst>
            </p:cNvPr>
            <p:cNvSpPr/>
            <p:nvPr/>
          </p:nvSpPr>
          <p:spPr>
            <a:xfrm>
              <a:off x="2992634" y="5832876"/>
              <a:ext cx="190219" cy="8274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5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861;p69">
              <a:extLst>
                <a:ext uri="{FF2B5EF4-FFF2-40B4-BE49-F238E27FC236}">
                  <a16:creationId xmlns:a16="http://schemas.microsoft.com/office/drawing/2014/main" id="{EBE54EEF-FAB2-BA21-64BD-D1B88EB7FFB6}"/>
                </a:ext>
              </a:extLst>
            </p:cNvPr>
            <p:cNvSpPr/>
            <p:nvPr/>
          </p:nvSpPr>
          <p:spPr>
            <a:xfrm>
              <a:off x="3778662" y="5443996"/>
              <a:ext cx="57918" cy="223192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3"/>
                  </a:moveTo>
                  <a:cubicBezTo>
                    <a:pt x="7" y="25"/>
                    <a:pt x="5" y="26"/>
                    <a:pt x="3" y="26"/>
                  </a:cubicBez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lnTo>
                    <a:pt x="7" y="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862;p69">
              <a:extLst>
                <a:ext uri="{FF2B5EF4-FFF2-40B4-BE49-F238E27FC236}">
                  <a16:creationId xmlns:a16="http://schemas.microsoft.com/office/drawing/2014/main" id="{0A45946C-FDF0-3F50-AF00-A8ACEEFE59B8}"/>
                </a:ext>
              </a:extLst>
            </p:cNvPr>
            <p:cNvSpPr/>
            <p:nvPr/>
          </p:nvSpPr>
          <p:spPr>
            <a:xfrm>
              <a:off x="3158113" y="5261968"/>
              <a:ext cx="785946" cy="579306"/>
            </a:xfrm>
            <a:custGeom>
              <a:avLst/>
              <a:gdLst/>
              <a:ahLst/>
              <a:cxnLst/>
              <a:rect l="l" t="t" r="r" b="b"/>
              <a:pathLst>
                <a:path w="92" h="67" extrusionOk="0">
                  <a:moveTo>
                    <a:pt x="90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6"/>
                    <a:pt x="1" y="4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6"/>
                    <a:pt x="42" y="67"/>
                    <a:pt x="43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1" y="67"/>
                    <a:pt x="92" y="66"/>
                    <a:pt x="92" y="65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7"/>
                    <a:pt x="91" y="36"/>
                    <a:pt x="90" y="36"/>
                  </a:cubicBezTo>
                  <a:close/>
                  <a:moveTo>
                    <a:pt x="40" y="8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863;p69">
              <a:extLst>
                <a:ext uri="{FF2B5EF4-FFF2-40B4-BE49-F238E27FC236}">
                  <a16:creationId xmlns:a16="http://schemas.microsoft.com/office/drawing/2014/main" id="{667BED73-98E0-B94F-EF55-D4A1534FBCFF}"/>
                </a:ext>
              </a:extLst>
            </p:cNvPr>
            <p:cNvSpPr/>
            <p:nvPr/>
          </p:nvSpPr>
          <p:spPr>
            <a:xfrm>
              <a:off x="3513894" y="5832876"/>
              <a:ext cx="0" cy="0"/>
            </a:xfrm>
            <a:prstGeom prst="rect">
              <a:avLst/>
            </a:prstGeom>
            <a:solidFill>
              <a:srgbClr val="BE20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864;p69">
              <a:extLst>
                <a:ext uri="{FF2B5EF4-FFF2-40B4-BE49-F238E27FC236}">
                  <a16:creationId xmlns:a16="http://schemas.microsoft.com/office/drawing/2014/main" id="{59A43D72-1A28-BE62-E3D8-17512648588F}"/>
                </a:ext>
              </a:extLst>
            </p:cNvPr>
            <p:cNvSpPr/>
            <p:nvPr/>
          </p:nvSpPr>
          <p:spPr>
            <a:xfrm>
              <a:off x="3116743" y="5626025"/>
              <a:ext cx="454966" cy="463553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lose/>
                  <a:moveTo>
                    <a:pt x="27" y="38"/>
                  </a:moveTo>
                  <a:cubicBezTo>
                    <a:pt x="21" y="38"/>
                    <a:pt x="16" y="33"/>
                    <a:pt x="16" y="27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7" y="21"/>
                    <a:pt x="37" y="27"/>
                  </a:cubicBezTo>
                  <a:cubicBezTo>
                    <a:pt x="37" y="33"/>
                    <a:pt x="33" y="38"/>
                    <a:pt x="27" y="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865;p69">
              <a:extLst>
                <a:ext uri="{FF2B5EF4-FFF2-40B4-BE49-F238E27FC236}">
                  <a16:creationId xmlns:a16="http://schemas.microsoft.com/office/drawing/2014/main" id="{EE7EF893-90FE-3B5F-F6DD-B5BFBBB76D88}"/>
                </a:ext>
              </a:extLst>
            </p:cNvPr>
            <p:cNvSpPr/>
            <p:nvPr/>
          </p:nvSpPr>
          <p:spPr>
            <a:xfrm>
              <a:off x="3621456" y="5750136"/>
              <a:ext cx="339233" cy="339629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lose/>
                  <a:moveTo>
                    <a:pt x="20" y="27"/>
                  </a:moveTo>
                  <a:cubicBezTo>
                    <a:pt x="16" y="27"/>
                    <a:pt x="12" y="24"/>
                    <a:pt x="12" y="19"/>
                  </a:cubicBezTo>
                  <a:cubicBezTo>
                    <a:pt x="12" y="15"/>
                    <a:pt x="16" y="11"/>
                    <a:pt x="20" y="11"/>
                  </a:cubicBezTo>
                  <a:cubicBezTo>
                    <a:pt x="25" y="11"/>
                    <a:pt x="28" y="15"/>
                    <a:pt x="28" y="19"/>
                  </a:cubicBezTo>
                  <a:cubicBezTo>
                    <a:pt x="28" y="24"/>
                    <a:pt x="25" y="27"/>
                    <a:pt x="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866;p69">
              <a:extLst>
                <a:ext uri="{FF2B5EF4-FFF2-40B4-BE49-F238E27FC236}">
                  <a16:creationId xmlns:a16="http://schemas.microsoft.com/office/drawing/2014/main" id="{A5EA1FDA-512F-B7DB-3C30-1CE90BA9328D}"/>
                </a:ext>
              </a:extLst>
            </p:cNvPr>
            <p:cNvSpPr/>
            <p:nvPr/>
          </p:nvSpPr>
          <p:spPr>
            <a:xfrm>
              <a:off x="3034004" y="5568107"/>
              <a:ext cx="621045" cy="289757"/>
            </a:xfrm>
            <a:custGeom>
              <a:avLst/>
              <a:gdLst/>
              <a:ahLst/>
              <a:cxnLst/>
              <a:rect l="l" t="t" r="r" b="b"/>
              <a:pathLst>
                <a:path w="72" h="34" extrusionOk="0">
                  <a:moveTo>
                    <a:pt x="5" y="34"/>
                  </a:moveTo>
                  <a:cubicBezTo>
                    <a:pt x="7" y="34"/>
                    <a:pt x="8" y="32"/>
                    <a:pt x="9" y="30"/>
                  </a:cubicBezTo>
                  <a:cubicBezTo>
                    <a:pt x="12" y="18"/>
                    <a:pt x="23" y="9"/>
                    <a:pt x="36" y="9"/>
                  </a:cubicBezTo>
                  <a:cubicBezTo>
                    <a:pt x="48" y="9"/>
                    <a:pt x="58" y="17"/>
                    <a:pt x="62" y="30"/>
                  </a:cubicBezTo>
                  <a:cubicBezTo>
                    <a:pt x="63" y="32"/>
                    <a:pt x="66" y="33"/>
                    <a:pt x="68" y="32"/>
                  </a:cubicBezTo>
                  <a:cubicBezTo>
                    <a:pt x="70" y="32"/>
                    <a:pt x="72" y="29"/>
                    <a:pt x="71" y="27"/>
                  </a:cubicBezTo>
                  <a:cubicBezTo>
                    <a:pt x="66" y="11"/>
                    <a:pt x="52" y="0"/>
                    <a:pt x="36" y="0"/>
                  </a:cubicBezTo>
                  <a:cubicBezTo>
                    <a:pt x="20" y="0"/>
                    <a:pt x="5" y="12"/>
                    <a:pt x="1" y="28"/>
                  </a:cubicBezTo>
                  <a:cubicBezTo>
                    <a:pt x="0" y="30"/>
                    <a:pt x="1" y="33"/>
                    <a:pt x="4" y="33"/>
                  </a:cubicBezTo>
                  <a:cubicBezTo>
                    <a:pt x="4" y="34"/>
                    <a:pt x="4" y="34"/>
                    <a:pt x="5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867;p69">
              <a:extLst>
                <a:ext uri="{FF2B5EF4-FFF2-40B4-BE49-F238E27FC236}">
                  <a16:creationId xmlns:a16="http://schemas.microsoft.com/office/drawing/2014/main" id="{697D70C4-7EB6-7E9B-D0EF-B0CBF4308D72}"/>
                </a:ext>
              </a:extLst>
            </p:cNvPr>
            <p:cNvSpPr/>
            <p:nvPr/>
          </p:nvSpPr>
          <p:spPr>
            <a:xfrm>
              <a:off x="3571812" y="5692217"/>
              <a:ext cx="446382" cy="207016"/>
            </a:xfrm>
            <a:custGeom>
              <a:avLst/>
              <a:gdLst/>
              <a:ahLst/>
              <a:cxnLst/>
              <a:rect l="l" t="t" r="r" b="b"/>
              <a:pathLst>
                <a:path w="52" h="24" extrusionOk="0">
                  <a:moveTo>
                    <a:pt x="4" y="24"/>
                  </a:moveTo>
                  <a:cubicBezTo>
                    <a:pt x="5" y="24"/>
                    <a:pt x="6" y="23"/>
                    <a:pt x="7" y="22"/>
                  </a:cubicBezTo>
                  <a:cubicBezTo>
                    <a:pt x="9" y="13"/>
                    <a:pt x="17" y="7"/>
                    <a:pt x="26" y="7"/>
                  </a:cubicBezTo>
                  <a:cubicBezTo>
                    <a:pt x="35" y="7"/>
                    <a:pt x="42" y="13"/>
                    <a:pt x="45" y="21"/>
                  </a:cubicBezTo>
                  <a:cubicBezTo>
                    <a:pt x="45" y="23"/>
                    <a:pt x="48" y="24"/>
                    <a:pt x="49" y="23"/>
                  </a:cubicBezTo>
                  <a:cubicBezTo>
                    <a:pt x="51" y="23"/>
                    <a:pt x="52" y="21"/>
                    <a:pt x="52" y="20"/>
                  </a:cubicBezTo>
                  <a:cubicBezTo>
                    <a:pt x="48" y="8"/>
                    <a:pt x="38" y="0"/>
                    <a:pt x="26" y="0"/>
                  </a:cubicBezTo>
                  <a:cubicBezTo>
                    <a:pt x="14" y="0"/>
                    <a:pt x="4" y="9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lnTo>
                    <a:pt x="4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868;p69">
              <a:extLst>
                <a:ext uri="{FF2B5EF4-FFF2-40B4-BE49-F238E27FC236}">
                  <a16:creationId xmlns:a16="http://schemas.microsoft.com/office/drawing/2014/main" id="{598CD780-26A8-666E-F5D1-6312D9EEBE5E}"/>
                </a:ext>
              </a:extLst>
            </p:cNvPr>
            <p:cNvSpPr/>
            <p:nvPr/>
          </p:nvSpPr>
          <p:spPr>
            <a:xfrm>
              <a:off x="3134879" y="5239206"/>
              <a:ext cx="446382" cy="33096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2"/>
                  </a:moveTo>
                  <a:cubicBezTo>
                    <a:pt x="52" y="3"/>
                    <a:pt x="51" y="4"/>
                    <a:pt x="5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869;p69">
              <a:extLst>
                <a:ext uri="{FF2B5EF4-FFF2-40B4-BE49-F238E27FC236}">
                  <a16:creationId xmlns:a16="http://schemas.microsoft.com/office/drawing/2014/main" id="{B7BE8C20-9298-3B21-20ED-75EA228EFD1A}"/>
                </a:ext>
              </a:extLst>
            </p:cNvPr>
            <p:cNvSpPr/>
            <p:nvPr/>
          </p:nvSpPr>
          <p:spPr>
            <a:xfrm>
              <a:off x="3753840" y="5435722"/>
              <a:ext cx="99205" cy="4137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2"/>
                  </a:moveTo>
                  <a:cubicBezTo>
                    <a:pt x="11" y="4"/>
                    <a:pt x="10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870;p69">
              <a:extLst>
                <a:ext uri="{FF2B5EF4-FFF2-40B4-BE49-F238E27FC236}">
                  <a16:creationId xmlns:a16="http://schemas.microsoft.com/office/drawing/2014/main" id="{D5AD157A-869D-B660-9C77-C51830D72E65}"/>
                </a:ext>
              </a:extLst>
            </p:cNvPr>
            <p:cNvSpPr/>
            <p:nvPr/>
          </p:nvSpPr>
          <p:spPr>
            <a:xfrm>
              <a:off x="3249127" y="5758410"/>
              <a:ext cx="0" cy="0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871;p69">
              <a:extLst>
                <a:ext uri="{FF2B5EF4-FFF2-40B4-BE49-F238E27FC236}">
                  <a16:creationId xmlns:a16="http://schemas.microsoft.com/office/drawing/2014/main" id="{F54EB552-9700-8B70-15CC-EFF1C57EF827}"/>
                </a:ext>
              </a:extLst>
            </p:cNvPr>
            <p:cNvSpPr/>
            <p:nvPr/>
          </p:nvSpPr>
          <p:spPr>
            <a:xfrm>
              <a:off x="3720744" y="5849424"/>
              <a:ext cx="0" cy="0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872;p69">
              <a:extLst>
                <a:ext uri="{FF2B5EF4-FFF2-40B4-BE49-F238E27FC236}">
                  <a16:creationId xmlns:a16="http://schemas.microsoft.com/office/drawing/2014/main" id="{59041DB4-1B23-11DC-9766-B60AC80FDF08}"/>
                </a:ext>
              </a:extLst>
            </p:cNvPr>
            <p:cNvSpPr/>
            <p:nvPr/>
          </p:nvSpPr>
          <p:spPr>
            <a:xfrm>
              <a:off x="3216031" y="5336434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5" name="Google Shape;3858;p69">
            <a:extLst>
              <a:ext uri="{FF2B5EF4-FFF2-40B4-BE49-F238E27FC236}">
                <a16:creationId xmlns:a16="http://schemas.microsoft.com/office/drawing/2014/main" id="{7259B0DD-04D8-31AE-B6D3-58EFCDCE8712}"/>
              </a:ext>
            </a:extLst>
          </p:cNvPr>
          <p:cNvGrpSpPr/>
          <p:nvPr/>
        </p:nvGrpSpPr>
        <p:grpSpPr>
          <a:xfrm rot="252824" flipH="1">
            <a:off x="5563056" y="4447483"/>
            <a:ext cx="479891" cy="422441"/>
            <a:chOff x="2992634" y="5179227"/>
            <a:chExt cx="1025560" cy="910537"/>
          </a:xfrm>
        </p:grpSpPr>
        <p:sp>
          <p:nvSpPr>
            <p:cNvPr id="3736" name="Google Shape;3859;p69">
              <a:extLst>
                <a:ext uri="{FF2B5EF4-FFF2-40B4-BE49-F238E27FC236}">
                  <a16:creationId xmlns:a16="http://schemas.microsoft.com/office/drawing/2014/main" id="{E8AE13B3-224A-5929-5AC7-F40E0B9BD140}"/>
                </a:ext>
              </a:extLst>
            </p:cNvPr>
            <p:cNvSpPr/>
            <p:nvPr/>
          </p:nvSpPr>
          <p:spPr>
            <a:xfrm>
              <a:off x="3720744" y="5179227"/>
              <a:ext cx="165459" cy="27337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8" y="8"/>
                  </a:moveTo>
                  <a:cubicBezTo>
                    <a:pt x="18" y="7"/>
                    <a:pt x="19" y="6"/>
                    <a:pt x="19" y="6"/>
                  </a:cubicBezTo>
                  <a:cubicBezTo>
                    <a:pt x="19" y="4"/>
                    <a:pt x="17" y="2"/>
                    <a:pt x="15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3" y="2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2" y="16"/>
                    <a:pt x="3" y="17"/>
                    <a:pt x="5" y="17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6" y="16"/>
                    <a:pt x="16" y="15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8" y="13"/>
                    <a:pt x="19" y="11"/>
                    <a:pt x="19" y="9"/>
                  </a:cubicBezTo>
                  <a:cubicBezTo>
                    <a:pt x="19" y="9"/>
                    <a:pt x="18" y="8"/>
                    <a:pt x="1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860;p69">
              <a:extLst>
                <a:ext uri="{FF2B5EF4-FFF2-40B4-BE49-F238E27FC236}">
                  <a16:creationId xmlns:a16="http://schemas.microsoft.com/office/drawing/2014/main" id="{5421350A-20C7-6D85-B087-D34601F4BA85}"/>
                </a:ext>
              </a:extLst>
            </p:cNvPr>
            <p:cNvSpPr/>
            <p:nvPr/>
          </p:nvSpPr>
          <p:spPr>
            <a:xfrm>
              <a:off x="2992634" y="5832876"/>
              <a:ext cx="190219" cy="8274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5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861;p69">
              <a:extLst>
                <a:ext uri="{FF2B5EF4-FFF2-40B4-BE49-F238E27FC236}">
                  <a16:creationId xmlns:a16="http://schemas.microsoft.com/office/drawing/2014/main" id="{66A27708-DE4D-A4CF-3FB2-CFF92AB686D9}"/>
                </a:ext>
              </a:extLst>
            </p:cNvPr>
            <p:cNvSpPr/>
            <p:nvPr/>
          </p:nvSpPr>
          <p:spPr>
            <a:xfrm>
              <a:off x="3778662" y="5443996"/>
              <a:ext cx="57918" cy="223192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3"/>
                  </a:moveTo>
                  <a:cubicBezTo>
                    <a:pt x="7" y="25"/>
                    <a:pt x="5" y="26"/>
                    <a:pt x="3" y="26"/>
                  </a:cubicBez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lnTo>
                    <a:pt x="7" y="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862;p69">
              <a:extLst>
                <a:ext uri="{FF2B5EF4-FFF2-40B4-BE49-F238E27FC236}">
                  <a16:creationId xmlns:a16="http://schemas.microsoft.com/office/drawing/2014/main" id="{63D8FDA2-E68A-2F6C-93D3-56F759248DCB}"/>
                </a:ext>
              </a:extLst>
            </p:cNvPr>
            <p:cNvSpPr/>
            <p:nvPr/>
          </p:nvSpPr>
          <p:spPr>
            <a:xfrm>
              <a:off x="3158113" y="5261968"/>
              <a:ext cx="785946" cy="579306"/>
            </a:xfrm>
            <a:custGeom>
              <a:avLst/>
              <a:gdLst/>
              <a:ahLst/>
              <a:cxnLst/>
              <a:rect l="l" t="t" r="r" b="b"/>
              <a:pathLst>
                <a:path w="92" h="67" extrusionOk="0">
                  <a:moveTo>
                    <a:pt x="90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6"/>
                    <a:pt x="1" y="4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6"/>
                    <a:pt x="42" y="67"/>
                    <a:pt x="43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1" y="67"/>
                    <a:pt x="92" y="66"/>
                    <a:pt x="92" y="65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7"/>
                    <a:pt x="91" y="36"/>
                    <a:pt x="90" y="36"/>
                  </a:cubicBezTo>
                  <a:close/>
                  <a:moveTo>
                    <a:pt x="40" y="8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863;p69">
              <a:extLst>
                <a:ext uri="{FF2B5EF4-FFF2-40B4-BE49-F238E27FC236}">
                  <a16:creationId xmlns:a16="http://schemas.microsoft.com/office/drawing/2014/main" id="{285474FF-3DDC-70E5-7C11-F3A7ABC61C1E}"/>
                </a:ext>
              </a:extLst>
            </p:cNvPr>
            <p:cNvSpPr/>
            <p:nvPr/>
          </p:nvSpPr>
          <p:spPr>
            <a:xfrm>
              <a:off x="3513894" y="5832876"/>
              <a:ext cx="0" cy="0"/>
            </a:xfrm>
            <a:prstGeom prst="rect">
              <a:avLst/>
            </a:prstGeom>
            <a:solidFill>
              <a:srgbClr val="BE20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864;p69">
              <a:extLst>
                <a:ext uri="{FF2B5EF4-FFF2-40B4-BE49-F238E27FC236}">
                  <a16:creationId xmlns:a16="http://schemas.microsoft.com/office/drawing/2014/main" id="{24280069-65AD-F10F-6A3E-D2FD79B593EB}"/>
                </a:ext>
              </a:extLst>
            </p:cNvPr>
            <p:cNvSpPr/>
            <p:nvPr/>
          </p:nvSpPr>
          <p:spPr>
            <a:xfrm>
              <a:off x="3116743" y="5626025"/>
              <a:ext cx="454966" cy="463553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lose/>
                  <a:moveTo>
                    <a:pt x="27" y="38"/>
                  </a:moveTo>
                  <a:cubicBezTo>
                    <a:pt x="21" y="38"/>
                    <a:pt x="16" y="33"/>
                    <a:pt x="16" y="27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7" y="21"/>
                    <a:pt x="37" y="27"/>
                  </a:cubicBezTo>
                  <a:cubicBezTo>
                    <a:pt x="37" y="33"/>
                    <a:pt x="33" y="38"/>
                    <a:pt x="27" y="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865;p69">
              <a:extLst>
                <a:ext uri="{FF2B5EF4-FFF2-40B4-BE49-F238E27FC236}">
                  <a16:creationId xmlns:a16="http://schemas.microsoft.com/office/drawing/2014/main" id="{BB59D181-1E7C-E1A4-E926-D95B02E5DAC7}"/>
                </a:ext>
              </a:extLst>
            </p:cNvPr>
            <p:cNvSpPr/>
            <p:nvPr/>
          </p:nvSpPr>
          <p:spPr>
            <a:xfrm>
              <a:off x="3621456" y="5750136"/>
              <a:ext cx="339233" cy="339629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lose/>
                  <a:moveTo>
                    <a:pt x="20" y="27"/>
                  </a:moveTo>
                  <a:cubicBezTo>
                    <a:pt x="16" y="27"/>
                    <a:pt x="12" y="24"/>
                    <a:pt x="12" y="19"/>
                  </a:cubicBezTo>
                  <a:cubicBezTo>
                    <a:pt x="12" y="15"/>
                    <a:pt x="16" y="11"/>
                    <a:pt x="20" y="11"/>
                  </a:cubicBezTo>
                  <a:cubicBezTo>
                    <a:pt x="25" y="11"/>
                    <a:pt x="28" y="15"/>
                    <a:pt x="28" y="19"/>
                  </a:cubicBezTo>
                  <a:cubicBezTo>
                    <a:pt x="28" y="24"/>
                    <a:pt x="25" y="27"/>
                    <a:pt x="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866;p69">
              <a:extLst>
                <a:ext uri="{FF2B5EF4-FFF2-40B4-BE49-F238E27FC236}">
                  <a16:creationId xmlns:a16="http://schemas.microsoft.com/office/drawing/2014/main" id="{E3484C3A-C342-325E-9D41-7C9E6C0672FA}"/>
                </a:ext>
              </a:extLst>
            </p:cNvPr>
            <p:cNvSpPr/>
            <p:nvPr/>
          </p:nvSpPr>
          <p:spPr>
            <a:xfrm>
              <a:off x="3034004" y="5568107"/>
              <a:ext cx="621045" cy="289757"/>
            </a:xfrm>
            <a:custGeom>
              <a:avLst/>
              <a:gdLst/>
              <a:ahLst/>
              <a:cxnLst/>
              <a:rect l="l" t="t" r="r" b="b"/>
              <a:pathLst>
                <a:path w="72" h="34" extrusionOk="0">
                  <a:moveTo>
                    <a:pt x="5" y="34"/>
                  </a:moveTo>
                  <a:cubicBezTo>
                    <a:pt x="7" y="34"/>
                    <a:pt x="8" y="32"/>
                    <a:pt x="9" y="30"/>
                  </a:cubicBezTo>
                  <a:cubicBezTo>
                    <a:pt x="12" y="18"/>
                    <a:pt x="23" y="9"/>
                    <a:pt x="36" y="9"/>
                  </a:cubicBezTo>
                  <a:cubicBezTo>
                    <a:pt x="48" y="9"/>
                    <a:pt x="58" y="17"/>
                    <a:pt x="62" y="30"/>
                  </a:cubicBezTo>
                  <a:cubicBezTo>
                    <a:pt x="63" y="32"/>
                    <a:pt x="66" y="33"/>
                    <a:pt x="68" y="32"/>
                  </a:cubicBezTo>
                  <a:cubicBezTo>
                    <a:pt x="70" y="32"/>
                    <a:pt x="72" y="29"/>
                    <a:pt x="71" y="27"/>
                  </a:cubicBezTo>
                  <a:cubicBezTo>
                    <a:pt x="66" y="11"/>
                    <a:pt x="52" y="0"/>
                    <a:pt x="36" y="0"/>
                  </a:cubicBezTo>
                  <a:cubicBezTo>
                    <a:pt x="20" y="0"/>
                    <a:pt x="5" y="12"/>
                    <a:pt x="1" y="28"/>
                  </a:cubicBezTo>
                  <a:cubicBezTo>
                    <a:pt x="0" y="30"/>
                    <a:pt x="1" y="33"/>
                    <a:pt x="4" y="33"/>
                  </a:cubicBezTo>
                  <a:cubicBezTo>
                    <a:pt x="4" y="34"/>
                    <a:pt x="4" y="34"/>
                    <a:pt x="5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867;p69">
              <a:extLst>
                <a:ext uri="{FF2B5EF4-FFF2-40B4-BE49-F238E27FC236}">
                  <a16:creationId xmlns:a16="http://schemas.microsoft.com/office/drawing/2014/main" id="{4BE31AAE-7A20-EEA6-0178-695801AB999B}"/>
                </a:ext>
              </a:extLst>
            </p:cNvPr>
            <p:cNvSpPr/>
            <p:nvPr/>
          </p:nvSpPr>
          <p:spPr>
            <a:xfrm>
              <a:off x="3571812" y="5692217"/>
              <a:ext cx="446382" cy="207016"/>
            </a:xfrm>
            <a:custGeom>
              <a:avLst/>
              <a:gdLst/>
              <a:ahLst/>
              <a:cxnLst/>
              <a:rect l="l" t="t" r="r" b="b"/>
              <a:pathLst>
                <a:path w="52" h="24" extrusionOk="0">
                  <a:moveTo>
                    <a:pt x="4" y="24"/>
                  </a:moveTo>
                  <a:cubicBezTo>
                    <a:pt x="5" y="24"/>
                    <a:pt x="6" y="23"/>
                    <a:pt x="7" y="22"/>
                  </a:cubicBezTo>
                  <a:cubicBezTo>
                    <a:pt x="9" y="13"/>
                    <a:pt x="17" y="7"/>
                    <a:pt x="26" y="7"/>
                  </a:cubicBezTo>
                  <a:cubicBezTo>
                    <a:pt x="35" y="7"/>
                    <a:pt x="42" y="13"/>
                    <a:pt x="45" y="21"/>
                  </a:cubicBezTo>
                  <a:cubicBezTo>
                    <a:pt x="45" y="23"/>
                    <a:pt x="48" y="24"/>
                    <a:pt x="49" y="23"/>
                  </a:cubicBezTo>
                  <a:cubicBezTo>
                    <a:pt x="51" y="23"/>
                    <a:pt x="52" y="21"/>
                    <a:pt x="52" y="20"/>
                  </a:cubicBezTo>
                  <a:cubicBezTo>
                    <a:pt x="48" y="8"/>
                    <a:pt x="38" y="0"/>
                    <a:pt x="26" y="0"/>
                  </a:cubicBezTo>
                  <a:cubicBezTo>
                    <a:pt x="14" y="0"/>
                    <a:pt x="4" y="9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lnTo>
                    <a:pt x="4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868;p69">
              <a:extLst>
                <a:ext uri="{FF2B5EF4-FFF2-40B4-BE49-F238E27FC236}">
                  <a16:creationId xmlns:a16="http://schemas.microsoft.com/office/drawing/2014/main" id="{F90FECC9-D9E4-D1E0-6CF1-29358FFBAA30}"/>
                </a:ext>
              </a:extLst>
            </p:cNvPr>
            <p:cNvSpPr/>
            <p:nvPr/>
          </p:nvSpPr>
          <p:spPr>
            <a:xfrm>
              <a:off x="3134879" y="5239206"/>
              <a:ext cx="446382" cy="33096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2"/>
                  </a:moveTo>
                  <a:cubicBezTo>
                    <a:pt x="52" y="3"/>
                    <a:pt x="51" y="4"/>
                    <a:pt x="5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869;p69">
              <a:extLst>
                <a:ext uri="{FF2B5EF4-FFF2-40B4-BE49-F238E27FC236}">
                  <a16:creationId xmlns:a16="http://schemas.microsoft.com/office/drawing/2014/main" id="{345D0292-50CC-847A-2DA6-29494BFBAA18}"/>
                </a:ext>
              </a:extLst>
            </p:cNvPr>
            <p:cNvSpPr/>
            <p:nvPr/>
          </p:nvSpPr>
          <p:spPr>
            <a:xfrm>
              <a:off x="3753840" y="5435722"/>
              <a:ext cx="99205" cy="4137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2"/>
                  </a:moveTo>
                  <a:cubicBezTo>
                    <a:pt x="11" y="4"/>
                    <a:pt x="10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870;p69">
              <a:extLst>
                <a:ext uri="{FF2B5EF4-FFF2-40B4-BE49-F238E27FC236}">
                  <a16:creationId xmlns:a16="http://schemas.microsoft.com/office/drawing/2014/main" id="{6DFB2EF1-BA2D-DC7D-D311-2D0567B37382}"/>
                </a:ext>
              </a:extLst>
            </p:cNvPr>
            <p:cNvSpPr/>
            <p:nvPr/>
          </p:nvSpPr>
          <p:spPr>
            <a:xfrm>
              <a:off x="3249127" y="5758410"/>
              <a:ext cx="0" cy="0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871;p69">
              <a:extLst>
                <a:ext uri="{FF2B5EF4-FFF2-40B4-BE49-F238E27FC236}">
                  <a16:creationId xmlns:a16="http://schemas.microsoft.com/office/drawing/2014/main" id="{D9E5F41C-082C-5F6D-B598-9CBF79211389}"/>
                </a:ext>
              </a:extLst>
            </p:cNvPr>
            <p:cNvSpPr/>
            <p:nvPr/>
          </p:nvSpPr>
          <p:spPr>
            <a:xfrm>
              <a:off x="3720744" y="5849424"/>
              <a:ext cx="0" cy="0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872;p69">
              <a:extLst>
                <a:ext uri="{FF2B5EF4-FFF2-40B4-BE49-F238E27FC236}">
                  <a16:creationId xmlns:a16="http://schemas.microsoft.com/office/drawing/2014/main" id="{E37B2A2F-CA92-87E2-21A1-CC185450166A}"/>
                </a:ext>
              </a:extLst>
            </p:cNvPr>
            <p:cNvSpPr/>
            <p:nvPr/>
          </p:nvSpPr>
          <p:spPr>
            <a:xfrm>
              <a:off x="3216031" y="5336434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0" name="Google Shape;3858;p69">
            <a:extLst>
              <a:ext uri="{FF2B5EF4-FFF2-40B4-BE49-F238E27FC236}">
                <a16:creationId xmlns:a16="http://schemas.microsoft.com/office/drawing/2014/main" id="{B60EA016-84B8-362F-CA35-0DA08D4ECA5F}"/>
              </a:ext>
            </a:extLst>
          </p:cNvPr>
          <p:cNvGrpSpPr/>
          <p:nvPr/>
        </p:nvGrpSpPr>
        <p:grpSpPr>
          <a:xfrm>
            <a:off x="2180621" y="4547148"/>
            <a:ext cx="479891" cy="422441"/>
            <a:chOff x="2992634" y="5179227"/>
            <a:chExt cx="1025560" cy="910537"/>
          </a:xfrm>
        </p:grpSpPr>
        <p:sp>
          <p:nvSpPr>
            <p:cNvPr id="3751" name="Google Shape;3859;p69">
              <a:extLst>
                <a:ext uri="{FF2B5EF4-FFF2-40B4-BE49-F238E27FC236}">
                  <a16:creationId xmlns:a16="http://schemas.microsoft.com/office/drawing/2014/main" id="{62B321B9-C33D-7F7D-8E23-979526414EE0}"/>
                </a:ext>
              </a:extLst>
            </p:cNvPr>
            <p:cNvSpPr/>
            <p:nvPr/>
          </p:nvSpPr>
          <p:spPr>
            <a:xfrm>
              <a:off x="3720744" y="5179227"/>
              <a:ext cx="165459" cy="27337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8" y="8"/>
                  </a:moveTo>
                  <a:cubicBezTo>
                    <a:pt x="18" y="7"/>
                    <a:pt x="19" y="6"/>
                    <a:pt x="19" y="6"/>
                  </a:cubicBezTo>
                  <a:cubicBezTo>
                    <a:pt x="19" y="4"/>
                    <a:pt x="17" y="2"/>
                    <a:pt x="15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3" y="2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0" y="10"/>
                    <a:pt x="1" y="12"/>
                    <a:pt x="2" y="12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2" y="16"/>
                    <a:pt x="3" y="17"/>
                    <a:pt x="5" y="17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6" y="16"/>
                    <a:pt x="16" y="15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8" y="13"/>
                    <a:pt x="19" y="11"/>
                    <a:pt x="19" y="9"/>
                  </a:cubicBezTo>
                  <a:cubicBezTo>
                    <a:pt x="19" y="9"/>
                    <a:pt x="18" y="8"/>
                    <a:pt x="1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860;p69">
              <a:extLst>
                <a:ext uri="{FF2B5EF4-FFF2-40B4-BE49-F238E27FC236}">
                  <a16:creationId xmlns:a16="http://schemas.microsoft.com/office/drawing/2014/main" id="{E15E9027-B3EB-9248-9978-B7D21CA9309A}"/>
                </a:ext>
              </a:extLst>
            </p:cNvPr>
            <p:cNvSpPr/>
            <p:nvPr/>
          </p:nvSpPr>
          <p:spPr>
            <a:xfrm>
              <a:off x="2992634" y="5832876"/>
              <a:ext cx="190219" cy="8274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5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5"/>
                    <a:pt x="22" y="5"/>
                    <a:pt x="22" y="5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861;p69">
              <a:extLst>
                <a:ext uri="{FF2B5EF4-FFF2-40B4-BE49-F238E27FC236}">
                  <a16:creationId xmlns:a16="http://schemas.microsoft.com/office/drawing/2014/main" id="{E60A4BE6-DEA0-355B-FFBC-CC1F897F8320}"/>
                </a:ext>
              </a:extLst>
            </p:cNvPr>
            <p:cNvSpPr/>
            <p:nvPr/>
          </p:nvSpPr>
          <p:spPr>
            <a:xfrm>
              <a:off x="3778662" y="5443996"/>
              <a:ext cx="57918" cy="223192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3"/>
                  </a:moveTo>
                  <a:cubicBezTo>
                    <a:pt x="7" y="25"/>
                    <a:pt x="5" y="26"/>
                    <a:pt x="3" y="26"/>
                  </a:cubicBez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lnTo>
                    <a:pt x="7" y="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862;p69">
              <a:extLst>
                <a:ext uri="{FF2B5EF4-FFF2-40B4-BE49-F238E27FC236}">
                  <a16:creationId xmlns:a16="http://schemas.microsoft.com/office/drawing/2014/main" id="{FF15C393-C965-600C-E86A-FBB11A8D7B9B}"/>
                </a:ext>
              </a:extLst>
            </p:cNvPr>
            <p:cNvSpPr/>
            <p:nvPr/>
          </p:nvSpPr>
          <p:spPr>
            <a:xfrm>
              <a:off x="3158113" y="5261968"/>
              <a:ext cx="785946" cy="579306"/>
            </a:xfrm>
            <a:custGeom>
              <a:avLst/>
              <a:gdLst/>
              <a:ahLst/>
              <a:cxnLst/>
              <a:rect l="l" t="t" r="r" b="b"/>
              <a:pathLst>
                <a:path w="92" h="67" extrusionOk="0">
                  <a:moveTo>
                    <a:pt x="90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6"/>
                    <a:pt x="1" y="4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6"/>
                    <a:pt x="42" y="67"/>
                    <a:pt x="43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1" y="67"/>
                    <a:pt x="92" y="66"/>
                    <a:pt x="92" y="65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7"/>
                    <a:pt x="91" y="36"/>
                    <a:pt x="90" y="36"/>
                  </a:cubicBezTo>
                  <a:close/>
                  <a:moveTo>
                    <a:pt x="40" y="8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863;p69">
              <a:extLst>
                <a:ext uri="{FF2B5EF4-FFF2-40B4-BE49-F238E27FC236}">
                  <a16:creationId xmlns:a16="http://schemas.microsoft.com/office/drawing/2014/main" id="{FEE59F23-A0C5-55FF-1B7F-380CB197C465}"/>
                </a:ext>
              </a:extLst>
            </p:cNvPr>
            <p:cNvSpPr/>
            <p:nvPr/>
          </p:nvSpPr>
          <p:spPr>
            <a:xfrm>
              <a:off x="3513894" y="5832876"/>
              <a:ext cx="0" cy="0"/>
            </a:xfrm>
            <a:prstGeom prst="rect">
              <a:avLst/>
            </a:prstGeom>
            <a:solidFill>
              <a:srgbClr val="BE20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864;p69">
              <a:extLst>
                <a:ext uri="{FF2B5EF4-FFF2-40B4-BE49-F238E27FC236}">
                  <a16:creationId xmlns:a16="http://schemas.microsoft.com/office/drawing/2014/main" id="{AC8962E5-700F-79FB-5307-073D26952FB1}"/>
                </a:ext>
              </a:extLst>
            </p:cNvPr>
            <p:cNvSpPr/>
            <p:nvPr/>
          </p:nvSpPr>
          <p:spPr>
            <a:xfrm>
              <a:off x="3116743" y="5626025"/>
              <a:ext cx="454966" cy="463553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lose/>
                  <a:moveTo>
                    <a:pt x="27" y="38"/>
                  </a:moveTo>
                  <a:cubicBezTo>
                    <a:pt x="21" y="38"/>
                    <a:pt x="16" y="33"/>
                    <a:pt x="16" y="27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7" y="21"/>
                    <a:pt x="37" y="27"/>
                  </a:cubicBezTo>
                  <a:cubicBezTo>
                    <a:pt x="37" y="33"/>
                    <a:pt x="33" y="38"/>
                    <a:pt x="27" y="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865;p69">
              <a:extLst>
                <a:ext uri="{FF2B5EF4-FFF2-40B4-BE49-F238E27FC236}">
                  <a16:creationId xmlns:a16="http://schemas.microsoft.com/office/drawing/2014/main" id="{CC537537-D62F-849D-3FE6-7419EFBAD533}"/>
                </a:ext>
              </a:extLst>
            </p:cNvPr>
            <p:cNvSpPr/>
            <p:nvPr/>
          </p:nvSpPr>
          <p:spPr>
            <a:xfrm>
              <a:off x="3621456" y="5750136"/>
              <a:ext cx="339233" cy="339629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lose/>
                  <a:moveTo>
                    <a:pt x="20" y="27"/>
                  </a:moveTo>
                  <a:cubicBezTo>
                    <a:pt x="16" y="27"/>
                    <a:pt x="12" y="24"/>
                    <a:pt x="12" y="19"/>
                  </a:cubicBezTo>
                  <a:cubicBezTo>
                    <a:pt x="12" y="15"/>
                    <a:pt x="16" y="11"/>
                    <a:pt x="20" y="11"/>
                  </a:cubicBezTo>
                  <a:cubicBezTo>
                    <a:pt x="25" y="11"/>
                    <a:pt x="28" y="15"/>
                    <a:pt x="28" y="19"/>
                  </a:cubicBezTo>
                  <a:cubicBezTo>
                    <a:pt x="28" y="24"/>
                    <a:pt x="25" y="27"/>
                    <a:pt x="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866;p69">
              <a:extLst>
                <a:ext uri="{FF2B5EF4-FFF2-40B4-BE49-F238E27FC236}">
                  <a16:creationId xmlns:a16="http://schemas.microsoft.com/office/drawing/2014/main" id="{5146C774-7D52-0700-C8A5-7F307BD97931}"/>
                </a:ext>
              </a:extLst>
            </p:cNvPr>
            <p:cNvSpPr/>
            <p:nvPr/>
          </p:nvSpPr>
          <p:spPr>
            <a:xfrm>
              <a:off x="3034004" y="5568107"/>
              <a:ext cx="621045" cy="289757"/>
            </a:xfrm>
            <a:custGeom>
              <a:avLst/>
              <a:gdLst/>
              <a:ahLst/>
              <a:cxnLst/>
              <a:rect l="l" t="t" r="r" b="b"/>
              <a:pathLst>
                <a:path w="72" h="34" extrusionOk="0">
                  <a:moveTo>
                    <a:pt x="5" y="34"/>
                  </a:moveTo>
                  <a:cubicBezTo>
                    <a:pt x="7" y="34"/>
                    <a:pt x="8" y="32"/>
                    <a:pt x="9" y="30"/>
                  </a:cubicBezTo>
                  <a:cubicBezTo>
                    <a:pt x="12" y="18"/>
                    <a:pt x="23" y="9"/>
                    <a:pt x="36" y="9"/>
                  </a:cubicBezTo>
                  <a:cubicBezTo>
                    <a:pt x="48" y="9"/>
                    <a:pt x="58" y="17"/>
                    <a:pt x="62" y="30"/>
                  </a:cubicBezTo>
                  <a:cubicBezTo>
                    <a:pt x="63" y="32"/>
                    <a:pt x="66" y="33"/>
                    <a:pt x="68" y="32"/>
                  </a:cubicBezTo>
                  <a:cubicBezTo>
                    <a:pt x="70" y="32"/>
                    <a:pt x="72" y="29"/>
                    <a:pt x="71" y="27"/>
                  </a:cubicBezTo>
                  <a:cubicBezTo>
                    <a:pt x="66" y="11"/>
                    <a:pt x="52" y="0"/>
                    <a:pt x="36" y="0"/>
                  </a:cubicBezTo>
                  <a:cubicBezTo>
                    <a:pt x="20" y="0"/>
                    <a:pt x="5" y="12"/>
                    <a:pt x="1" y="28"/>
                  </a:cubicBezTo>
                  <a:cubicBezTo>
                    <a:pt x="0" y="30"/>
                    <a:pt x="1" y="33"/>
                    <a:pt x="4" y="33"/>
                  </a:cubicBezTo>
                  <a:cubicBezTo>
                    <a:pt x="4" y="34"/>
                    <a:pt x="4" y="34"/>
                    <a:pt x="5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867;p69">
              <a:extLst>
                <a:ext uri="{FF2B5EF4-FFF2-40B4-BE49-F238E27FC236}">
                  <a16:creationId xmlns:a16="http://schemas.microsoft.com/office/drawing/2014/main" id="{6B792FD3-A21E-D57D-3BC3-89EEEC146BDB}"/>
                </a:ext>
              </a:extLst>
            </p:cNvPr>
            <p:cNvSpPr/>
            <p:nvPr/>
          </p:nvSpPr>
          <p:spPr>
            <a:xfrm>
              <a:off x="3571812" y="5692217"/>
              <a:ext cx="446382" cy="207016"/>
            </a:xfrm>
            <a:custGeom>
              <a:avLst/>
              <a:gdLst/>
              <a:ahLst/>
              <a:cxnLst/>
              <a:rect l="l" t="t" r="r" b="b"/>
              <a:pathLst>
                <a:path w="52" h="24" extrusionOk="0">
                  <a:moveTo>
                    <a:pt x="4" y="24"/>
                  </a:moveTo>
                  <a:cubicBezTo>
                    <a:pt x="5" y="24"/>
                    <a:pt x="6" y="23"/>
                    <a:pt x="7" y="22"/>
                  </a:cubicBezTo>
                  <a:cubicBezTo>
                    <a:pt x="9" y="13"/>
                    <a:pt x="17" y="7"/>
                    <a:pt x="26" y="7"/>
                  </a:cubicBezTo>
                  <a:cubicBezTo>
                    <a:pt x="35" y="7"/>
                    <a:pt x="42" y="13"/>
                    <a:pt x="45" y="21"/>
                  </a:cubicBezTo>
                  <a:cubicBezTo>
                    <a:pt x="45" y="23"/>
                    <a:pt x="48" y="24"/>
                    <a:pt x="49" y="23"/>
                  </a:cubicBezTo>
                  <a:cubicBezTo>
                    <a:pt x="51" y="23"/>
                    <a:pt x="52" y="21"/>
                    <a:pt x="52" y="20"/>
                  </a:cubicBezTo>
                  <a:cubicBezTo>
                    <a:pt x="48" y="8"/>
                    <a:pt x="38" y="0"/>
                    <a:pt x="26" y="0"/>
                  </a:cubicBezTo>
                  <a:cubicBezTo>
                    <a:pt x="14" y="0"/>
                    <a:pt x="4" y="9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lnTo>
                    <a:pt x="4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868;p69">
              <a:extLst>
                <a:ext uri="{FF2B5EF4-FFF2-40B4-BE49-F238E27FC236}">
                  <a16:creationId xmlns:a16="http://schemas.microsoft.com/office/drawing/2014/main" id="{02843572-E766-11CF-176E-0EE30B159BE1}"/>
                </a:ext>
              </a:extLst>
            </p:cNvPr>
            <p:cNvSpPr/>
            <p:nvPr/>
          </p:nvSpPr>
          <p:spPr>
            <a:xfrm>
              <a:off x="3134879" y="5239206"/>
              <a:ext cx="446382" cy="33096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2"/>
                  </a:moveTo>
                  <a:cubicBezTo>
                    <a:pt x="52" y="3"/>
                    <a:pt x="51" y="4"/>
                    <a:pt x="5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869;p69">
              <a:extLst>
                <a:ext uri="{FF2B5EF4-FFF2-40B4-BE49-F238E27FC236}">
                  <a16:creationId xmlns:a16="http://schemas.microsoft.com/office/drawing/2014/main" id="{01ACE136-E0B1-F0F4-57C6-DB872C1438EC}"/>
                </a:ext>
              </a:extLst>
            </p:cNvPr>
            <p:cNvSpPr/>
            <p:nvPr/>
          </p:nvSpPr>
          <p:spPr>
            <a:xfrm>
              <a:off x="3753840" y="5435722"/>
              <a:ext cx="99205" cy="41370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2"/>
                  </a:moveTo>
                  <a:cubicBezTo>
                    <a:pt x="11" y="4"/>
                    <a:pt x="10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870;p69">
              <a:extLst>
                <a:ext uri="{FF2B5EF4-FFF2-40B4-BE49-F238E27FC236}">
                  <a16:creationId xmlns:a16="http://schemas.microsoft.com/office/drawing/2014/main" id="{5C8C0F53-08ED-C21F-5567-0C96E89C4AC3}"/>
                </a:ext>
              </a:extLst>
            </p:cNvPr>
            <p:cNvSpPr/>
            <p:nvPr/>
          </p:nvSpPr>
          <p:spPr>
            <a:xfrm>
              <a:off x="3249127" y="5758410"/>
              <a:ext cx="0" cy="0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871;p69">
              <a:extLst>
                <a:ext uri="{FF2B5EF4-FFF2-40B4-BE49-F238E27FC236}">
                  <a16:creationId xmlns:a16="http://schemas.microsoft.com/office/drawing/2014/main" id="{857BFF52-F8EA-3213-22D1-13A205712DB3}"/>
                </a:ext>
              </a:extLst>
            </p:cNvPr>
            <p:cNvSpPr/>
            <p:nvPr/>
          </p:nvSpPr>
          <p:spPr>
            <a:xfrm>
              <a:off x="3720744" y="5849424"/>
              <a:ext cx="0" cy="0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872;p69">
              <a:extLst>
                <a:ext uri="{FF2B5EF4-FFF2-40B4-BE49-F238E27FC236}">
                  <a16:creationId xmlns:a16="http://schemas.microsoft.com/office/drawing/2014/main" id="{906D01E9-922F-4D15-3EDE-2C9E99C11FE4}"/>
                </a:ext>
              </a:extLst>
            </p:cNvPr>
            <p:cNvSpPr/>
            <p:nvPr/>
          </p:nvSpPr>
          <p:spPr>
            <a:xfrm>
              <a:off x="3216031" y="5336434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5" name="Google Shape;4190;p70">
            <a:extLst>
              <a:ext uri="{FF2B5EF4-FFF2-40B4-BE49-F238E27FC236}">
                <a16:creationId xmlns:a16="http://schemas.microsoft.com/office/drawing/2014/main" id="{1F4D8A6F-5EDF-0D61-8ECB-CDF028FA07F9}"/>
              </a:ext>
            </a:extLst>
          </p:cNvPr>
          <p:cNvGrpSpPr/>
          <p:nvPr/>
        </p:nvGrpSpPr>
        <p:grpSpPr>
          <a:xfrm rot="734686">
            <a:off x="4998117" y="2311389"/>
            <a:ext cx="415260" cy="297282"/>
            <a:chOff x="2453739" y="4438206"/>
            <a:chExt cx="415260" cy="297282"/>
          </a:xfrm>
        </p:grpSpPr>
        <p:sp>
          <p:nvSpPr>
            <p:cNvPr id="3766" name="Google Shape;4191;p70">
              <a:extLst>
                <a:ext uri="{FF2B5EF4-FFF2-40B4-BE49-F238E27FC236}">
                  <a16:creationId xmlns:a16="http://schemas.microsoft.com/office/drawing/2014/main" id="{0E7631C8-9BAC-4E23-D09D-84D722E5CFA9}"/>
                </a:ext>
              </a:extLst>
            </p:cNvPr>
            <p:cNvSpPr/>
            <p:nvPr/>
          </p:nvSpPr>
          <p:spPr>
            <a:xfrm>
              <a:off x="2738287" y="4477445"/>
              <a:ext cx="61587" cy="42098"/>
            </a:xfrm>
            <a:custGeom>
              <a:avLst/>
              <a:gdLst/>
              <a:ahLst/>
              <a:cxnLst/>
              <a:rect l="l" t="t" r="r" b="b"/>
              <a:pathLst>
                <a:path w="237" h="162" extrusionOk="0">
                  <a:moveTo>
                    <a:pt x="237" y="162"/>
                  </a:moveTo>
                  <a:lnTo>
                    <a:pt x="237" y="162"/>
                  </a:lnTo>
                  <a:cubicBezTo>
                    <a:pt x="0" y="162"/>
                    <a:pt x="0" y="162"/>
                    <a:pt x="0" y="1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6" y="0"/>
                    <a:pt x="78" y="4"/>
                    <a:pt x="87" y="13"/>
                  </a:cubicBezTo>
                  <a:lnTo>
                    <a:pt x="237" y="162"/>
                  </a:lnTo>
                  <a:moveTo>
                    <a:pt x="237" y="162"/>
                  </a:moveTo>
                  <a:lnTo>
                    <a:pt x="237" y="16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4192;p70">
              <a:extLst>
                <a:ext uri="{FF2B5EF4-FFF2-40B4-BE49-F238E27FC236}">
                  <a16:creationId xmlns:a16="http://schemas.microsoft.com/office/drawing/2014/main" id="{A650612C-7587-3C08-49A4-8D039B7F1AA9}"/>
                </a:ext>
              </a:extLst>
            </p:cNvPr>
            <p:cNvSpPr/>
            <p:nvPr/>
          </p:nvSpPr>
          <p:spPr>
            <a:xfrm>
              <a:off x="2453739" y="4477445"/>
              <a:ext cx="415260" cy="206591"/>
            </a:xfrm>
            <a:custGeom>
              <a:avLst/>
              <a:gdLst/>
              <a:ahLst/>
              <a:cxnLst/>
              <a:rect l="l" t="t" r="r" b="b"/>
              <a:pathLst>
                <a:path w="1598" h="795" extrusionOk="0">
                  <a:moveTo>
                    <a:pt x="1598" y="347"/>
                  </a:moveTo>
                  <a:lnTo>
                    <a:pt x="1598" y="347"/>
                  </a:lnTo>
                  <a:cubicBezTo>
                    <a:pt x="1598" y="748"/>
                    <a:pt x="1598" y="748"/>
                    <a:pt x="1598" y="748"/>
                  </a:cubicBezTo>
                  <a:cubicBezTo>
                    <a:pt x="1598" y="776"/>
                    <a:pt x="1576" y="795"/>
                    <a:pt x="1551" y="795"/>
                  </a:cubicBezTo>
                  <a:cubicBezTo>
                    <a:pt x="1491" y="795"/>
                    <a:pt x="1491" y="795"/>
                    <a:pt x="1491" y="795"/>
                  </a:cubicBezTo>
                  <a:cubicBezTo>
                    <a:pt x="1491" y="635"/>
                    <a:pt x="1360" y="504"/>
                    <a:pt x="1199" y="504"/>
                  </a:cubicBezTo>
                  <a:cubicBezTo>
                    <a:pt x="1038" y="504"/>
                    <a:pt x="908" y="635"/>
                    <a:pt x="908" y="795"/>
                  </a:cubicBezTo>
                  <a:cubicBezTo>
                    <a:pt x="636" y="795"/>
                    <a:pt x="636" y="795"/>
                    <a:pt x="636" y="795"/>
                  </a:cubicBezTo>
                  <a:cubicBezTo>
                    <a:pt x="636" y="635"/>
                    <a:pt x="506" y="504"/>
                    <a:pt x="345" y="504"/>
                  </a:cubicBezTo>
                  <a:cubicBezTo>
                    <a:pt x="185" y="504"/>
                    <a:pt x="53" y="635"/>
                    <a:pt x="53" y="795"/>
                  </a:cubicBezTo>
                  <a:cubicBezTo>
                    <a:pt x="18" y="795"/>
                    <a:pt x="5" y="779"/>
                    <a:pt x="0" y="765"/>
                  </a:cubicBezTo>
                  <a:lnTo>
                    <a:pt x="0" y="431"/>
                  </a:lnTo>
                  <a:cubicBezTo>
                    <a:pt x="6" y="414"/>
                    <a:pt x="23" y="402"/>
                    <a:pt x="43" y="402"/>
                  </a:cubicBezTo>
                  <a:cubicBezTo>
                    <a:pt x="851" y="402"/>
                    <a:pt x="851" y="402"/>
                    <a:pt x="851" y="402"/>
                  </a:cubicBezTo>
                  <a:cubicBezTo>
                    <a:pt x="851" y="47"/>
                    <a:pt x="851" y="47"/>
                    <a:pt x="851" y="47"/>
                  </a:cubicBezTo>
                  <a:cubicBezTo>
                    <a:pt x="851" y="19"/>
                    <a:pt x="874" y="0"/>
                    <a:pt x="898" y="0"/>
                  </a:cubicBezTo>
                  <a:cubicBezTo>
                    <a:pt x="1002" y="0"/>
                    <a:pt x="1002" y="0"/>
                    <a:pt x="1002" y="0"/>
                  </a:cubicBezTo>
                  <a:cubicBezTo>
                    <a:pt x="1002" y="209"/>
                    <a:pt x="1002" y="209"/>
                    <a:pt x="1002" y="209"/>
                  </a:cubicBezTo>
                  <a:cubicBezTo>
                    <a:pt x="1002" y="236"/>
                    <a:pt x="1023" y="257"/>
                    <a:pt x="1049" y="257"/>
                  </a:cubicBezTo>
                  <a:cubicBezTo>
                    <a:pt x="1425" y="257"/>
                    <a:pt x="1425" y="257"/>
                    <a:pt x="1425" y="257"/>
                  </a:cubicBezTo>
                  <a:cubicBezTo>
                    <a:pt x="1566" y="303"/>
                    <a:pt x="1566" y="303"/>
                    <a:pt x="1566" y="303"/>
                  </a:cubicBezTo>
                  <a:cubicBezTo>
                    <a:pt x="1586" y="309"/>
                    <a:pt x="1598" y="327"/>
                    <a:pt x="1598" y="347"/>
                  </a:cubicBezTo>
                  <a:moveTo>
                    <a:pt x="1598" y="347"/>
                  </a:moveTo>
                  <a:lnTo>
                    <a:pt x="1598" y="3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4193;p70">
              <a:extLst>
                <a:ext uri="{FF2B5EF4-FFF2-40B4-BE49-F238E27FC236}">
                  <a16:creationId xmlns:a16="http://schemas.microsoft.com/office/drawing/2014/main" id="{BBB93CBE-D18A-9CE2-3B04-C5DCFEC7E8A8}"/>
                </a:ext>
              </a:extLst>
            </p:cNvPr>
            <p:cNvSpPr/>
            <p:nvPr/>
          </p:nvSpPr>
          <p:spPr>
            <a:xfrm>
              <a:off x="2491939" y="4632842"/>
              <a:ext cx="102906" cy="102646"/>
            </a:xfrm>
            <a:custGeom>
              <a:avLst/>
              <a:gdLst/>
              <a:ahLst/>
              <a:cxnLst/>
              <a:rect l="l" t="t" r="r" b="b"/>
              <a:pathLst>
                <a:path w="396" h="395" extrusionOk="0">
                  <a:moveTo>
                    <a:pt x="198" y="0"/>
                  </a:moveTo>
                  <a:lnTo>
                    <a:pt x="198" y="0"/>
                  </a:lnTo>
                  <a:cubicBezTo>
                    <a:pt x="89" y="0"/>
                    <a:pt x="0" y="88"/>
                    <a:pt x="0" y="197"/>
                  </a:cubicBezTo>
                  <a:cubicBezTo>
                    <a:pt x="0" y="306"/>
                    <a:pt x="89" y="395"/>
                    <a:pt x="198" y="395"/>
                  </a:cubicBezTo>
                  <a:cubicBezTo>
                    <a:pt x="308" y="395"/>
                    <a:pt x="396" y="306"/>
                    <a:pt x="396" y="197"/>
                  </a:cubicBezTo>
                  <a:cubicBezTo>
                    <a:pt x="396" y="88"/>
                    <a:pt x="308" y="0"/>
                    <a:pt x="198" y="0"/>
                  </a:cubicBezTo>
                  <a:moveTo>
                    <a:pt x="198" y="0"/>
                  </a:moveTo>
                  <a:lnTo>
                    <a:pt x="19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4194;p70">
              <a:extLst>
                <a:ext uri="{FF2B5EF4-FFF2-40B4-BE49-F238E27FC236}">
                  <a16:creationId xmlns:a16="http://schemas.microsoft.com/office/drawing/2014/main" id="{74510210-7E30-9AE6-7198-8316A0D66706}"/>
                </a:ext>
              </a:extLst>
            </p:cNvPr>
            <p:cNvSpPr/>
            <p:nvPr/>
          </p:nvSpPr>
          <p:spPr>
            <a:xfrm>
              <a:off x="2714120" y="4632842"/>
              <a:ext cx="102646" cy="102646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7" y="0"/>
                  </a:moveTo>
                  <a:lnTo>
                    <a:pt x="197" y="0"/>
                  </a:lnTo>
                  <a:cubicBezTo>
                    <a:pt x="89" y="0"/>
                    <a:pt x="0" y="88"/>
                    <a:pt x="0" y="197"/>
                  </a:cubicBezTo>
                  <a:cubicBezTo>
                    <a:pt x="0" y="306"/>
                    <a:pt x="89" y="395"/>
                    <a:pt x="197" y="395"/>
                  </a:cubicBezTo>
                  <a:cubicBezTo>
                    <a:pt x="306" y="395"/>
                    <a:pt x="395" y="306"/>
                    <a:pt x="395" y="197"/>
                  </a:cubicBezTo>
                  <a:cubicBezTo>
                    <a:pt x="395" y="88"/>
                    <a:pt x="306" y="0"/>
                    <a:pt x="197" y="0"/>
                  </a:cubicBezTo>
                  <a:moveTo>
                    <a:pt x="197" y="0"/>
                  </a:moveTo>
                  <a:lnTo>
                    <a:pt x="19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4195;p70">
              <a:extLst>
                <a:ext uri="{FF2B5EF4-FFF2-40B4-BE49-F238E27FC236}">
                  <a16:creationId xmlns:a16="http://schemas.microsoft.com/office/drawing/2014/main" id="{334295E4-11AA-48F7-E97A-61FCB3260413}"/>
                </a:ext>
              </a:extLst>
            </p:cNvPr>
            <p:cNvSpPr/>
            <p:nvPr/>
          </p:nvSpPr>
          <p:spPr>
            <a:xfrm>
              <a:off x="2521823" y="4438206"/>
              <a:ext cx="128892" cy="54831"/>
            </a:xfrm>
            <a:custGeom>
              <a:avLst/>
              <a:gdLst/>
              <a:ahLst/>
              <a:cxnLst/>
              <a:rect l="l" t="t" r="r" b="b"/>
              <a:pathLst>
                <a:path w="496" h="211" extrusionOk="0">
                  <a:moveTo>
                    <a:pt x="496" y="198"/>
                  </a:moveTo>
                  <a:lnTo>
                    <a:pt x="496" y="198"/>
                  </a:lnTo>
                  <a:cubicBezTo>
                    <a:pt x="496" y="47"/>
                    <a:pt x="496" y="47"/>
                    <a:pt x="496" y="47"/>
                  </a:cubicBezTo>
                  <a:cubicBezTo>
                    <a:pt x="496" y="20"/>
                    <a:pt x="475" y="0"/>
                    <a:pt x="4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0" y="0"/>
                    <a:pt x="0" y="20"/>
                    <a:pt x="0" y="47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496" y="211"/>
                    <a:pt x="496" y="211"/>
                    <a:pt x="496" y="211"/>
                  </a:cubicBezTo>
                  <a:lnTo>
                    <a:pt x="496" y="198"/>
                  </a:lnTo>
                  <a:moveTo>
                    <a:pt x="496" y="198"/>
                  </a:moveTo>
                  <a:lnTo>
                    <a:pt x="496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4196;p70">
              <a:extLst>
                <a:ext uri="{FF2B5EF4-FFF2-40B4-BE49-F238E27FC236}">
                  <a16:creationId xmlns:a16="http://schemas.microsoft.com/office/drawing/2014/main" id="{0A526A77-0EA8-4D9D-634F-C0C4E20F969A}"/>
                </a:ext>
              </a:extLst>
            </p:cNvPr>
            <p:cNvSpPr/>
            <p:nvPr/>
          </p:nvSpPr>
          <p:spPr>
            <a:xfrm>
              <a:off x="2469331" y="4517203"/>
              <a:ext cx="116678" cy="40019"/>
            </a:xfrm>
            <a:custGeom>
              <a:avLst/>
              <a:gdLst/>
              <a:ahLst/>
              <a:cxnLst/>
              <a:rect l="l" t="t" r="r" b="b"/>
              <a:pathLst>
                <a:path w="449" h="154" extrusionOk="0">
                  <a:moveTo>
                    <a:pt x="449" y="0"/>
                  </a:moveTo>
                  <a:lnTo>
                    <a:pt x="449" y="0"/>
                  </a:ln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49" y="154"/>
                    <a:pt x="449" y="154"/>
                    <a:pt x="449" y="154"/>
                  </a:cubicBezTo>
                  <a:lnTo>
                    <a:pt x="449" y="0"/>
                  </a:lnTo>
                  <a:moveTo>
                    <a:pt x="449" y="0"/>
                  </a:moveTo>
                  <a:lnTo>
                    <a:pt x="44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10425" rIns="90000" bIns="10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4197;p70">
              <a:extLst>
                <a:ext uri="{FF2B5EF4-FFF2-40B4-BE49-F238E27FC236}">
                  <a16:creationId xmlns:a16="http://schemas.microsoft.com/office/drawing/2014/main" id="{44515AD6-8A31-05AB-F878-05BB4150386B}"/>
                </a:ext>
              </a:extLst>
            </p:cNvPr>
            <p:cNvSpPr/>
            <p:nvPr/>
          </p:nvSpPr>
          <p:spPr>
            <a:xfrm>
              <a:off x="2610435" y="4517203"/>
              <a:ext cx="40279" cy="40019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0" y="0"/>
                  </a:moveTo>
                  <a:lnTo>
                    <a:pt x="155" y="0"/>
                  </a:lnTo>
                  <a:lnTo>
                    <a:pt x="155" y="154"/>
                  </a:lnTo>
                  <a:lnTo>
                    <a:pt x="0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10425" rIns="90000" bIns="10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9" name="Gruppo 3798">
            <a:extLst>
              <a:ext uri="{FF2B5EF4-FFF2-40B4-BE49-F238E27FC236}">
                <a16:creationId xmlns:a16="http://schemas.microsoft.com/office/drawing/2014/main" id="{824A22BD-2719-8EAA-F7E3-233ED6A59BF3}"/>
              </a:ext>
            </a:extLst>
          </p:cNvPr>
          <p:cNvGrpSpPr/>
          <p:nvPr/>
        </p:nvGrpSpPr>
        <p:grpSpPr>
          <a:xfrm>
            <a:off x="6866689" y="1842808"/>
            <a:ext cx="1613103" cy="1119680"/>
            <a:chOff x="6606837" y="1187581"/>
            <a:chExt cx="1310062" cy="889962"/>
          </a:xfrm>
        </p:grpSpPr>
        <p:grpSp>
          <p:nvGrpSpPr>
            <p:cNvPr id="3781" name="Google Shape;3953;p70">
              <a:extLst>
                <a:ext uri="{FF2B5EF4-FFF2-40B4-BE49-F238E27FC236}">
                  <a16:creationId xmlns:a16="http://schemas.microsoft.com/office/drawing/2014/main" id="{7CCCA3FD-32F0-0D85-D4C0-FCBB7BDB57D6}"/>
                </a:ext>
              </a:extLst>
            </p:cNvPr>
            <p:cNvGrpSpPr/>
            <p:nvPr/>
          </p:nvGrpSpPr>
          <p:grpSpPr>
            <a:xfrm>
              <a:off x="6783784" y="1187581"/>
              <a:ext cx="1133115" cy="889962"/>
              <a:chOff x="5216062" y="1338060"/>
              <a:chExt cx="338859" cy="338860"/>
            </a:xfrm>
          </p:grpSpPr>
          <p:sp>
            <p:nvSpPr>
              <p:cNvPr id="3782" name="Google Shape;3954;p70">
                <a:extLst>
                  <a:ext uri="{FF2B5EF4-FFF2-40B4-BE49-F238E27FC236}">
                    <a16:creationId xmlns:a16="http://schemas.microsoft.com/office/drawing/2014/main" id="{137427DD-9DD1-852A-3106-06B49EF478B5}"/>
                  </a:ext>
                </a:extLst>
              </p:cNvPr>
              <p:cNvSpPr/>
              <p:nvPr/>
            </p:nvSpPr>
            <p:spPr>
              <a:xfrm>
                <a:off x="5466568" y="1634302"/>
                <a:ext cx="88353" cy="42617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64" extrusionOk="0">
                    <a:moveTo>
                      <a:pt x="7" y="126"/>
                    </a:moveTo>
                    <a:lnTo>
                      <a:pt x="7" y="126"/>
                    </a:lnTo>
                    <a:cubicBezTo>
                      <a:pt x="7" y="140"/>
                      <a:pt x="5" y="152"/>
                      <a:pt x="0" y="164"/>
                    </a:cubicBezTo>
                    <a:cubicBezTo>
                      <a:pt x="302" y="164"/>
                      <a:pt x="302" y="164"/>
                      <a:pt x="302" y="164"/>
                    </a:cubicBezTo>
                    <a:cubicBezTo>
                      <a:pt x="323" y="164"/>
                      <a:pt x="340" y="147"/>
                      <a:pt x="340" y="126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26"/>
                    </a:lnTo>
                    <a:moveTo>
                      <a:pt x="7" y="126"/>
                    </a:moveTo>
                    <a:lnTo>
                      <a:pt x="7" y="126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3" name="Google Shape;3955;p70">
                <a:extLst>
                  <a:ext uri="{FF2B5EF4-FFF2-40B4-BE49-F238E27FC236}">
                    <a16:creationId xmlns:a16="http://schemas.microsoft.com/office/drawing/2014/main" id="{F190354A-D594-3470-8DF1-EE483259D498}"/>
                  </a:ext>
                </a:extLst>
              </p:cNvPr>
              <p:cNvSpPr/>
              <p:nvPr/>
            </p:nvSpPr>
            <p:spPr>
              <a:xfrm>
                <a:off x="5512303" y="1432389"/>
                <a:ext cx="42617" cy="2260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7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4" name="Google Shape;3956;p70">
                <a:extLst>
                  <a:ext uri="{FF2B5EF4-FFF2-40B4-BE49-F238E27FC236}">
                    <a16:creationId xmlns:a16="http://schemas.microsoft.com/office/drawing/2014/main" id="{E80A57A8-032A-478D-B533-5F966C41DA87}"/>
                  </a:ext>
                </a:extLst>
              </p:cNvPr>
              <p:cNvSpPr/>
              <p:nvPr/>
            </p:nvSpPr>
            <p:spPr>
              <a:xfrm>
                <a:off x="5512303" y="1475007"/>
                <a:ext cx="42617" cy="2260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7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5" name="Google Shape;3957;p70">
                <a:extLst>
                  <a:ext uri="{FF2B5EF4-FFF2-40B4-BE49-F238E27FC236}">
                    <a16:creationId xmlns:a16="http://schemas.microsoft.com/office/drawing/2014/main" id="{105B03DD-10D7-E025-A064-F684A09D11A6}"/>
                  </a:ext>
                </a:extLst>
              </p:cNvPr>
              <p:cNvSpPr/>
              <p:nvPr/>
            </p:nvSpPr>
            <p:spPr>
              <a:xfrm>
                <a:off x="5512303" y="1517364"/>
                <a:ext cx="42617" cy="2286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8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6" name="Google Shape;3958;p70">
                <a:extLst>
                  <a:ext uri="{FF2B5EF4-FFF2-40B4-BE49-F238E27FC236}">
                    <a16:creationId xmlns:a16="http://schemas.microsoft.com/office/drawing/2014/main" id="{E5F2C333-05D9-B6D7-68CA-59035F7F3AEE}"/>
                  </a:ext>
                </a:extLst>
              </p:cNvPr>
              <p:cNvSpPr/>
              <p:nvPr/>
            </p:nvSpPr>
            <p:spPr>
              <a:xfrm>
                <a:off x="5428888" y="1432389"/>
                <a:ext cx="126033" cy="182164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1" extrusionOk="0">
                    <a:moveTo>
                      <a:pt x="321" y="535"/>
                    </a:moveTo>
                    <a:lnTo>
                      <a:pt x="321" y="535"/>
                    </a:lnTo>
                    <a:cubicBezTo>
                      <a:pt x="321" y="556"/>
                      <a:pt x="304" y="572"/>
                      <a:pt x="283" y="572"/>
                    </a:cubicBezTo>
                    <a:cubicBezTo>
                      <a:pt x="262" y="572"/>
                      <a:pt x="245" y="556"/>
                      <a:pt x="245" y="535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118" y="290"/>
                      <a:pt x="118" y="290"/>
                      <a:pt x="118" y="290"/>
                    </a:cubicBezTo>
                    <a:cubicBezTo>
                      <a:pt x="140" y="312"/>
                      <a:pt x="152" y="341"/>
                      <a:pt x="152" y="371"/>
                    </a:cubicBezTo>
                    <a:cubicBezTo>
                      <a:pt x="152" y="701"/>
                      <a:pt x="152" y="701"/>
                      <a:pt x="152" y="701"/>
                    </a:cubicBezTo>
                    <a:cubicBezTo>
                      <a:pt x="485" y="701"/>
                      <a:pt x="485" y="701"/>
                      <a:pt x="485" y="701"/>
                    </a:cubicBezTo>
                    <a:cubicBezTo>
                      <a:pt x="485" y="491"/>
                      <a:pt x="485" y="491"/>
                      <a:pt x="485" y="491"/>
                    </a:cubicBezTo>
                    <a:cubicBezTo>
                      <a:pt x="321" y="491"/>
                      <a:pt x="321" y="491"/>
                      <a:pt x="321" y="491"/>
                    </a:cubicBezTo>
                    <a:lnTo>
                      <a:pt x="321" y="535"/>
                    </a:lnTo>
                    <a:moveTo>
                      <a:pt x="321" y="535"/>
                    </a:moveTo>
                    <a:lnTo>
                      <a:pt x="321" y="535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7" name="Google Shape;3959;p70">
                <a:extLst>
                  <a:ext uri="{FF2B5EF4-FFF2-40B4-BE49-F238E27FC236}">
                    <a16:creationId xmlns:a16="http://schemas.microsoft.com/office/drawing/2014/main" id="{4B7D919E-3620-5E26-C5FE-7F5AE8475D05}"/>
                  </a:ext>
                </a:extLst>
              </p:cNvPr>
              <p:cNvSpPr/>
              <p:nvPr/>
            </p:nvSpPr>
            <p:spPr>
              <a:xfrm>
                <a:off x="5428888" y="1338060"/>
                <a:ext cx="126033" cy="7458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7" extrusionOk="0">
                    <a:moveTo>
                      <a:pt x="242" y="0"/>
                    </a:moveTo>
                    <a:lnTo>
                      <a:pt x="242" y="0"/>
                    </a:lnTo>
                    <a:cubicBezTo>
                      <a:pt x="108" y="0"/>
                      <a:pt x="0" y="110"/>
                      <a:pt x="0" y="243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485" y="287"/>
                      <a:pt x="485" y="287"/>
                      <a:pt x="485" y="287"/>
                    </a:cubicBezTo>
                    <a:cubicBezTo>
                      <a:pt x="485" y="243"/>
                      <a:pt x="485" y="243"/>
                      <a:pt x="485" y="243"/>
                    </a:cubicBezTo>
                    <a:cubicBezTo>
                      <a:pt x="485" y="110"/>
                      <a:pt x="376" y="0"/>
                      <a:pt x="242" y="0"/>
                    </a:cubicBezTo>
                    <a:moveTo>
                      <a:pt x="242" y="0"/>
                    </a:move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8" name="Google Shape;3960;p70">
                <a:extLst>
                  <a:ext uri="{FF2B5EF4-FFF2-40B4-BE49-F238E27FC236}">
                    <a16:creationId xmlns:a16="http://schemas.microsoft.com/office/drawing/2014/main" id="{20FB3EB0-F996-1704-1593-70A7AD45B51C}"/>
                  </a:ext>
                </a:extLst>
              </p:cNvPr>
              <p:cNvSpPr/>
              <p:nvPr/>
            </p:nvSpPr>
            <p:spPr>
              <a:xfrm>
                <a:off x="5289083" y="1561281"/>
                <a:ext cx="33262" cy="115639"/>
              </a:xfrm>
              <a:custGeom>
                <a:avLst/>
                <a:gdLst/>
                <a:ahLst/>
                <a:cxnLst/>
                <a:rect l="l" t="t" r="r" b="b"/>
                <a:pathLst>
                  <a:path w="128" h="445" extrusionOk="0">
                    <a:moveTo>
                      <a:pt x="0" y="162"/>
                    </a:moveTo>
                    <a:lnTo>
                      <a:pt x="0" y="162"/>
                    </a:lnTo>
                    <a:cubicBezTo>
                      <a:pt x="0" y="445"/>
                      <a:pt x="0" y="445"/>
                      <a:pt x="0" y="445"/>
                    </a:cubicBezTo>
                    <a:cubicBezTo>
                      <a:pt x="128" y="445"/>
                      <a:pt x="128" y="445"/>
                      <a:pt x="128" y="445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55" y="17"/>
                      <a:pt x="0" y="83"/>
                      <a:pt x="0" y="162"/>
                    </a:cubicBezTo>
                    <a:moveTo>
                      <a:pt x="0" y="162"/>
                    </a:moveTo>
                    <a:lnTo>
                      <a:pt x="0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9" name="Google Shape;3961;p70">
                <a:extLst>
                  <a:ext uri="{FF2B5EF4-FFF2-40B4-BE49-F238E27FC236}">
                    <a16:creationId xmlns:a16="http://schemas.microsoft.com/office/drawing/2014/main" id="{2BECE8C2-C6A1-0F81-B29D-195C2488AF34}"/>
                  </a:ext>
                </a:extLst>
              </p:cNvPr>
              <p:cNvSpPr/>
              <p:nvPr/>
            </p:nvSpPr>
            <p:spPr>
              <a:xfrm>
                <a:off x="5342094" y="1561281"/>
                <a:ext cx="33522" cy="11563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4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45"/>
                      <a:pt x="0" y="445"/>
                      <a:pt x="0" y="445"/>
                    </a:cubicBezTo>
                    <a:cubicBezTo>
                      <a:pt x="129" y="445"/>
                      <a:pt x="129" y="445"/>
                      <a:pt x="129" y="445"/>
                    </a:cubicBezTo>
                    <a:cubicBezTo>
                      <a:pt x="129" y="162"/>
                      <a:pt x="129" y="162"/>
                      <a:pt x="129" y="162"/>
                    </a:cubicBezTo>
                    <a:cubicBezTo>
                      <a:pt x="129" y="83"/>
                      <a:pt x="74" y="17"/>
                      <a:pt x="0" y="0"/>
                    </a:cubicBezTo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0" name="Google Shape;3962;p70">
                <a:extLst>
                  <a:ext uri="{FF2B5EF4-FFF2-40B4-BE49-F238E27FC236}">
                    <a16:creationId xmlns:a16="http://schemas.microsoft.com/office/drawing/2014/main" id="{84C66423-3563-FEFF-618C-398815843609}"/>
                  </a:ext>
                </a:extLst>
              </p:cNvPr>
              <p:cNvSpPr/>
              <p:nvPr/>
            </p:nvSpPr>
            <p:spPr>
              <a:xfrm>
                <a:off x="5216062" y="1454997"/>
                <a:ext cx="232577" cy="221923"/>
              </a:xfrm>
              <a:custGeom>
                <a:avLst/>
                <a:gdLst/>
                <a:ahLst/>
                <a:cxnLst/>
                <a:rect l="l" t="t" r="r" b="b"/>
                <a:pathLst>
                  <a:path w="895" h="854" extrusionOk="0">
                    <a:moveTo>
                      <a:pt x="638" y="12"/>
                    </a:moveTo>
                    <a:lnTo>
                      <a:pt x="638" y="12"/>
                    </a:lnTo>
                    <a:cubicBezTo>
                      <a:pt x="631" y="5"/>
                      <a:pt x="621" y="0"/>
                      <a:pt x="611" y="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74" y="0"/>
                      <a:pt x="264" y="5"/>
                      <a:pt x="257" y="12"/>
                    </a:cubicBezTo>
                    <a:cubicBezTo>
                      <a:pt x="11" y="257"/>
                      <a:pt x="11" y="257"/>
                      <a:pt x="11" y="257"/>
                    </a:cubicBezTo>
                    <a:cubicBezTo>
                      <a:pt x="5" y="265"/>
                      <a:pt x="0" y="274"/>
                      <a:pt x="0" y="284"/>
                    </a:cubicBezTo>
                    <a:cubicBezTo>
                      <a:pt x="0" y="816"/>
                      <a:pt x="0" y="816"/>
                      <a:pt x="0" y="816"/>
                    </a:cubicBezTo>
                    <a:cubicBezTo>
                      <a:pt x="0" y="837"/>
                      <a:pt x="17" y="854"/>
                      <a:pt x="38" y="854"/>
                    </a:cubicBezTo>
                    <a:cubicBezTo>
                      <a:pt x="205" y="854"/>
                      <a:pt x="205" y="854"/>
                      <a:pt x="205" y="854"/>
                    </a:cubicBezTo>
                    <a:cubicBezTo>
                      <a:pt x="205" y="571"/>
                      <a:pt x="205" y="571"/>
                      <a:pt x="205" y="571"/>
                    </a:cubicBezTo>
                    <a:cubicBezTo>
                      <a:pt x="205" y="437"/>
                      <a:pt x="313" y="328"/>
                      <a:pt x="447" y="328"/>
                    </a:cubicBezTo>
                    <a:cubicBezTo>
                      <a:pt x="581" y="328"/>
                      <a:pt x="690" y="437"/>
                      <a:pt x="690" y="571"/>
                    </a:cubicBezTo>
                    <a:cubicBezTo>
                      <a:pt x="690" y="854"/>
                      <a:pt x="690" y="854"/>
                      <a:pt x="690" y="854"/>
                    </a:cubicBezTo>
                    <a:cubicBezTo>
                      <a:pt x="857" y="854"/>
                      <a:pt x="857" y="854"/>
                      <a:pt x="857" y="854"/>
                    </a:cubicBezTo>
                    <a:cubicBezTo>
                      <a:pt x="877" y="854"/>
                      <a:pt x="895" y="837"/>
                      <a:pt x="895" y="816"/>
                    </a:cubicBezTo>
                    <a:cubicBezTo>
                      <a:pt x="895" y="284"/>
                      <a:pt x="895" y="284"/>
                      <a:pt x="895" y="284"/>
                    </a:cubicBezTo>
                    <a:cubicBezTo>
                      <a:pt x="895" y="274"/>
                      <a:pt x="891" y="265"/>
                      <a:pt x="884" y="257"/>
                    </a:cubicBezTo>
                    <a:lnTo>
                      <a:pt x="638" y="12"/>
                    </a:lnTo>
                    <a:moveTo>
                      <a:pt x="488" y="240"/>
                    </a:moveTo>
                    <a:lnTo>
                      <a:pt x="488" y="240"/>
                    </a:lnTo>
                    <a:cubicBezTo>
                      <a:pt x="407" y="240"/>
                      <a:pt x="407" y="240"/>
                      <a:pt x="407" y="240"/>
                    </a:cubicBezTo>
                    <a:cubicBezTo>
                      <a:pt x="386" y="240"/>
                      <a:pt x="369" y="223"/>
                      <a:pt x="369" y="202"/>
                    </a:cubicBezTo>
                    <a:cubicBezTo>
                      <a:pt x="369" y="181"/>
                      <a:pt x="386" y="164"/>
                      <a:pt x="407" y="164"/>
                    </a:cubicBezTo>
                    <a:cubicBezTo>
                      <a:pt x="488" y="164"/>
                      <a:pt x="488" y="164"/>
                      <a:pt x="488" y="164"/>
                    </a:cubicBezTo>
                    <a:cubicBezTo>
                      <a:pt x="510" y="164"/>
                      <a:pt x="526" y="181"/>
                      <a:pt x="526" y="202"/>
                    </a:cubicBezTo>
                    <a:cubicBezTo>
                      <a:pt x="526" y="223"/>
                      <a:pt x="510" y="240"/>
                      <a:pt x="488" y="240"/>
                    </a:cubicBezTo>
                    <a:moveTo>
                      <a:pt x="488" y="240"/>
                    </a:moveTo>
                    <a:lnTo>
                      <a:pt x="488" y="240"/>
                    </a:lnTo>
                    <a:close/>
                  </a:path>
                </a:pathLst>
              </a:custGeom>
              <a:solidFill>
                <a:srgbClr val="E4B47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1" name="Google Shape;3982;p70">
              <a:extLst>
                <a:ext uri="{FF2B5EF4-FFF2-40B4-BE49-F238E27FC236}">
                  <a16:creationId xmlns:a16="http://schemas.microsoft.com/office/drawing/2014/main" id="{86FB8224-D442-F7D6-D91B-C01024FE1867}"/>
                </a:ext>
              </a:extLst>
            </p:cNvPr>
            <p:cNvGrpSpPr/>
            <p:nvPr/>
          </p:nvGrpSpPr>
          <p:grpSpPr>
            <a:xfrm>
              <a:off x="6606837" y="1754515"/>
              <a:ext cx="281170" cy="321710"/>
              <a:chOff x="1556699" y="1931732"/>
              <a:chExt cx="281170" cy="321710"/>
            </a:xfrm>
          </p:grpSpPr>
          <p:sp>
            <p:nvSpPr>
              <p:cNvPr id="3792" name="Google Shape;3983;p70">
                <a:extLst>
                  <a:ext uri="{FF2B5EF4-FFF2-40B4-BE49-F238E27FC236}">
                    <a16:creationId xmlns:a16="http://schemas.microsoft.com/office/drawing/2014/main" id="{7CA4F104-26B5-F1A1-35E5-41753253FB95}"/>
                  </a:ext>
                </a:extLst>
              </p:cNvPr>
              <p:cNvSpPr/>
              <p:nvPr/>
            </p:nvSpPr>
            <p:spPr>
              <a:xfrm>
                <a:off x="1657005" y="2187547"/>
                <a:ext cx="21309" cy="2182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4" extrusionOk="0">
                    <a:moveTo>
                      <a:pt x="23" y="25"/>
                    </a:moveTo>
                    <a:lnTo>
                      <a:pt x="23" y="25"/>
                    </a:lnTo>
                    <a:cubicBezTo>
                      <a:pt x="7" y="39"/>
                      <a:pt x="0" y="60"/>
                      <a:pt x="0" y="8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24" y="84"/>
                      <a:pt x="44" y="75"/>
                      <a:pt x="59" y="60"/>
                    </a:cubicBezTo>
                    <a:cubicBezTo>
                      <a:pt x="74" y="45"/>
                      <a:pt x="82" y="25"/>
                      <a:pt x="82" y="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8" y="0"/>
                      <a:pt x="38" y="9"/>
                      <a:pt x="23" y="25"/>
                    </a:cubicBezTo>
                    <a:moveTo>
                      <a:pt x="23" y="25"/>
                    </a:moveTo>
                    <a:lnTo>
                      <a:pt x="23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3" name="Google Shape;3984;p70">
                <a:extLst>
                  <a:ext uri="{FF2B5EF4-FFF2-40B4-BE49-F238E27FC236}">
                    <a16:creationId xmlns:a16="http://schemas.microsoft.com/office/drawing/2014/main" id="{F466371B-90A7-83F7-B5F2-C74AA96282EA}"/>
                  </a:ext>
                </a:extLst>
              </p:cNvPr>
              <p:cNvSpPr/>
              <p:nvPr/>
            </p:nvSpPr>
            <p:spPr>
              <a:xfrm>
                <a:off x="1616467" y="2117124"/>
                <a:ext cx="21569" cy="21309"/>
              </a:xfrm>
              <a:custGeom>
                <a:avLst/>
                <a:gdLst/>
                <a:ahLst/>
                <a:cxnLst/>
                <a:rect l="l" t="t" r="r" b="b"/>
                <a:pathLst>
                  <a:path w="83" h="82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4"/>
                      <a:pt x="9" y="44"/>
                      <a:pt x="23" y="59"/>
                    </a:cubicBezTo>
                    <a:cubicBezTo>
                      <a:pt x="39" y="75"/>
                      <a:pt x="59" y="82"/>
                      <a:pt x="80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58"/>
                      <a:pt x="75" y="39"/>
                      <a:pt x="59" y="23"/>
                    </a:cubicBezTo>
                    <a:cubicBezTo>
                      <a:pt x="44" y="8"/>
                      <a:pt x="24" y="0"/>
                      <a:pt x="3" y="0"/>
                    </a:cubicBezTo>
                    <a:moveTo>
                      <a:pt x="3" y="0"/>
                    </a:move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4" name="Google Shape;3985;p70">
                <a:extLst>
                  <a:ext uri="{FF2B5EF4-FFF2-40B4-BE49-F238E27FC236}">
                    <a16:creationId xmlns:a16="http://schemas.microsoft.com/office/drawing/2014/main" id="{8C4F5CC8-69D3-2390-872D-FCFC5EE569B7}"/>
                  </a:ext>
                </a:extLst>
              </p:cNvPr>
              <p:cNvSpPr/>
              <p:nvPr/>
            </p:nvSpPr>
            <p:spPr>
              <a:xfrm>
                <a:off x="1616467" y="2187547"/>
                <a:ext cx="21569" cy="21828"/>
              </a:xfrm>
              <a:custGeom>
                <a:avLst/>
                <a:gdLst/>
                <a:ahLst/>
                <a:cxnLst/>
                <a:rect l="l" t="t" r="r" b="b"/>
                <a:pathLst>
                  <a:path w="83" h="84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5"/>
                      <a:pt x="9" y="45"/>
                      <a:pt x="23" y="60"/>
                    </a:cubicBezTo>
                    <a:cubicBezTo>
                      <a:pt x="39" y="75"/>
                      <a:pt x="59" y="84"/>
                      <a:pt x="80" y="84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60"/>
                      <a:pt x="75" y="39"/>
                      <a:pt x="59" y="25"/>
                    </a:cubicBezTo>
                    <a:cubicBezTo>
                      <a:pt x="44" y="9"/>
                      <a:pt x="24" y="0"/>
                      <a:pt x="3" y="0"/>
                    </a:cubicBezTo>
                    <a:moveTo>
                      <a:pt x="3" y="0"/>
                    </a:move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5" name="Google Shape;3986;p70">
                <a:extLst>
                  <a:ext uri="{FF2B5EF4-FFF2-40B4-BE49-F238E27FC236}">
                    <a16:creationId xmlns:a16="http://schemas.microsoft.com/office/drawing/2014/main" id="{C818835D-E04C-9E31-A0F1-0B38D6583C21}"/>
                  </a:ext>
                </a:extLst>
              </p:cNvPr>
              <p:cNvSpPr/>
              <p:nvPr/>
            </p:nvSpPr>
            <p:spPr>
              <a:xfrm>
                <a:off x="1641414" y="2048261"/>
                <a:ext cx="12214" cy="27805"/>
              </a:xfrm>
              <a:custGeom>
                <a:avLst/>
                <a:gdLst/>
                <a:ahLst/>
                <a:cxnLst/>
                <a:rect l="l" t="t" r="r" b="b"/>
                <a:pathLst>
                  <a:path w="47" h="107" extrusionOk="0">
                    <a:moveTo>
                      <a:pt x="23" y="107"/>
                    </a:moveTo>
                    <a:lnTo>
                      <a:pt x="23" y="107"/>
                    </a:lnTo>
                    <a:cubicBezTo>
                      <a:pt x="38" y="94"/>
                      <a:pt x="47" y="75"/>
                      <a:pt x="47" y="54"/>
                    </a:cubicBezTo>
                    <a:cubicBezTo>
                      <a:pt x="47" y="33"/>
                      <a:pt x="38" y="14"/>
                      <a:pt x="23" y="0"/>
                    </a:cubicBezTo>
                    <a:cubicBezTo>
                      <a:pt x="8" y="14"/>
                      <a:pt x="0" y="33"/>
                      <a:pt x="0" y="54"/>
                    </a:cubicBezTo>
                    <a:cubicBezTo>
                      <a:pt x="0" y="75"/>
                      <a:pt x="8" y="94"/>
                      <a:pt x="23" y="107"/>
                    </a:cubicBezTo>
                    <a:moveTo>
                      <a:pt x="23" y="107"/>
                    </a:moveTo>
                    <a:lnTo>
                      <a:pt x="23" y="1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6" name="Google Shape;3987;p70">
                <a:extLst>
                  <a:ext uri="{FF2B5EF4-FFF2-40B4-BE49-F238E27FC236}">
                    <a16:creationId xmlns:a16="http://schemas.microsoft.com/office/drawing/2014/main" id="{F13ACB76-FAD9-8CF7-15E9-508115D94143}"/>
                  </a:ext>
                </a:extLst>
              </p:cNvPr>
              <p:cNvSpPr/>
              <p:nvPr/>
            </p:nvSpPr>
            <p:spPr>
              <a:xfrm>
                <a:off x="1657005" y="2117124"/>
                <a:ext cx="21309" cy="21309"/>
              </a:xfrm>
              <a:custGeom>
                <a:avLst/>
                <a:gdLst/>
                <a:ahLst/>
                <a:cxnLst/>
                <a:rect l="l" t="t" r="r" b="b"/>
                <a:pathLst>
                  <a:path w="82" h="82" extrusionOk="0">
                    <a:moveTo>
                      <a:pt x="23" y="23"/>
                    </a:moveTo>
                    <a:lnTo>
                      <a:pt x="23" y="23"/>
                    </a:lnTo>
                    <a:cubicBezTo>
                      <a:pt x="7" y="39"/>
                      <a:pt x="0" y="58"/>
                      <a:pt x="0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24" y="82"/>
                      <a:pt x="44" y="75"/>
                      <a:pt x="59" y="59"/>
                    </a:cubicBezTo>
                    <a:cubicBezTo>
                      <a:pt x="74" y="44"/>
                      <a:pt x="82" y="24"/>
                      <a:pt x="82" y="2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8" y="0"/>
                      <a:pt x="38" y="8"/>
                      <a:pt x="23" y="23"/>
                    </a:cubicBezTo>
                    <a:moveTo>
                      <a:pt x="23" y="23"/>
                    </a:moveTo>
                    <a:lnTo>
                      <a:pt x="2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7" name="Google Shape;3988;p70">
                <a:extLst>
                  <a:ext uri="{FF2B5EF4-FFF2-40B4-BE49-F238E27FC236}">
                    <a16:creationId xmlns:a16="http://schemas.microsoft.com/office/drawing/2014/main" id="{32FC9381-B3C3-6329-4CCD-A103B249CDAC}"/>
                  </a:ext>
                </a:extLst>
              </p:cNvPr>
              <p:cNvSpPr/>
              <p:nvPr/>
            </p:nvSpPr>
            <p:spPr>
              <a:xfrm>
                <a:off x="1556699" y="1931732"/>
                <a:ext cx="230758" cy="3217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238" extrusionOk="0">
                    <a:moveTo>
                      <a:pt x="888" y="36"/>
                    </a:moveTo>
                    <a:lnTo>
                      <a:pt x="888" y="36"/>
                    </a:lnTo>
                    <a:cubicBezTo>
                      <a:pt x="888" y="16"/>
                      <a:pt x="872" y="0"/>
                      <a:pt x="852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10" y="0"/>
                      <a:pt x="194" y="16"/>
                      <a:pt x="194" y="36"/>
                    </a:cubicBezTo>
                    <a:cubicBezTo>
                      <a:pt x="194" y="64"/>
                      <a:pt x="190" y="90"/>
                      <a:pt x="183" y="116"/>
                    </a:cubicBezTo>
                    <a:cubicBezTo>
                      <a:pt x="432" y="116"/>
                      <a:pt x="432" y="116"/>
                      <a:pt x="432" y="116"/>
                    </a:cubicBezTo>
                    <a:cubicBezTo>
                      <a:pt x="452" y="116"/>
                      <a:pt x="468" y="132"/>
                      <a:pt x="468" y="153"/>
                    </a:cubicBezTo>
                    <a:cubicBezTo>
                      <a:pt x="468" y="173"/>
                      <a:pt x="452" y="189"/>
                      <a:pt x="432" y="189"/>
                    </a:cubicBezTo>
                    <a:cubicBezTo>
                      <a:pt x="150" y="189"/>
                      <a:pt x="150" y="189"/>
                      <a:pt x="150" y="189"/>
                    </a:cubicBezTo>
                    <a:cubicBezTo>
                      <a:pt x="133" y="216"/>
                      <a:pt x="111" y="240"/>
                      <a:pt x="86" y="261"/>
                    </a:cubicBezTo>
                    <a:lnTo>
                      <a:pt x="85" y="261"/>
                    </a:lnTo>
                    <a:cubicBezTo>
                      <a:pt x="31" y="305"/>
                      <a:pt x="0" y="370"/>
                      <a:pt x="0" y="440"/>
                    </a:cubicBezTo>
                    <a:cubicBezTo>
                      <a:pt x="0" y="1124"/>
                      <a:pt x="0" y="1124"/>
                      <a:pt x="0" y="1124"/>
                    </a:cubicBezTo>
                    <a:cubicBezTo>
                      <a:pt x="0" y="1187"/>
                      <a:pt x="51" y="1238"/>
                      <a:pt x="113" y="1238"/>
                    </a:cubicBezTo>
                    <a:cubicBezTo>
                      <a:pt x="657" y="1238"/>
                      <a:pt x="657" y="1238"/>
                      <a:pt x="657" y="1238"/>
                    </a:cubicBezTo>
                    <a:cubicBezTo>
                      <a:pt x="677" y="1238"/>
                      <a:pt x="693" y="1222"/>
                      <a:pt x="693" y="1201"/>
                    </a:cubicBezTo>
                    <a:cubicBezTo>
                      <a:pt x="693" y="440"/>
                      <a:pt x="693" y="440"/>
                      <a:pt x="693" y="440"/>
                    </a:cubicBezTo>
                    <a:cubicBezTo>
                      <a:pt x="693" y="392"/>
                      <a:pt x="715" y="347"/>
                      <a:pt x="753" y="317"/>
                    </a:cubicBezTo>
                    <a:cubicBezTo>
                      <a:pt x="753" y="316"/>
                      <a:pt x="754" y="316"/>
                      <a:pt x="754" y="316"/>
                    </a:cubicBezTo>
                    <a:cubicBezTo>
                      <a:pt x="839" y="248"/>
                      <a:pt x="888" y="145"/>
                      <a:pt x="888" y="36"/>
                    </a:cubicBezTo>
                    <a:moveTo>
                      <a:pt x="333" y="353"/>
                    </a:moveTo>
                    <a:lnTo>
                      <a:pt x="333" y="353"/>
                    </a:lnTo>
                    <a:cubicBezTo>
                      <a:pt x="343" y="348"/>
                      <a:pt x="355" y="348"/>
                      <a:pt x="365" y="353"/>
                    </a:cubicBezTo>
                    <a:cubicBezTo>
                      <a:pt x="415" y="378"/>
                      <a:pt x="445" y="427"/>
                      <a:pt x="445" y="483"/>
                    </a:cubicBezTo>
                    <a:cubicBezTo>
                      <a:pt x="445" y="538"/>
                      <a:pt x="415" y="588"/>
                      <a:pt x="365" y="612"/>
                    </a:cubicBezTo>
                    <a:cubicBezTo>
                      <a:pt x="350" y="620"/>
                      <a:pt x="337" y="614"/>
                      <a:pt x="333" y="612"/>
                    </a:cubicBezTo>
                    <a:cubicBezTo>
                      <a:pt x="283" y="588"/>
                      <a:pt x="252" y="538"/>
                      <a:pt x="252" y="483"/>
                    </a:cubicBezTo>
                    <a:cubicBezTo>
                      <a:pt x="252" y="427"/>
                      <a:pt x="283" y="378"/>
                      <a:pt x="333" y="353"/>
                    </a:cubicBezTo>
                    <a:moveTo>
                      <a:pt x="540" y="968"/>
                    </a:moveTo>
                    <a:lnTo>
                      <a:pt x="540" y="968"/>
                    </a:lnTo>
                    <a:cubicBezTo>
                      <a:pt x="540" y="1053"/>
                      <a:pt x="472" y="1121"/>
                      <a:pt x="388" y="1121"/>
                    </a:cubicBezTo>
                    <a:cubicBezTo>
                      <a:pt x="310" y="1121"/>
                      <a:pt x="310" y="1121"/>
                      <a:pt x="310" y="1121"/>
                    </a:cubicBezTo>
                    <a:cubicBezTo>
                      <a:pt x="226" y="1121"/>
                      <a:pt x="158" y="1052"/>
                      <a:pt x="158" y="968"/>
                    </a:cubicBezTo>
                    <a:cubicBezTo>
                      <a:pt x="158" y="929"/>
                      <a:pt x="158" y="929"/>
                      <a:pt x="158" y="929"/>
                    </a:cubicBezTo>
                    <a:cubicBezTo>
                      <a:pt x="158" y="910"/>
                      <a:pt x="173" y="893"/>
                      <a:pt x="194" y="893"/>
                    </a:cubicBezTo>
                    <a:cubicBezTo>
                      <a:pt x="233" y="893"/>
                      <a:pt x="233" y="893"/>
                      <a:pt x="233" y="893"/>
                    </a:cubicBezTo>
                    <a:cubicBezTo>
                      <a:pt x="273" y="893"/>
                      <a:pt x="312" y="909"/>
                      <a:pt x="341" y="938"/>
                    </a:cubicBezTo>
                    <a:cubicBezTo>
                      <a:pt x="344" y="940"/>
                      <a:pt x="346" y="944"/>
                      <a:pt x="349" y="947"/>
                    </a:cubicBezTo>
                    <a:cubicBezTo>
                      <a:pt x="352" y="944"/>
                      <a:pt x="355" y="940"/>
                      <a:pt x="357" y="938"/>
                    </a:cubicBezTo>
                    <a:cubicBezTo>
                      <a:pt x="387" y="909"/>
                      <a:pt x="425" y="893"/>
                      <a:pt x="466" y="893"/>
                    </a:cubicBezTo>
                    <a:cubicBezTo>
                      <a:pt x="504" y="893"/>
                      <a:pt x="504" y="893"/>
                      <a:pt x="504" y="893"/>
                    </a:cubicBezTo>
                    <a:cubicBezTo>
                      <a:pt x="524" y="893"/>
                      <a:pt x="540" y="910"/>
                      <a:pt x="540" y="929"/>
                    </a:cubicBezTo>
                    <a:lnTo>
                      <a:pt x="540" y="968"/>
                    </a:lnTo>
                    <a:moveTo>
                      <a:pt x="540" y="696"/>
                    </a:moveTo>
                    <a:lnTo>
                      <a:pt x="540" y="696"/>
                    </a:lnTo>
                    <a:cubicBezTo>
                      <a:pt x="540" y="781"/>
                      <a:pt x="472" y="849"/>
                      <a:pt x="388" y="849"/>
                    </a:cubicBezTo>
                    <a:cubicBezTo>
                      <a:pt x="310" y="849"/>
                      <a:pt x="310" y="849"/>
                      <a:pt x="310" y="849"/>
                    </a:cubicBezTo>
                    <a:cubicBezTo>
                      <a:pt x="226" y="849"/>
                      <a:pt x="158" y="781"/>
                      <a:pt x="158" y="696"/>
                    </a:cubicBezTo>
                    <a:cubicBezTo>
                      <a:pt x="158" y="658"/>
                      <a:pt x="158" y="658"/>
                      <a:pt x="158" y="658"/>
                    </a:cubicBezTo>
                    <a:cubicBezTo>
                      <a:pt x="158" y="638"/>
                      <a:pt x="173" y="622"/>
                      <a:pt x="194" y="622"/>
                    </a:cubicBezTo>
                    <a:cubicBezTo>
                      <a:pt x="233" y="622"/>
                      <a:pt x="233" y="622"/>
                      <a:pt x="233" y="622"/>
                    </a:cubicBezTo>
                    <a:cubicBezTo>
                      <a:pt x="273" y="622"/>
                      <a:pt x="312" y="637"/>
                      <a:pt x="341" y="666"/>
                    </a:cubicBezTo>
                    <a:cubicBezTo>
                      <a:pt x="344" y="669"/>
                      <a:pt x="346" y="672"/>
                      <a:pt x="349" y="675"/>
                    </a:cubicBezTo>
                    <a:cubicBezTo>
                      <a:pt x="352" y="672"/>
                      <a:pt x="355" y="669"/>
                      <a:pt x="357" y="666"/>
                    </a:cubicBezTo>
                    <a:cubicBezTo>
                      <a:pt x="387" y="637"/>
                      <a:pt x="425" y="622"/>
                      <a:pt x="466" y="622"/>
                    </a:cubicBezTo>
                    <a:cubicBezTo>
                      <a:pt x="504" y="622"/>
                      <a:pt x="504" y="622"/>
                      <a:pt x="504" y="622"/>
                    </a:cubicBezTo>
                    <a:cubicBezTo>
                      <a:pt x="524" y="622"/>
                      <a:pt x="540" y="638"/>
                      <a:pt x="540" y="658"/>
                    </a:cubicBezTo>
                    <a:lnTo>
                      <a:pt x="540" y="696"/>
                    </a:lnTo>
                    <a:moveTo>
                      <a:pt x="540" y="696"/>
                    </a:moveTo>
                    <a:lnTo>
                      <a:pt x="540" y="69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8" name="Google Shape;3989;p70">
                <a:extLst>
                  <a:ext uri="{FF2B5EF4-FFF2-40B4-BE49-F238E27FC236}">
                    <a16:creationId xmlns:a16="http://schemas.microsoft.com/office/drawing/2014/main" id="{AB7C6194-3F31-A070-B1AB-17377029761E}"/>
                  </a:ext>
                </a:extLst>
              </p:cNvPr>
              <p:cNvSpPr/>
              <p:nvPr/>
            </p:nvSpPr>
            <p:spPr>
              <a:xfrm>
                <a:off x="1754193" y="1981106"/>
                <a:ext cx="83676" cy="27233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48" extrusionOk="0">
                    <a:moveTo>
                      <a:pt x="236" y="71"/>
                    </a:moveTo>
                    <a:lnTo>
                      <a:pt x="236" y="71"/>
                    </a:lnTo>
                    <a:lnTo>
                      <a:pt x="235" y="71"/>
                    </a:lnTo>
                    <a:cubicBezTo>
                      <a:pt x="210" y="50"/>
                      <a:pt x="189" y="26"/>
                      <a:pt x="172" y="0"/>
                    </a:cubicBezTo>
                    <a:cubicBezTo>
                      <a:pt x="146" y="71"/>
                      <a:pt x="100" y="133"/>
                      <a:pt x="40" y="182"/>
                    </a:cubicBezTo>
                    <a:cubicBezTo>
                      <a:pt x="39" y="182"/>
                      <a:pt x="38" y="183"/>
                      <a:pt x="38" y="183"/>
                    </a:cubicBezTo>
                    <a:cubicBezTo>
                      <a:pt x="18" y="199"/>
                      <a:pt x="6" y="224"/>
                      <a:pt x="6" y="250"/>
                    </a:cubicBezTo>
                    <a:cubicBezTo>
                      <a:pt x="6" y="1011"/>
                      <a:pt x="6" y="1011"/>
                      <a:pt x="6" y="1011"/>
                    </a:cubicBezTo>
                    <a:cubicBezTo>
                      <a:pt x="6" y="1024"/>
                      <a:pt x="4" y="1036"/>
                      <a:pt x="0" y="1048"/>
                    </a:cubicBezTo>
                    <a:cubicBezTo>
                      <a:pt x="208" y="1048"/>
                      <a:pt x="208" y="1048"/>
                      <a:pt x="208" y="1048"/>
                    </a:cubicBezTo>
                    <a:cubicBezTo>
                      <a:pt x="271" y="1048"/>
                      <a:pt x="322" y="995"/>
                      <a:pt x="322" y="934"/>
                    </a:cubicBezTo>
                    <a:cubicBezTo>
                      <a:pt x="322" y="250"/>
                      <a:pt x="322" y="250"/>
                      <a:pt x="322" y="250"/>
                    </a:cubicBezTo>
                    <a:cubicBezTo>
                      <a:pt x="322" y="180"/>
                      <a:pt x="291" y="115"/>
                      <a:pt x="236" y="71"/>
                    </a:cubicBezTo>
                    <a:moveTo>
                      <a:pt x="236" y="71"/>
                    </a:moveTo>
                    <a:lnTo>
                      <a:pt x="236" y="7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00" name="Google Shape;4190;p70">
            <a:extLst>
              <a:ext uri="{FF2B5EF4-FFF2-40B4-BE49-F238E27FC236}">
                <a16:creationId xmlns:a16="http://schemas.microsoft.com/office/drawing/2014/main" id="{E32EB186-C18F-028F-67B2-250DD750FA6D}"/>
              </a:ext>
            </a:extLst>
          </p:cNvPr>
          <p:cNvGrpSpPr/>
          <p:nvPr/>
        </p:nvGrpSpPr>
        <p:grpSpPr>
          <a:xfrm rot="214456" flipH="1">
            <a:off x="6065083" y="3457082"/>
            <a:ext cx="415260" cy="297282"/>
            <a:chOff x="2453739" y="4438206"/>
            <a:chExt cx="415260" cy="297282"/>
          </a:xfrm>
        </p:grpSpPr>
        <p:sp>
          <p:nvSpPr>
            <p:cNvPr id="3801" name="Google Shape;4191;p70">
              <a:extLst>
                <a:ext uri="{FF2B5EF4-FFF2-40B4-BE49-F238E27FC236}">
                  <a16:creationId xmlns:a16="http://schemas.microsoft.com/office/drawing/2014/main" id="{0B4BCC9E-B029-9E8A-64E2-546E20636995}"/>
                </a:ext>
              </a:extLst>
            </p:cNvPr>
            <p:cNvSpPr/>
            <p:nvPr/>
          </p:nvSpPr>
          <p:spPr>
            <a:xfrm>
              <a:off x="2738287" y="4477445"/>
              <a:ext cx="61587" cy="42098"/>
            </a:xfrm>
            <a:custGeom>
              <a:avLst/>
              <a:gdLst/>
              <a:ahLst/>
              <a:cxnLst/>
              <a:rect l="l" t="t" r="r" b="b"/>
              <a:pathLst>
                <a:path w="237" h="162" extrusionOk="0">
                  <a:moveTo>
                    <a:pt x="237" y="162"/>
                  </a:moveTo>
                  <a:lnTo>
                    <a:pt x="237" y="162"/>
                  </a:lnTo>
                  <a:cubicBezTo>
                    <a:pt x="0" y="162"/>
                    <a:pt x="0" y="162"/>
                    <a:pt x="0" y="1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6" y="0"/>
                    <a:pt x="78" y="4"/>
                    <a:pt x="87" y="13"/>
                  </a:cubicBezTo>
                  <a:lnTo>
                    <a:pt x="237" y="162"/>
                  </a:lnTo>
                  <a:moveTo>
                    <a:pt x="237" y="162"/>
                  </a:moveTo>
                  <a:lnTo>
                    <a:pt x="237" y="16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4192;p70">
              <a:extLst>
                <a:ext uri="{FF2B5EF4-FFF2-40B4-BE49-F238E27FC236}">
                  <a16:creationId xmlns:a16="http://schemas.microsoft.com/office/drawing/2014/main" id="{2D87FF58-B4A1-114C-349D-E3E833117053}"/>
                </a:ext>
              </a:extLst>
            </p:cNvPr>
            <p:cNvSpPr/>
            <p:nvPr/>
          </p:nvSpPr>
          <p:spPr>
            <a:xfrm>
              <a:off x="2453739" y="4477445"/>
              <a:ext cx="415260" cy="206591"/>
            </a:xfrm>
            <a:custGeom>
              <a:avLst/>
              <a:gdLst/>
              <a:ahLst/>
              <a:cxnLst/>
              <a:rect l="l" t="t" r="r" b="b"/>
              <a:pathLst>
                <a:path w="1598" h="795" extrusionOk="0">
                  <a:moveTo>
                    <a:pt x="1598" y="347"/>
                  </a:moveTo>
                  <a:lnTo>
                    <a:pt x="1598" y="347"/>
                  </a:lnTo>
                  <a:cubicBezTo>
                    <a:pt x="1598" y="748"/>
                    <a:pt x="1598" y="748"/>
                    <a:pt x="1598" y="748"/>
                  </a:cubicBezTo>
                  <a:cubicBezTo>
                    <a:pt x="1598" y="776"/>
                    <a:pt x="1576" y="795"/>
                    <a:pt x="1551" y="795"/>
                  </a:cubicBezTo>
                  <a:cubicBezTo>
                    <a:pt x="1491" y="795"/>
                    <a:pt x="1491" y="795"/>
                    <a:pt x="1491" y="795"/>
                  </a:cubicBezTo>
                  <a:cubicBezTo>
                    <a:pt x="1491" y="635"/>
                    <a:pt x="1360" y="504"/>
                    <a:pt x="1199" y="504"/>
                  </a:cubicBezTo>
                  <a:cubicBezTo>
                    <a:pt x="1038" y="504"/>
                    <a:pt x="908" y="635"/>
                    <a:pt x="908" y="795"/>
                  </a:cubicBezTo>
                  <a:cubicBezTo>
                    <a:pt x="636" y="795"/>
                    <a:pt x="636" y="795"/>
                    <a:pt x="636" y="795"/>
                  </a:cubicBezTo>
                  <a:cubicBezTo>
                    <a:pt x="636" y="635"/>
                    <a:pt x="506" y="504"/>
                    <a:pt x="345" y="504"/>
                  </a:cubicBezTo>
                  <a:cubicBezTo>
                    <a:pt x="185" y="504"/>
                    <a:pt x="53" y="635"/>
                    <a:pt x="53" y="795"/>
                  </a:cubicBezTo>
                  <a:cubicBezTo>
                    <a:pt x="18" y="795"/>
                    <a:pt x="5" y="779"/>
                    <a:pt x="0" y="765"/>
                  </a:cubicBezTo>
                  <a:lnTo>
                    <a:pt x="0" y="431"/>
                  </a:lnTo>
                  <a:cubicBezTo>
                    <a:pt x="6" y="414"/>
                    <a:pt x="23" y="402"/>
                    <a:pt x="43" y="402"/>
                  </a:cubicBezTo>
                  <a:cubicBezTo>
                    <a:pt x="851" y="402"/>
                    <a:pt x="851" y="402"/>
                    <a:pt x="851" y="402"/>
                  </a:cubicBezTo>
                  <a:cubicBezTo>
                    <a:pt x="851" y="47"/>
                    <a:pt x="851" y="47"/>
                    <a:pt x="851" y="47"/>
                  </a:cubicBezTo>
                  <a:cubicBezTo>
                    <a:pt x="851" y="19"/>
                    <a:pt x="874" y="0"/>
                    <a:pt x="898" y="0"/>
                  </a:cubicBezTo>
                  <a:cubicBezTo>
                    <a:pt x="1002" y="0"/>
                    <a:pt x="1002" y="0"/>
                    <a:pt x="1002" y="0"/>
                  </a:cubicBezTo>
                  <a:cubicBezTo>
                    <a:pt x="1002" y="209"/>
                    <a:pt x="1002" y="209"/>
                    <a:pt x="1002" y="209"/>
                  </a:cubicBezTo>
                  <a:cubicBezTo>
                    <a:pt x="1002" y="236"/>
                    <a:pt x="1023" y="257"/>
                    <a:pt x="1049" y="257"/>
                  </a:cubicBezTo>
                  <a:cubicBezTo>
                    <a:pt x="1425" y="257"/>
                    <a:pt x="1425" y="257"/>
                    <a:pt x="1425" y="257"/>
                  </a:cubicBezTo>
                  <a:cubicBezTo>
                    <a:pt x="1566" y="303"/>
                    <a:pt x="1566" y="303"/>
                    <a:pt x="1566" y="303"/>
                  </a:cubicBezTo>
                  <a:cubicBezTo>
                    <a:pt x="1586" y="309"/>
                    <a:pt x="1598" y="327"/>
                    <a:pt x="1598" y="347"/>
                  </a:cubicBezTo>
                  <a:moveTo>
                    <a:pt x="1598" y="347"/>
                  </a:moveTo>
                  <a:lnTo>
                    <a:pt x="1598" y="3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4193;p70">
              <a:extLst>
                <a:ext uri="{FF2B5EF4-FFF2-40B4-BE49-F238E27FC236}">
                  <a16:creationId xmlns:a16="http://schemas.microsoft.com/office/drawing/2014/main" id="{3E6B0D0D-37EC-79F2-815E-B83EB79AC371}"/>
                </a:ext>
              </a:extLst>
            </p:cNvPr>
            <p:cNvSpPr/>
            <p:nvPr/>
          </p:nvSpPr>
          <p:spPr>
            <a:xfrm>
              <a:off x="2491939" y="4632842"/>
              <a:ext cx="102906" cy="102646"/>
            </a:xfrm>
            <a:custGeom>
              <a:avLst/>
              <a:gdLst/>
              <a:ahLst/>
              <a:cxnLst/>
              <a:rect l="l" t="t" r="r" b="b"/>
              <a:pathLst>
                <a:path w="396" h="395" extrusionOk="0">
                  <a:moveTo>
                    <a:pt x="198" y="0"/>
                  </a:moveTo>
                  <a:lnTo>
                    <a:pt x="198" y="0"/>
                  </a:lnTo>
                  <a:cubicBezTo>
                    <a:pt x="89" y="0"/>
                    <a:pt x="0" y="88"/>
                    <a:pt x="0" y="197"/>
                  </a:cubicBezTo>
                  <a:cubicBezTo>
                    <a:pt x="0" y="306"/>
                    <a:pt x="89" y="395"/>
                    <a:pt x="198" y="395"/>
                  </a:cubicBezTo>
                  <a:cubicBezTo>
                    <a:pt x="308" y="395"/>
                    <a:pt x="396" y="306"/>
                    <a:pt x="396" y="197"/>
                  </a:cubicBezTo>
                  <a:cubicBezTo>
                    <a:pt x="396" y="88"/>
                    <a:pt x="308" y="0"/>
                    <a:pt x="198" y="0"/>
                  </a:cubicBezTo>
                  <a:moveTo>
                    <a:pt x="198" y="0"/>
                  </a:moveTo>
                  <a:lnTo>
                    <a:pt x="19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4194;p70">
              <a:extLst>
                <a:ext uri="{FF2B5EF4-FFF2-40B4-BE49-F238E27FC236}">
                  <a16:creationId xmlns:a16="http://schemas.microsoft.com/office/drawing/2014/main" id="{0708294E-5417-D38F-20D2-EC239F9AFB07}"/>
                </a:ext>
              </a:extLst>
            </p:cNvPr>
            <p:cNvSpPr/>
            <p:nvPr/>
          </p:nvSpPr>
          <p:spPr>
            <a:xfrm>
              <a:off x="2714120" y="4632842"/>
              <a:ext cx="102646" cy="102646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7" y="0"/>
                  </a:moveTo>
                  <a:lnTo>
                    <a:pt x="197" y="0"/>
                  </a:lnTo>
                  <a:cubicBezTo>
                    <a:pt x="89" y="0"/>
                    <a:pt x="0" y="88"/>
                    <a:pt x="0" y="197"/>
                  </a:cubicBezTo>
                  <a:cubicBezTo>
                    <a:pt x="0" y="306"/>
                    <a:pt x="89" y="395"/>
                    <a:pt x="197" y="395"/>
                  </a:cubicBezTo>
                  <a:cubicBezTo>
                    <a:pt x="306" y="395"/>
                    <a:pt x="395" y="306"/>
                    <a:pt x="395" y="197"/>
                  </a:cubicBezTo>
                  <a:cubicBezTo>
                    <a:pt x="395" y="88"/>
                    <a:pt x="306" y="0"/>
                    <a:pt x="197" y="0"/>
                  </a:cubicBezTo>
                  <a:moveTo>
                    <a:pt x="197" y="0"/>
                  </a:moveTo>
                  <a:lnTo>
                    <a:pt x="19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4195;p70">
              <a:extLst>
                <a:ext uri="{FF2B5EF4-FFF2-40B4-BE49-F238E27FC236}">
                  <a16:creationId xmlns:a16="http://schemas.microsoft.com/office/drawing/2014/main" id="{C2E657BF-DFBB-2E08-1D8D-B05F3E7E89B3}"/>
                </a:ext>
              </a:extLst>
            </p:cNvPr>
            <p:cNvSpPr/>
            <p:nvPr/>
          </p:nvSpPr>
          <p:spPr>
            <a:xfrm>
              <a:off x="2521823" y="4438206"/>
              <a:ext cx="128892" cy="54831"/>
            </a:xfrm>
            <a:custGeom>
              <a:avLst/>
              <a:gdLst/>
              <a:ahLst/>
              <a:cxnLst/>
              <a:rect l="l" t="t" r="r" b="b"/>
              <a:pathLst>
                <a:path w="496" h="211" extrusionOk="0">
                  <a:moveTo>
                    <a:pt x="496" y="198"/>
                  </a:moveTo>
                  <a:lnTo>
                    <a:pt x="496" y="198"/>
                  </a:lnTo>
                  <a:cubicBezTo>
                    <a:pt x="496" y="47"/>
                    <a:pt x="496" y="47"/>
                    <a:pt x="496" y="47"/>
                  </a:cubicBezTo>
                  <a:cubicBezTo>
                    <a:pt x="496" y="20"/>
                    <a:pt x="475" y="0"/>
                    <a:pt x="4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0" y="0"/>
                    <a:pt x="0" y="20"/>
                    <a:pt x="0" y="47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496" y="211"/>
                    <a:pt x="496" y="211"/>
                    <a:pt x="496" y="211"/>
                  </a:cubicBezTo>
                  <a:lnTo>
                    <a:pt x="496" y="198"/>
                  </a:lnTo>
                  <a:moveTo>
                    <a:pt x="496" y="198"/>
                  </a:moveTo>
                  <a:lnTo>
                    <a:pt x="496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4196;p70">
              <a:extLst>
                <a:ext uri="{FF2B5EF4-FFF2-40B4-BE49-F238E27FC236}">
                  <a16:creationId xmlns:a16="http://schemas.microsoft.com/office/drawing/2014/main" id="{8B6C3AB4-9322-60AC-0FB3-E0D07CCC4DFC}"/>
                </a:ext>
              </a:extLst>
            </p:cNvPr>
            <p:cNvSpPr/>
            <p:nvPr/>
          </p:nvSpPr>
          <p:spPr>
            <a:xfrm>
              <a:off x="2469331" y="4517203"/>
              <a:ext cx="116678" cy="40019"/>
            </a:xfrm>
            <a:custGeom>
              <a:avLst/>
              <a:gdLst/>
              <a:ahLst/>
              <a:cxnLst/>
              <a:rect l="l" t="t" r="r" b="b"/>
              <a:pathLst>
                <a:path w="449" h="154" extrusionOk="0">
                  <a:moveTo>
                    <a:pt x="449" y="0"/>
                  </a:moveTo>
                  <a:lnTo>
                    <a:pt x="449" y="0"/>
                  </a:ln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49" y="154"/>
                    <a:pt x="449" y="154"/>
                    <a:pt x="449" y="154"/>
                  </a:cubicBezTo>
                  <a:lnTo>
                    <a:pt x="449" y="0"/>
                  </a:lnTo>
                  <a:moveTo>
                    <a:pt x="449" y="0"/>
                  </a:moveTo>
                  <a:lnTo>
                    <a:pt x="44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10425" rIns="90000" bIns="10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4197;p70">
              <a:extLst>
                <a:ext uri="{FF2B5EF4-FFF2-40B4-BE49-F238E27FC236}">
                  <a16:creationId xmlns:a16="http://schemas.microsoft.com/office/drawing/2014/main" id="{B2C44410-DF48-94F7-2243-BB9FD5629A7F}"/>
                </a:ext>
              </a:extLst>
            </p:cNvPr>
            <p:cNvSpPr/>
            <p:nvPr/>
          </p:nvSpPr>
          <p:spPr>
            <a:xfrm>
              <a:off x="2610435" y="4517203"/>
              <a:ext cx="40279" cy="40019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0" y="0"/>
                  </a:moveTo>
                  <a:lnTo>
                    <a:pt x="155" y="0"/>
                  </a:lnTo>
                  <a:lnTo>
                    <a:pt x="155" y="154"/>
                  </a:lnTo>
                  <a:lnTo>
                    <a:pt x="0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0000" tIns="10425" rIns="90000" bIns="10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0" name="Rettangolo 3809">
            <a:extLst>
              <a:ext uri="{FF2B5EF4-FFF2-40B4-BE49-F238E27FC236}">
                <a16:creationId xmlns:a16="http://schemas.microsoft.com/office/drawing/2014/main" id="{15387E04-ED6D-4401-82E6-5992C71F091D}"/>
              </a:ext>
            </a:extLst>
          </p:cNvPr>
          <p:cNvSpPr/>
          <p:nvPr/>
        </p:nvSpPr>
        <p:spPr>
          <a:xfrm>
            <a:off x="5364304" y="0"/>
            <a:ext cx="3779696" cy="828949"/>
          </a:xfrm>
          <a:prstGeom prst="rect">
            <a:avLst/>
          </a:prstGeom>
          <a:solidFill>
            <a:srgbClr val="FDF2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14" name="Input penna 3813">
                <a:extLst>
                  <a:ext uri="{FF2B5EF4-FFF2-40B4-BE49-F238E27FC236}">
                    <a16:creationId xmlns:a16="http://schemas.microsoft.com/office/drawing/2014/main" id="{232E5BF2-6622-BC6E-0EE2-045916E0CD2B}"/>
                  </a:ext>
                </a:extLst>
              </p14:cNvPr>
              <p14:cNvContentPartPr/>
              <p14:nvPr/>
            </p14:nvContentPartPr>
            <p14:xfrm>
              <a:off x="4401268" y="4076772"/>
              <a:ext cx="681120" cy="256680"/>
            </p14:xfrm>
          </p:contentPart>
        </mc:Choice>
        <mc:Fallback xmlns="">
          <p:pic>
            <p:nvPicPr>
              <p:cNvPr id="3814" name="Input penna 3813">
                <a:extLst>
                  <a:ext uri="{FF2B5EF4-FFF2-40B4-BE49-F238E27FC236}">
                    <a16:creationId xmlns:a16="http://schemas.microsoft.com/office/drawing/2014/main" id="{232E5BF2-6622-BC6E-0EE2-045916E0CD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5268" y="4040772"/>
                <a:ext cx="752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815" name="Google Shape;3326;p52">
            <a:extLst>
              <a:ext uri="{FF2B5EF4-FFF2-40B4-BE49-F238E27FC236}">
                <a16:creationId xmlns:a16="http://schemas.microsoft.com/office/drawing/2014/main" id="{C7A25E8B-A6D8-7FF6-B1F4-534D2A1DD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399" y="2954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 efficient way to recover agricultural waste</a:t>
            </a:r>
            <a:endParaRPr sz="2400" dirty="0"/>
          </a:p>
        </p:txBody>
      </p:sp>
      <p:grpSp>
        <p:nvGrpSpPr>
          <p:cNvPr id="3816" name="Google Shape;3264;p50">
            <a:extLst>
              <a:ext uri="{FF2B5EF4-FFF2-40B4-BE49-F238E27FC236}">
                <a16:creationId xmlns:a16="http://schemas.microsoft.com/office/drawing/2014/main" id="{0EE789AA-40CE-EED5-E145-689164FAFE6D}"/>
              </a:ext>
            </a:extLst>
          </p:cNvPr>
          <p:cNvGrpSpPr/>
          <p:nvPr/>
        </p:nvGrpSpPr>
        <p:grpSpPr>
          <a:xfrm>
            <a:off x="2847237" y="2605101"/>
            <a:ext cx="1159245" cy="863248"/>
            <a:chOff x="6015292" y="254185"/>
            <a:chExt cx="1159245" cy="863248"/>
          </a:xfrm>
        </p:grpSpPr>
        <p:grpSp>
          <p:nvGrpSpPr>
            <p:cNvPr id="3817" name="Google Shape;3265;p50">
              <a:extLst>
                <a:ext uri="{FF2B5EF4-FFF2-40B4-BE49-F238E27FC236}">
                  <a16:creationId xmlns:a16="http://schemas.microsoft.com/office/drawing/2014/main" id="{D46692BB-3D37-B755-C750-A4DD4D451448}"/>
                </a:ext>
              </a:extLst>
            </p:cNvPr>
            <p:cNvGrpSpPr/>
            <p:nvPr/>
          </p:nvGrpSpPr>
          <p:grpSpPr>
            <a:xfrm>
              <a:off x="6015292" y="254185"/>
              <a:ext cx="629286" cy="772793"/>
              <a:chOff x="1322800" y="5127200"/>
              <a:chExt cx="2361300" cy="2898700"/>
            </a:xfrm>
          </p:grpSpPr>
          <p:sp>
            <p:nvSpPr>
              <p:cNvPr id="3823" name="Google Shape;3266;p50">
                <a:extLst>
                  <a:ext uri="{FF2B5EF4-FFF2-40B4-BE49-F238E27FC236}">
                    <a16:creationId xmlns:a16="http://schemas.microsoft.com/office/drawing/2014/main" id="{EC44B77F-2469-E3BD-CC7C-C09A173E6773}"/>
                  </a:ext>
                </a:extLst>
              </p:cNvPr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4" name="Google Shape;3267;p50">
                <a:extLst>
                  <a:ext uri="{FF2B5EF4-FFF2-40B4-BE49-F238E27FC236}">
                    <a16:creationId xmlns:a16="http://schemas.microsoft.com/office/drawing/2014/main" id="{0AA91B2A-38C5-28BD-B2F8-88E82A2E38B9}"/>
                  </a:ext>
                </a:extLst>
              </p:cNvPr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5" name="Google Shape;3268;p50">
                <a:extLst>
                  <a:ext uri="{FF2B5EF4-FFF2-40B4-BE49-F238E27FC236}">
                    <a16:creationId xmlns:a16="http://schemas.microsoft.com/office/drawing/2014/main" id="{F062927F-43CD-579C-F2D6-39E4D557B16A}"/>
                  </a:ext>
                </a:extLst>
              </p:cNvPr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6" name="Google Shape;3269;p50">
                <a:extLst>
                  <a:ext uri="{FF2B5EF4-FFF2-40B4-BE49-F238E27FC236}">
                    <a16:creationId xmlns:a16="http://schemas.microsoft.com/office/drawing/2014/main" id="{EDD7BF67-5737-0429-D8ED-9101AD1F911F}"/>
                  </a:ext>
                </a:extLst>
              </p:cNvPr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818" name="Google Shape;3270;p50">
              <a:extLst>
                <a:ext uri="{FF2B5EF4-FFF2-40B4-BE49-F238E27FC236}">
                  <a16:creationId xmlns:a16="http://schemas.microsoft.com/office/drawing/2014/main" id="{FEC07A79-B9E3-B2E6-3D8F-A5A75EE3A738}"/>
                </a:ext>
              </a:extLst>
            </p:cNvPr>
            <p:cNvGrpSpPr/>
            <p:nvPr/>
          </p:nvGrpSpPr>
          <p:grpSpPr>
            <a:xfrm>
              <a:off x="6545251" y="344640"/>
              <a:ext cx="629286" cy="772793"/>
              <a:chOff x="1322800" y="5127200"/>
              <a:chExt cx="2361300" cy="2898700"/>
            </a:xfrm>
          </p:grpSpPr>
          <p:sp>
            <p:nvSpPr>
              <p:cNvPr id="3819" name="Google Shape;3271;p50">
                <a:extLst>
                  <a:ext uri="{FF2B5EF4-FFF2-40B4-BE49-F238E27FC236}">
                    <a16:creationId xmlns:a16="http://schemas.microsoft.com/office/drawing/2014/main" id="{3344B9DE-FCA2-082A-1B23-C09BDA5404F3}"/>
                  </a:ext>
                </a:extLst>
              </p:cNvPr>
              <p:cNvSpPr/>
              <p:nvPr/>
            </p:nvSpPr>
            <p:spPr>
              <a:xfrm>
                <a:off x="2023034" y="5127200"/>
                <a:ext cx="961200" cy="943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0" name="Google Shape;3272;p50">
                <a:extLst>
                  <a:ext uri="{FF2B5EF4-FFF2-40B4-BE49-F238E27FC236}">
                    <a16:creationId xmlns:a16="http://schemas.microsoft.com/office/drawing/2014/main" id="{87EBBDB5-C9D8-5309-0167-30B131798D43}"/>
                  </a:ext>
                </a:extLst>
              </p:cNvPr>
              <p:cNvSpPr/>
              <p:nvPr/>
            </p:nvSpPr>
            <p:spPr>
              <a:xfrm>
                <a:off x="1675188" y="6133749"/>
                <a:ext cx="1656300" cy="680100"/>
              </a:xfrm>
              <a:prstGeom prst="trapezoid">
                <a:avLst>
                  <a:gd name="adj" fmla="val 5809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1" name="Google Shape;3273;p50">
                <a:extLst>
                  <a:ext uri="{FF2B5EF4-FFF2-40B4-BE49-F238E27FC236}">
                    <a16:creationId xmlns:a16="http://schemas.microsoft.com/office/drawing/2014/main" id="{A0C38CD2-935F-6BDC-BBC8-383333D6DB55}"/>
                  </a:ext>
                </a:extLst>
              </p:cNvPr>
              <p:cNvSpPr/>
              <p:nvPr/>
            </p:nvSpPr>
            <p:spPr>
              <a:xfrm>
                <a:off x="1322800" y="6876898"/>
                <a:ext cx="2361300" cy="680100"/>
              </a:xfrm>
              <a:prstGeom prst="trapezoid">
                <a:avLst>
                  <a:gd name="adj" fmla="val 5866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2" name="Google Shape;3274;p50">
                <a:extLst>
                  <a:ext uri="{FF2B5EF4-FFF2-40B4-BE49-F238E27FC236}">
                    <a16:creationId xmlns:a16="http://schemas.microsoft.com/office/drawing/2014/main" id="{2AA49B42-2F32-CC3A-3E0F-BA928252C380}"/>
                  </a:ext>
                </a:extLst>
              </p:cNvPr>
              <p:cNvSpPr/>
              <p:nvPr/>
            </p:nvSpPr>
            <p:spPr>
              <a:xfrm>
                <a:off x="2269875" y="7557000"/>
                <a:ext cx="472500" cy="46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39"/>
          <p:cNvSpPr txBox="1">
            <a:spLocks noGrp="1"/>
          </p:cNvSpPr>
          <p:nvPr>
            <p:ph type="title"/>
          </p:nvPr>
        </p:nvSpPr>
        <p:spPr>
          <a:xfrm>
            <a:off x="751435" y="2237929"/>
            <a:ext cx="48537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2531" name="Google Shape;2531;p39"/>
          <p:cNvSpPr txBox="1">
            <a:spLocks noGrp="1"/>
          </p:cNvSpPr>
          <p:nvPr>
            <p:ph type="title" idx="2"/>
          </p:nvPr>
        </p:nvSpPr>
        <p:spPr>
          <a:xfrm>
            <a:off x="845525" y="1019850"/>
            <a:ext cx="964500" cy="9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32" name="Google Shape;2532;p39"/>
          <p:cNvSpPr txBox="1">
            <a:spLocks noGrp="1"/>
          </p:cNvSpPr>
          <p:nvPr>
            <p:ph type="subTitle" idx="1"/>
          </p:nvPr>
        </p:nvSpPr>
        <p:spPr>
          <a:xfrm>
            <a:off x="751435" y="2932173"/>
            <a:ext cx="4853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Location-Assignment-Routing-Problem</a:t>
            </a:r>
          </a:p>
        </p:txBody>
      </p:sp>
      <p:grpSp>
        <p:nvGrpSpPr>
          <p:cNvPr id="2533" name="Google Shape;2533;p39"/>
          <p:cNvGrpSpPr/>
          <p:nvPr/>
        </p:nvGrpSpPr>
        <p:grpSpPr>
          <a:xfrm>
            <a:off x="7047515" y="728529"/>
            <a:ext cx="964618" cy="1085904"/>
            <a:chOff x="10708015" y="1871783"/>
            <a:chExt cx="2463275" cy="2773700"/>
          </a:xfrm>
        </p:grpSpPr>
        <p:sp>
          <p:nvSpPr>
            <p:cNvPr id="2534" name="Google Shape;2534;p39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  <a:close/>
                </a:path>
              </a:pathLst>
            </a:custGeom>
            <a:solidFill>
              <a:srgbClr val="FFB85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11018512" y="2161573"/>
              <a:ext cx="1800882" cy="2235519"/>
            </a:xfrm>
            <a:custGeom>
              <a:avLst/>
              <a:gdLst/>
              <a:ahLst/>
              <a:cxnLst/>
              <a:rect l="l" t="t" r="r" b="b"/>
              <a:pathLst>
                <a:path w="87" h="108" extrusionOk="0">
                  <a:moveTo>
                    <a:pt x="87" y="108"/>
                  </a:moveTo>
                  <a:lnTo>
                    <a:pt x="0" y="108"/>
                  </a:lnTo>
                  <a:lnTo>
                    <a:pt x="0" y="55"/>
                  </a:lnTo>
                  <a:lnTo>
                    <a:pt x="44" y="0"/>
                  </a:lnTo>
                  <a:lnTo>
                    <a:pt x="87" y="55"/>
                  </a:lnTo>
                  <a:lnTo>
                    <a:pt x="87" y="10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11308309" y="3838212"/>
              <a:ext cx="2700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12301899" y="3838212"/>
              <a:ext cx="2898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11763705" y="2699753"/>
              <a:ext cx="332100" cy="33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10708015" y="1871783"/>
              <a:ext cx="2463275" cy="1511045"/>
            </a:xfrm>
            <a:custGeom>
              <a:avLst/>
              <a:gdLst/>
              <a:ahLst/>
              <a:cxnLst/>
              <a:rect l="l" t="t" r="r" b="b"/>
              <a:pathLst>
                <a:path w="119" h="73" extrusionOk="0">
                  <a:moveTo>
                    <a:pt x="13" y="73"/>
                  </a:moveTo>
                  <a:lnTo>
                    <a:pt x="0" y="73"/>
                  </a:lnTo>
                  <a:lnTo>
                    <a:pt x="59" y="0"/>
                  </a:lnTo>
                  <a:lnTo>
                    <a:pt x="119" y="73"/>
                  </a:lnTo>
                  <a:lnTo>
                    <a:pt x="104" y="73"/>
                  </a:lnTo>
                  <a:lnTo>
                    <a:pt x="59" y="17"/>
                  </a:lnTo>
                  <a:lnTo>
                    <a:pt x="13" y="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11680905" y="3714016"/>
              <a:ext cx="434696" cy="683075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20" y="10"/>
                  </a:move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11329009" y="3279332"/>
              <a:ext cx="2700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12301899" y="3279332"/>
              <a:ext cx="308100" cy="28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rgbClr val="7B5C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11805104" y="3279332"/>
              <a:ext cx="308100" cy="30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11432511" y="4045205"/>
              <a:ext cx="972890" cy="600279"/>
            </a:xfrm>
            <a:custGeom>
              <a:avLst/>
              <a:gdLst/>
              <a:ahLst/>
              <a:cxnLst/>
              <a:rect l="l" t="t" r="r" b="b"/>
              <a:pathLst>
                <a:path w="46" h="28" extrusionOk="0">
                  <a:moveTo>
                    <a:pt x="46" y="20"/>
                  </a:moveTo>
                  <a:cubicBezTo>
                    <a:pt x="46" y="17"/>
                    <a:pt x="45" y="15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9"/>
                    <a:pt x="39" y="5"/>
                    <a:pt x="35" y="5"/>
                  </a:cubicBezTo>
                  <a:cubicBezTo>
                    <a:pt x="34" y="5"/>
                    <a:pt x="33" y="6"/>
                    <a:pt x="32" y="6"/>
                  </a:cubicBezTo>
                  <a:cubicBezTo>
                    <a:pt x="31" y="3"/>
                    <a:pt x="28" y="0"/>
                    <a:pt x="24" y="0"/>
                  </a:cubicBezTo>
                  <a:cubicBezTo>
                    <a:pt x="21" y="0"/>
                    <a:pt x="19" y="2"/>
                    <a:pt x="18" y="4"/>
                  </a:cubicBezTo>
                  <a:cubicBezTo>
                    <a:pt x="16" y="3"/>
                    <a:pt x="15" y="2"/>
                    <a:pt x="13" y="2"/>
                  </a:cubicBezTo>
                  <a:cubicBezTo>
                    <a:pt x="9" y="2"/>
                    <a:pt x="5" y="6"/>
                    <a:pt x="5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5"/>
                    <a:pt x="3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33" y="28"/>
                    <a:pt x="39" y="28"/>
                  </a:cubicBezTo>
                  <a:cubicBezTo>
                    <a:pt x="45" y="28"/>
                    <a:pt x="46" y="24"/>
                    <a:pt x="4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9" name="Google Shape;2549;p39"/>
          <p:cNvGrpSpPr/>
          <p:nvPr/>
        </p:nvGrpSpPr>
        <p:grpSpPr>
          <a:xfrm>
            <a:off x="261604" y="3274409"/>
            <a:ext cx="6081733" cy="1212030"/>
            <a:chOff x="382429" y="3563059"/>
            <a:chExt cx="6081733" cy="1212030"/>
          </a:xfrm>
        </p:grpSpPr>
        <p:grpSp>
          <p:nvGrpSpPr>
            <p:cNvPr id="2550" name="Google Shape;2550;p39"/>
            <p:cNvGrpSpPr/>
            <p:nvPr/>
          </p:nvGrpSpPr>
          <p:grpSpPr>
            <a:xfrm>
              <a:off x="1016922" y="4661835"/>
              <a:ext cx="101899" cy="78740"/>
              <a:chOff x="-900303" y="4211560"/>
              <a:chExt cx="101899" cy="78740"/>
            </a:xfrm>
          </p:grpSpPr>
          <p:sp>
            <p:nvSpPr>
              <p:cNvPr id="2551" name="Google Shape;2551;p39"/>
              <p:cNvSpPr/>
              <p:nvPr/>
            </p:nvSpPr>
            <p:spPr>
              <a:xfrm>
                <a:off x="-853985" y="4211560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0" y="2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6"/>
                      <a:pt x="3" y="15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9"/>
              <p:cNvSpPr/>
              <p:nvPr/>
            </p:nvSpPr>
            <p:spPr>
              <a:xfrm>
                <a:off x="-816930" y="4230087"/>
                <a:ext cx="18527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3" y="10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2" y="11"/>
                      <a:pt x="3" y="10"/>
                      <a:pt x="3" y="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9"/>
              <p:cNvSpPr/>
              <p:nvPr/>
            </p:nvSpPr>
            <p:spPr>
              <a:xfrm>
                <a:off x="-900303" y="4234719"/>
                <a:ext cx="32423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7" y="11"/>
                      <a:pt x="6" y="10"/>
                    </a:cubicBezTo>
                    <a:cubicBezTo>
                      <a:pt x="5" y="7"/>
                      <a:pt x="4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4" name="Google Shape;2554;p39"/>
            <p:cNvGrpSpPr/>
            <p:nvPr/>
          </p:nvGrpSpPr>
          <p:grpSpPr>
            <a:xfrm>
              <a:off x="2022855" y="4616730"/>
              <a:ext cx="50950" cy="69477"/>
              <a:chOff x="-400070" y="4702530"/>
              <a:chExt cx="50950" cy="69477"/>
            </a:xfrm>
          </p:grpSpPr>
          <p:sp>
            <p:nvSpPr>
              <p:cNvPr id="2555" name="Google Shape;2555;p39"/>
              <p:cNvSpPr/>
              <p:nvPr/>
            </p:nvSpPr>
            <p:spPr>
              <a:xfrm>
                <a:off x="-400070" y="4711793"/>
                <a:ext cx="23159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1" y="9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10"/>
                      <a:pt x="4" y="9"/>
                      <a:pt x="3" y="8"/>
                    </a:cubicBezTo>
                    <a:cubicBezTo>
                      <a:pt x="3" y="6"/>
                      <a:pt x="3" y="3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9"/>
              <p:cNvSpPr/>
              <p:nvPr/>
            </p:nvSpPr>
            <p:spPr>
              <a:xfrm>
                <a:off x="-358383" y="4702530"/>
                <a:ext cx="9264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2" h="14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9"/>
                      <a:pt x="2" y="5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7" name="Google Shape;2557;p39"/>
            <p:cNvGrpSpPr/>
            <p:nvPr/>
          </p:nvGrpSpPr>
          <p:grpSpPr>
            <a:xfrm>
              <a:off x="5568252" y="4125905"/>
              <a:ext cx="115795" cy="69477"/>
              <a:chOff x="-1400536" y="4600630"/>
              <a:chExt cx="115795" cy="69477"/>
            </a:xfrm>
          </p:grpSpPr>
          <p:sp>
            <p:nvSpPr>
              <p:cNvPr id="2558" name="Google Shape;2558;p39"/>
              <p:cNvSpPr/>
              <p:nvPr/>
            </p:nvSpPr>
            <p:spPr>
              <a:xfrm>
                <a:off x="-1354218" y="4600630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2" y="14"/>
                      <a:pt x="3" y="13"/>
                      <a:pt x="3" y="12"/>
                    </a:cubicBezTo>
                    <a:cubicBezTo>
                      <a:pt x="3" y="8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9"/>
              <p:cNvSpPr/>
              <p:nvPr/>
            </p:nvSpPr>
            <p:spPr>
              <a:xfrm>
                <a:off x="-1312532" y="4609894"/>
                <a:ext cx="27791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2" y="1"/>
                    </a:move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2" y="12"/>
                      <a:pt x="3" y="11"/>
                      <a:pt x="3" y="11"/>
                    </a:cubicBez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9"/>
              <p:cNvSpPr/>
              <p:nvPr/>
            </p:nvSpPr>
            <p:spPr>
              <a:xfrm>
                <a:off x="-1400536" y="4623789"/>
                <a:ext cx="23159" cy="46318"/>
              </a:xfrm>
              <a:custGeom>
                <a:avLst/>
                <a:gdLst/>
                <a:ahLst/>
                <a:cxnLst/>
                <a:rect l="l" t="t" r="r" b="b"/>
                <a:pathLst>
                  <a:path w="5" h="10" extrusionOk="0">
                    <a:moveTo>
                      <a:pt x="0" y="2"/>
                    </a:moveTo>
                    <a:cubicBezTo>
                      <a:pt x="0" y="4"/>
                      <a:pt x="1" y="7"/>
                      <a:pt x="2" y="9"/>
                    </a:cubicBezTo>
                    <a:cubicBezTo>
                      <a:pt x="2" y="10"/>
                      <a:pt x="3" y="10"/>
                      <a:pt x="4" y="10"/>
                    </a:cubicBezTo>
                    <a:cubicBezTo>
                      <a:pt x="4" y="10"/>
                      <a:pt x="5" y="9"/>
                      <a:pt x="5" y="8"/>
                    </a:cubicBezTo>
                    <a:cubicBezTo>
                      <a:pt x="4" y="6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1" name="Google Shape;2561;p39"/>
            <p:cNvGrpSpPr/>
            <p:nvPr/>
          </p:nvGrpSpPr>
          <p:grpSpPr>
            <a:xfrm>
              <a:off x="5179123" y="4705613"/>
              <a:ext cx="115795" cy="69477"/>
              <a:chOff x="-1326427" y="5151813"/>
              <a:chExt cx="115795" cy="69477"/>
            </a:xfrm>
          </p:grpSpPr>
          <p:sp>
            <p:nvSpPr>
              <p:cNvPr id="2562" name="Google Shape;2562;p39"/>
              <p:cNvSpPr/>
              <p:nvPr/>
            </p:nvSpPr>
            <p:spPr>
              <a:xfrm>
                <a:off x="-1270846" y="5151813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9"/>
              <p:cNvSpPr/>
              <p:nvPr/>
            </p:nvSpPr>
            <p:spPr>
              <a:xfrm>
                <a:off x="-1233791" y="5165708"/>
                <a:ext cx="23159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5" h="12" extrusionOk="0">
                    <a:moveTo>
                      <a:pt x="3" y="11"/>
                    </a:moveTo>
                    <a:cubicBezTo>
                      <a:pt x="3" y="8"/>
                      <a:pt x="4" y="5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9"/>
              <p:cNvSpPr/>
              <p:nvPr/>
            </p:nvSpPr>
            <p:spPr>
              <a:xfrm>
                <a:off x="-1326427" y="5161077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1" y="2"/>
                    </a:moveTo>
                    <a:cubicBezTo>
                      <a:pt x="1" y="5"/>
                      <a:pt x="2" y="8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5" y="12"/>
                      <a:pt x="6" y="12"/>
                      <a:pt x="5" y="11"/>
                    </a:cubicBezTo>
                    <a:cubicBezTo>
                      <a:pt x="5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5" name="Google Shape;2565;p39"/>
            <p:cNvGrpSpPr/>
            <p:nvPr/>
          </p:nvGrpSpPr>
          <p:grpSpPr>
            <a:xfrm>
              <a:off x="2610849" y="4524078"/>
              <a:ext cx="101899" cy="101899"/>
              <a:chOff x="81636" y="4369041"/>
              <a:chExt cx="101899" cy="101899"/>
            </a:xfrm>
          </p:grpSpPr>
          <p:sp>
            <p:nvSpPr>
              <p:cNvPr id="2566" name="Google Shape;2566;p39"/>
              <p:cNvSpPr/>
              <p:nvPr/>
            </p:nvSpPr>
            <p:spPr>
              <a:xfrm>
                <a:off x="81636" y="4406095"/>
                <a:ext cx="32423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0" y="2"/>
                    </a:moveTo>
                    <a:cubicBezTo>
                      <a:pt x="2" y="5"/>
                      <a:pt x="3" y="8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6" y="7"/>
                      <a:pt x="5" y="3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9"/>
              <p:cNvSpPr/>
              <p:nvPr/>
            </p:nvSpPr>
            <p:spPr>
              <a:xfrm>
                <a:off x="132586" y="4369041"/>
                <a:ext cx="18527" cy="101899"/>
              </a:xfrm>
              <a:custGeom>
                <a:avLst/>
                <a:gdLst/>
                <a:ahLst/>
                <a:cxnLst/>
                <a:rect l="l" t="t" r="r" b="b"/>
                <a:pathLst>
                  <a:path w="4" h="21" extrusionOk="0">
                    <a:moveTo>
                      <a:pt x="0" y="2"/>
                    </a:moveTo>
                    <a:cubicBezTo>
                      <a:pt x="1" y="8"/>
                      <a:pt x="1" y="14"/>
                      <a:pt x="1" y="20"/>
                    </a:cubicBezTo>
                    <a:cubicBezTo>
                      <a:pt x="1" y="20"/>
                      <a:pt x="2" y="21"/>
                      <a:pt x="3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4"/>
                      <a:pt x="3" y="8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9"/>
              <p:cNvSpPr/>
              <p:nvPr/>
            </p:nvSpPr>
            <p:spPr>
              <a:xfrm>
                <a:off x="169640" y="4415359"/>
                <a:ext cx="1389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3" h="10" extrusionOk="0">
                    <a:moveTo>
                      <a:pt x="0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6"/>
                      <a:pt x="3" y="4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9" name="Google Shape;2569;p39"/>
            <p:cNvGrpSpPr/>
            <p:nvPr/>
          </p:nvGrpSpPr>
          <p:grpSpPr>
            <a:xfrm>
              <a:off x="3379974" y="4652565"/>
              <a:ext cx="55581" cy="97268"/>
              <a:chOff x="294699" y="4572840"/>
              <a:chExt cx="55581" cy="97268"/>
            </a:xfrm>
          </p:grpSpPr>
          <p:sp>
            <p:nvSpPr>
              <p:cNvPr id="2570" name="Google Shape;2570;p39"/>
              <p:cNvSpPr/>
              <p:nvPr/>
            </p:nvSpPr>
            <p:spPr>
              <a:xfrm>
                <a:off x="294699" y="4614526"/>
                <a:ext cx="18527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0" y="2"/>
                    </a:moveTo>
                    <a:cubicBezTo>
                      <a:pt x="1" y="5"/>
                      <a:pt x="1" y="8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4" y="8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9"/>
              <p:cNvSpPr/>
              <p:nvPr/>
            </p:nvSpPr>
            <p:spPr>
              <a:xfrm>
                <a:off x="331753" y="4572840"/>
                <a:ext cx="18527" cy="92636"/>
              </a:xfrm>
              <a:custGeom>
                <a:avLst/>
                <a:gdLst/>
                <a:ahLst/>
                <a:cxnLst/>
                <a:rect l="l" t="t" r="r" b="b"/>
                <a:pathLst>
                  <a:path w="4" h="19" extrusionOk="0">
                    <a:moveTo>
                      <a:pt x="0" y="1"/>
                    </a:moveTo>
                    <a:cubicBezTo>
                      <a:pt x="0" y="6"/>
                      <a:pt x="0" y="12"/>
                      <a:pt x="1" y="17"/>
                    </a:cubicBezTo>
                    <a:cubicBezTo>
                      <a:pt x="1" y="18"/>
                      <a:pt x="2" y="19"/>
                      <a:pt x="2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3" y="12"/>
                      <a:pt x="3" y="6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2" name="Google Shape;2572;p39"/>
            <p:cNvGrpSpPr/>
            <p:nvPr/>
          </p:nvGrpSpPr>
          <p:grpSpPr>
            <a:xfrm>
              <a:off x="382429" y="4465177"/>
              <a:ext cx="106531" cy="111163"/>
              <a:chOff x="-571446" y="5434352"/>
              <a:chExt cx="106531" cy="111163"/>
            </a:xfrm>
          </p:grpSpPr>
          <p:sp>
            <p:nvSpPr>
              <p:cNvPr id="2573" name="Google Shape;2573;p39"/>
              <p:cNvSpPr/>
              <p:nvPr/>
            </p:nvSpPr>
            <p:spPr>
              <a:xfrm>
                <a:off x="-571446" y="5476038"/>
                <a:ext cx="23159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1" y="8"/>
                      <a:pt x="2" y="12"/>
                    </a:cubicBezTo>
                    <a:cubicBezTo>
                      <a:pt x="2" y="12"/>
                      <a:pt x="3" y="13"/>
                      <a:pt x="4" y="13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4" y="8"/>
                      <a:pt x="4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9"/>
              <p:cNvSpPr/>
              <p:nvPr/>
            </p:nvSpPr>
            <p:spPr>
              <a:xfrm>
                <a:off x="-529760" y="5434352"/>
                <a:ext cx="23159" cy="111163"/>
              </a:xfrm>
              <a:custGeom>
                <a:avLst/>
                <a:gdLst/>
                <a:ahLst/>
                <a:cxnLst/>
                <a:rect l="l" t="t" r="r" b="b"/>
                <a:pathLst>
                  <a:path w="4" h="23" extrusionOk="0">
                    <a:moveTo>
                      <a:pt x="0" y="2"/>
                    </a:moveTo>
                    <a:cubicBezTo>
                      <a:pt x="1" y="8"/>
                      <a:pt x="1" y="15"/>
                      <a:pt x="1" y="21"/>
                    </a:cubicBezTo>
                    <a:cubicBezTo>
                      <a:pt x="1" y="22"/>
                      <a:pt x="2" y="23"/>
                      <a:pt x="3" y="23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4" y="15"/>
                      <a:pt x="4" y="8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9"/>
              <p:cNvSpPr/>
              <p:nvPr/>
            </p:nvSpPr>
            <p:spPr>
              <a:xfrm>
                <a:off x="-478810" y="5476038"/>
                <a:ext cx="13895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0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3" y="8"/>
                      <a:pt x="3" y="5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6" name="Google Shape;2576;p39"/>
            <p:cNvGrpSpPr/>
            <p:nvPr/>
          </p:nvGrpSpPr>
          <p:grpSpPr>
            <a:xfrm>
              <a:off x="1321481" y="4306396"/>
              <a:ext cx="60213" cy="83372"/>
              <a:chOff x="-877144" y="4790534"/>
              <a:chExt cx="60213" cy="83372"/>
            </a:xfrm>
          </p:grpSpPr>
          <p:sp>
            <p:nvSpPr>
              <p:cNvPr id="2577" name="Google Shape;2577;p39"/>
              <p:cNvSpPr/>
              <p:nvPr/>
            </p:nvSpPr>
            <p:spPr>
              <a:xfrm>
                <a:off x="-877144" y="4818324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1" y="11"/>
                      <a:pt x="2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9"/>
              <p:cNvSpPr/>
              <p:nvPr/>
            </p:nvSpPr>
            <p:spPr>
              <a:xfrm>
                <a:off x="-835458" y="4790534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0" y="10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3" y="10"/>
                      <a:pt x="2" y="7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9" name="Google Shape;2579;p39"/>
            <p:cNvGrpSpPr/>
            <p:nvPr/>
          </p:nvGrpSpPr>
          <p:grpSpPr>
            <a:xfrm>
              <a:off x="3672649" y="4311023"/>
              <a:ext cx="115795" cy="74109"/>
              <a:chOff x="618924" y="4160610"/>
              <a:chExt cx="115795" cy="74109"/>
            </a:xfrm>
          </p:grpSpPr>
          <p:sp>
            <p:nvSpPr>
              <p:cNvPr id="2580" name="Google Shape;2580;p39"/>
              <p:cNvSpPr/>
              <p:nvPr/>
            </p:nvSpPr>
            <p:spPr>
              <a:xfrm>
                <a:off x="674505" y="4160610"/>
                <a:ext cx="13895" cy="69477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0" y="1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3" y="9"/>
                      <a:pt x="3" y="5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9"/>
              <p:cNvSpPr/>
              <p:nvPr/>
            </p:nvSpPr>
            <p:spPr>
              <a:xfrm>
                <a:off x="706928" y="4174506"/>
                <a:ext cx="27791" cy="60213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3" y="11"/>
                    </a:moveTo>
                    <a:cubicBezTo>
                      <a:pt x="4" y="8"/>
                      <a:pt x="5" y="5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4"/>
                      <a:pt x="1" y="7"/>
                      <a:pt x="1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9"/>
              <p:cNvSpPr/>
              <p:nvPr/>
            </p:nvSpPr>
            <p:spPr>
              <a:xfrm>
                <a:off x="618924" y="4169874"/>
                <a:ext cx="27791" cy="64845"/>
              </a:xfrm>
              <a:custGeom>
                <a:avLst/>
                <a:gdLst/>
                <a:ahLst/>
                <a:cxnLst/>
                <a:rect l="l" t="t" r="r" b="b"/>
                <a:pathLst>
                  <a:path w="5" h="13" extrusionOk="0">
                    <a:moveTo>
                      <a:pt x="0" y="2"/>
                    </a:moveTo>
                    <a:cubicBezTo>
                      <a:pt x="1" y="5"/>
                      <a:pt x="2" y="8"/>
                      <a:pt x="2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4" y="8"/>
                      <a:pt x="4" y="5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3" name="Google Shape;2583;p39"/>
            <p:cNvGrpSpPr/>
            <p:nvPr/>
          </p:nvGrpSpPr>
          <p:grpSpPr>
            <a:xfrm>
              <a:off x="4200040" y="4396705"/>
              <a:ext cx="55581" cy="83372"/>
              <a:chOff x="1568440" y="4924855"/>
              <a:chExt cx="55581" cy="83372"/>
            </a:xfrm>
          </p:grpSpPr>
          <p:sp>
            <p:nvSpPr>
              <p:cNvPr id="2584" name="Google Shape;2584;p39"/>
              <p:cNvSpPr/>
              <p:nvPr/>
            </p:nvSpPr>
            <p:spPr>
              <a:xfrm>
                <a:off x="1568440" y="4952646"/>
                <a:ext cx="13895" cy="55581"/>
              </a:xfrm>
              <a:custGeom>
                <a:avLst/>
                <a:gdLst/>
                <a:ahLst/>
                <a:cxnLst/>
                <a:rect l="l" t="t" r="r" b="b"/>
                <a:pathLst>
                  <a:path w="3" h="11" extrusionOk="0">
                    <a:moveTo>
                      <a:pt x="3" y="10"/>
                    </a:moveTo>
                    <a:cubicBezTo>
                      <a:pt x="3" y="7"/>
                      <a:pt x="3" y="4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1"/>
                      <a:pt x="3" y="11"/>
                      <a:pt x="3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9"/>
              <p:cNvSpPr/>
              <p:nvPr/>
            </p:nvSpPr>
            <p:spPr>
              <a:xfrm>
                <a:off x="1605495" y="4924855"/>
                <a:ext cx="18527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4" h="15" extrusionOk="0">
                    <a:moveTo>
                      <a:pt x="0" y="2"/>
                    </a:moveTo>
                    <a:cubicBezTo>
                      <a:pt x="0" y="2"/>
                      <a:pt x="0" y="3"/>
                      <a:pt x="0" y="4"/>
                    </a:cubicBezTo>
                    <a:cubicBezTo>
                      <a:pt x="0" y="7"/>
                      <a:pt x="1" y="10"/>
                      <a:pt x="1" y="13"/>
                    </a:cubicBezTo>
                    <a:cubicBezTo>
                      <a:pt x="2" y="14"/>
                      <a:pt x="2" y="15"/>
                      <a:pt x="3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3" y="10"/>
                      <a:pt x="3" y="7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39"/>
            <p:cNvGrpSpPr/>
            <p:nvPr/>
          </p:nvGrpSpPr>
          <p:grpSpPr>
            <a:xfrm>
              <a:off x="6394685" y="3563059"/>
              <a:ext cx="69477" cy="106531"/>
              <a:chOff x="-1437590" y="4151347"/>
              <a:chExt cx="69477" cy="106531"/>
            </a:xfrm>
          </p:grpSpPr>
          <p:sp>
            <p:nvSpPr>
              <p:cNvPr id="2587" name="Google Shape;2587;p39"/>
              <p:cNvSpPr/>
              <p:nvPr/>
            </p:nvSpPr>
            <p:spPr>
              <a:xfrm>
                <a:off x="-1437590" y="4183769"/>
                <a:ext cx="32423" cy="74109"/>
              </a:xfrm>
              <a:custGeom>
                <a:avLst/>
                <a:gdLst/>
                <a:ahLst/>
                <a:cxnLst/>
                <a:rect l="l" t="t" r="r" b="b"/>
                <a:pathLst>
                  <a:path w="6" h="15" extrusionOk="0">
                    <a:moveTo>
                      <a:pt x="1" y="2"/>
                    </a:moveTo>
                    <a:cubicBezTo>
                      <a:pt x="1" y="6"/>
                      <a:pt x="2" y="10"/>
                      <a:pt x="3" y="13"/>
                    </a:cubicBezTo>
                    <a:cubicBezTo>
                      <a:pt x="3" y="14"/>
                      <a:pt x="4" y="15"/>
                      <a:pt x="5" y="14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5" y="9"/>
                      <a:pt x="4" y="5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39"/>
              <p:cNvSpPr/>
              <p:nvPr/>
            </p:nvSpPr>
            <p:spPr>
              <a:xfrm>
                <a:off x="-1382008" y="4151347"/>
                <a:ext cx="13895" cy="97268"/>
              </a:xfrm>
              <a:custGeom>
                <a:avLst/>
                <a:gdLst/>
                <a:ahLst/>
                <a:cxnLst/>
                <a:rect l="l" t="t" r="r" b="b"/>
                <a:pathLst>
                  <a:path w="3" h="20" extrusionOk="0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0" y="11"/>
                      <a:pt x="0" y="15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19"/>
                      <a:pt x="3" y="19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6"/>
                      <a:pt x="3" y="3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89" name="Google Shape;2589;p39"/>
          <p:cNvGrpSpPr/>
          <p:nvPr/>
        </p:nvGrpSpPr>
        <p:grpSpPr>
          <a:xfrm flipH="1">
            <a:off x="6923400" y="2341715"/>
            <a:ext cx="542700" cy="686868"/>
            <a:chOff x="1091485" y="3609090"/>
            <a:chExt cx="542700" cy="686868"/>
          </a:xfrm>
        </p:grpSpPr>
        <p:sp>
          <p:nvSpPr>
            <p:cNvPr id="2590" name="Google Shape;2590;p39"/>
            <p:cNvSpPr/>
            <p:nvPr/>
          </p:nvSpPr>
          <p:spPr>
            <a:xfrm>
              <a:off x="1270563" y="3609090"/>
              <a:ext cx="94800" cy="16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1106415" y="3922458"/>
              <a:ext cx="507600" cy="37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1161131" y="4036862"/>
              <a:ext cx="996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1459581" y="4036862"/>
              <a:ext cx="104400" cy="12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1106415" y="3713546"/>
              <a:ext cx="507600" cy="2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1091485" y="3906470"/>
              <a:ext cx="542700" cy="6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6" name="Google Shape;2596;p39"/>
          <p:cNvSpPr/>
          <p:nvPr/>
        </p:nvSpPr>
        <p:spPr>
          <a:xfrm rot="5400000">
            <a:off x="3871510" y="1360452"/>
            <a:ext cx="5795487" cy="2327826"/>
          </a:xfrm>
          <a:custGeom>
            <a:avLst/>
            <a:gdLst/>
            <a:ahLst/>
            <a:cxnLst/>
            <a:rect l="l" t="t" r="r" b="b"/>
            <a:pathLst>
              <a:path w="10723" h="4307" extrusionOk="0">
                <a:moveTo>
                  <a:pt x="7539" y="4307"/>
                </a:moveTo>
                <a:lnTo>
                  <a:pt x="7539" y="4307"/>
                </a:lnTo>
                <a:cubicBezTo>
                  <a:pt x="6958" y="4307"/>
                  <a:pt x="6484" y="3827"/>
                  <a:pt x="6484" y="3247"/>
                </a:cubicBezTo>
                <a:cubicBezTo>
                  <a:pt x="6484" y="1108"/>
                  <a:pt x="6484" y="1108"/>
                  <a:pt x="6484" y="1108"/>
                </a:cubicBezTo>
                <a:cubicBezTo>
                  <a:pt x="6484" y="667"/>
                  <a:pt x="6124" y="307"/>
                  <a:pt x="5678" y="307"/>
                </a:cubicBezTo>
                <a:cubicBezTo>
                  <a:pt x="5237" y="307"/>
                  <a:pt x="4877" y="667"/>
                  <a:pt x="4877" y="1108"/>
                </a:cubicBezTo>
                <a:cubicBezTo>
                  <a:pt x="4877" y="1390"/>
                  <a:pt x="4877" y="1390"/>
                  <a:pt x="4877" y="1390"/>
                </a:cubicBezTo>
                <a:cubicBezTo>
                  <a:pt x="4877" y="1822"/>
                  <a:pt x="4532" y="2172"/>
                  <a:pt x="4100" y="2172"/>
                </a:cubicBezTo>
                <a:cubicBezTo>
                  <a:pt x="3515" y="2172"/>
                  <a:pt x="3515" y="2172"/>
                  <a:pt x="3515" y="2172"/>
                </a:cubicBezTo>
                <a:cubicBezTo>
                  <a:pt x="3256" y="2172"/>
                  <a:pt x="3045" y="2384"/>
                  <a:pt x="3045" y="2642"/>
                </a:cubicBezTo>
                <a:cubicBezTo>
                  <a:pt x="3045" y="3275"/>
                  <a:pt x="2527" y="3793"/>
                  <a:pt x="1894" y="3793"/>
                </a:cubicBezTo>
                <a:cubicBezTo>
                  <a:pt x="0" y="3793"/>
                  <a:pt x="0" y="3793"/>
                  <a:pt x="0" y="3793"/>
                </a:cubicBezTo>
                <a:cubicBezTo>
                  <a:pt x="0" y="3487"/>
                  <a:pt x="0" y="3487"/>
                  <a:pt x="0" y="3487"/>
                </a:cubicBezTo>
                <a:cubicBezTo>
                  <a:pt x="1894" y="3487"/>
                  <a:pt x="1894" y="3487"/>
                  <a:pt x="1894" y="3487"/>
                </a:cubicBezTo>
                <a:cubicBezTo>
                  <a:pt x="2359" y="3487"/>
                  <a:pt x="2738" y="3108"/>
                  <a:pt x="2738" y="2642"/>
                </a:cubicBezTo>
                <a:cubicBezTo>
                  <a:pt x="2738" y="2211"/>
                  <a:pt x="3088" y="1861"/>
                  <a:pt x="3515" y="1861"/>
                </a:cubicBezTo>
                <a:cubicBezTo>
                  <a:pt x="4100" y="1861"/>
                  <a:pt x="4100" y="1861"/>
                  <a:pt x="4100" y="1861"/>
                </a:cubicBezTo>
                <a:cubicBezTo>
                  <a:pt x="4359" y="1861"/>
                  <a:pt x="4570" y="1650"/>
                  <a:pt x="4570" y="1390"/>
                </a:cubicBezTo>
                <a:cubicBezTo>
                  <a:pt x="4570" y="1108"/>
                  <a:pt x="4570" y="1108"/>
                  <a:pt x="4570" y="1108"/>
                </a:cubicBezTo>
                <a:cubicBezTo>
                  <a:pt x="4570" y="499"/>
                  <a:pt x="5069" y="0"/>
                  <a:pt x="5678" y="0"/>
                </a:cubicBezTo>
                <a:cubicBezTo>
                  <a:pt x="6292" y="0"/>
                  <a:pt x="6791" y="499"/>
                  <a:pt x="6791" y="1108"/>
                </a:cubicBezTo>
                <a:cubicBezTo>
                  <a:pt x="6791" y="3247"/>
                  <a:pt x="6791" y="3247"/>
                  <a:pt x="6791" y="3247"/>
                </a:cubicBezTo>
                <a:cubicBezTo>
                  <a:pt x="6791" y="3659"/>
                  <a:pt x="7127" y="3995"/>
                  <a:pt x="7539" y="3995"/>
                </a:cubicBezTo>
                <a:cubicBezTo>
                  <a:pt x="7956" y="3995"/>
                  <a:pt x="8292" y="3659"/>
                  <a:pt x="8292" y="3247"/>
                </a:cubicBezTo>
                <a:cubicBezTo>
                  <a:pt x="8292" y="2273"/>
                  <a:pt x="8292" y="2273"/>
                  <a:pt x="8292" y="2273"/>
                </a:cubicBezTo>
                <a:cubicBezTo>
                  <a:pt x="8292" y="1846"/>
                  <a:pt x="8642" y="1496"/>
                  <a:pt x="9069" y="1496"/>
                </a:cubicBezTo>
                <a:cubicBezTo>
                  <a:pt x="10723" y="1496"/>
                  <a:pt x="10723" y="1496"/>
                  <a:pt x="10723" y="1496"/>
                </a:cubicBezTo>
                <a:cubicBezTo>
                  <a:pt x="10723" y="1803"/>
                  <a:pt x="10723" y="1803"/>
                  <a:pt x="10723" y="1803"/>
                </a:cubicBezTo>
                <a:cubicBezTo>
                  <a:pt x="9069" y="1803"/>
                  <a:pt x="9069" y="1803"/>
                  <a:pt x="9069" y="1803"/>
                </a:cubicBezTo>
                <a:cubicBezTo>
                  <a:pt x="8810" y="1803"/>
                  <a:pt x="8599" y="2014"/>
                  <a:pt x="8599" y="2273"/>
                </a:cubicBezTo>
                <a:cubicBezTo>
                  <a:pt x="8599" y="3247"/>
                  <a:pt x="8599" y="3247"/>
                  <a:pt x="8599" y="3247"/>
                </a:cubicBezTo>
                <a:cubicBezTo>
                  <a:pt x="8599" y="3827"/>
                  <a:pt x="8124" y="4307"/>
                  <a:pt x="7539" y="43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7" name="Google Shape;2597;p39"/>
          <p:cNvGrpSpPr/>
          <p:nvPr/>
        </p:nvGrpSpPr>
        <p:grpSpPr>
          <a:xfrm>
            <a:off x="7466106" y="3158473"/>
            <a:ext cx="1185329" cy="1953221"/>
            <a:chOff x="7466106" y="3158473"/>
            <a:chExt cx="1185329" cy="1953221"/>
          </a:xfrm>
        </p:grpSpPr>
        <p:grpSp>
          <p:nvGrpSpPr>
            <p:cNvPr id="2598" name="Google Shape;2598;p39"/>
            <p:cNvGrpSpPr/>
            <p:nvPr/>
          </p:nvGrpSpPr>
          <p:grpSpPr>
            <a:xfrm>
              <a:off x="7781334" y="3158473"/>
              <a:ext cx="870101" cy="775661"/>
              <a:chOff x="7948459" y="3158473"/>
              <a:chExt cx="870101" cy="775661"/>
            </a:xfrm>
          </p:grpSpPr>
          <p:sp>
            <p:nvSpPr>
              <p:cNvPr id="2599" name="Google Shape;2599;p39"/>
              <p:cNvSpPr/>
              <p:nvPr/>
            </p:nvSpPr>
            <p:spPr>
              <a:xfrm>
                <a:off x="8123828" y="3246157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39"/>
              <p:cNvSpPr/>
              <p:nvPr/>
            </p:nvSpPr>
            <p:spPr>
              <a:xfrm>
                <a:off x="8123828" y="3246157"/>
                <a:ext cx="586812" cy="64750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6" extrusionOk="0">
                    <a:moveTo>
                      <a:pt x="87" y="96"/>
                    </a:moveTo>
                    <a:lnTo>
                      <a:pt x="0" y="96"/>
                    </a:lnTo>
                    <a:lnTo>
                      <a:pt x="0" y="55"/>
                    </a:lnTo>
                    <a:lnTo>
                      <a:pt x="42" y="0"/>
                    </a:lnTo>
                    <a:lnTo>
                      <a:pt x="87" y="55"/>
                    </a:lnTo>
                    <a:lnTo>
                      <a:pt x="87" y="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39"/>
              <p:cNvSpPr/>
              <p:nvPr/>
            </p:nvSpPr>
            <p:spPr>
              <a:xfrm>
                <a:off x="8204768" y="3684574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2602;p39"/>
              <p:cNvSpPr/>
              <p:nvPr/>
            </p:nvSpPr>
            <p:spPr>
              <a:xfrm>
                <a:off x="8535272" y="3684574"/>
                <a:ext cx="94500" cy="9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3" name="Google Shape;2603;p39"/>
              <p:cNvSpPr/>
              <p:nvPr/>
            </p:nvSpPr>
            <p:spPr>
              <a:xfrm>
                <a:off x="8373392" y="3428268"/>
                <a:ext cx="81900" cy="81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2604;p39"/>
              <p:cNvSpPr/>
              <p:nvPr/>
            </p:nvSpPr>
            <p:spPr>
              <a:xfrm>
                <a:off x="8009164" y="3158473"/>
                <a:ext cx="809396" cy="48563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2" extrusionOk="0">
                    <a:moveTo>
                      <a:pt x="14" y="72"/>
                    </a:moveTo>
                    <a:lnTo>
                      <a:pt x="0" y="72"/>
                    </a:lnTo>
                    <a:lnTo>
                      <a:pt x="61" y="0"/>
                    </a:lnTo>
                    <a:lnTo>
                      <a:pt x="120" y="72"/>
                    </a:lnTo>
                    <a:lnTo>
                      <a:pt x="106" y="72"/>
                    </a:lnTo>
                    <a:lnTo>
                      <a:pt x="59" y="16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39"/>
              <p:cNvSpPr/>
              <p:nvPr/>
            </p:nvSpPr>
            <p:spPr>
              <a:xfrm>
                <a:off x="8339667" y="3671084"/>
                <a:ext cx="134899" cy="2225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32" extrusionOk="0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9" y="32"/>
                      <a:pt x="19" y="32"/>
                      <a:pt x="19" y="32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39"/>
              <p:cNvSpPr/>
              <p:nvPr/>
            </p:nvSpPr>
            <p:spPr>
              <a:xfrm>
                <a:off x="7948459" y="3738533"/>
                <a:ext cx="323759" cy="195602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4" y="15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9"/>
                      <a:pt x="39" y="5"/>
                      <a:pt x="35" y="5"/>
                    </a:cubicBezTo>
                    <a:cubicBezTo>
                      <a:pt x="33" y="5"/>
                      <a:pt x="32" y="5"/>
                      <a:pt x="31" y="6"/>
                    </a:cubicBezTo>
                    <a:cubicBezTo>
                      <a:pt x="30" y="3"/>
                      <a:pt x="27" y="0"/>
                      <a:pt x="24" y="0"/>
                    </a:cubicBezTo>
                    <a:cubicBezTo>
                      <a:pt x="21" y="0"/>
                      <a:pt x="19" y="2"/>
                      <a:pt x="17" y="4"/>
                    </a:cubicBezTo>
                    <a:cubicBezTo>
                      <a:pt x="16" y="3"/>
                      <a:pt x="14" y="2"/>
                      <a:pt x="13" y="2"/>
                    </a:cubicBezTo>
                    <a:cubicBezTo>
                      <a:pt x="8" y="2"/>
                      <a:pt x="5" y="6"/>
                      <a:pt x="5" y="10"/>
                    </a:cubicBezTo>
                    <a:cubicBezTo>
                      <a:pt x="5" y="11"/>
                      <a:pt x="5" y="12"/>
                      <a:pt x="6" y="13"/>
                    </a:cubicBezTo>
                    <a:cubicBezTo>
                      <a:pt x="2" y="13"/>
                      <a:pt x="0" y="17"/>
                      <a:pt x="0" y="20"/>
                    </a:cubicBezTo>
                    <a:cubicBezTo>
                      <a:pt x="0" y="24"/>
                      <a:pt x="3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7" name="Google Shape;2607;p39"/>
            <p:cNvGrpSpPr/>
            <p:nvPr/>
          </p:nvGrpSpPr>
          <p:grpSpPr>
            <a:xfrm>
              <a:off x="7466106" y="4026068"/>
              <a:ext cx="964618" cy="1085626"/>
              <a:chOff x="7466106" y="4026068"/>
              <a:chExt cx="964618" cy="1085626"/>
            </a:xfrm>
          </p:grpSpPr>
          <p:sp>
            <p:nvSpPr>
              <p:cNvPr id="2608" name="Google Shape;2608;p39"/>
              <p:cNvSpPr/>
              <p:nvPr/>
            </p:nvSpPr>
            <p:spPr>
              <a:xfrm>
                <a:off x="7587696" y="4139492"/>
                <a:ext cx="705225" cy="8749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8" extrusionOk="0">
                    <a:moveTo>
                      <a:pt x="87" y="108"/>
                    </a:moveTo>
                    <a:lnTo>
                      <a:pt x="0" y="108"/>
                    </a:lnTo>
                    <a:lnTo>
                      <a:pt x="0" y="55"/>
                    </a:lnTo>
                    <a:lnTo>
                      <a:pt x="44" y="0"/>
                    </a:lnTo>
                    <a:lnTo>
                      <a:pt x="87" y="55"/>
                    </a:lnTo>
                    <a:lnTo>
                      <a:pt x="87" y="108"/>
                    </a:lnTo>
                    <a:close/>
                  </a:path>
                </a:pathLst>
              </a:custGeom>
              <a:solidFill>
                <a:srgbClr val="FFB8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39"/>
              <p:cNvSpPr/>
              <p:nvPr/>
            </p:nvSpPr>
            <p:spPr>
              <a:xfrm>
                <a:off x="7587696" y="4139492"/>
                <a:ext cx="705225" cy="87498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8" extrusionOk="0">
                    <a:moveTo>
                      <a:pt x="87" y="108"/>
                    </a:moveTo>
                    <a:lnTo>
                      <a:pt x="0" y="108"/>
                    </a:lnTo>
                    <a:lnTo>
                      <a:pt x="0" y="55"/>
                    </a:lnTo>
                    <a:lnTo>
                      <a:pt x="44" y="0"/>
                    </a:lnTo>
                    <a:lnTo>
                      <a:pt x="87" y="55"/>
                    </a:lnTo>
                    <a:lnTo>
                      <a:pt x="87" y="108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2610;p39"/>
              <p:cNvSpPr/>
              <p:nvPr/>
            </p:nvSpPr>
            <p:spPr>
              <a:xfrm>
                <a:off x="7701181" y="4795729"/>
                <a:ext cx="1056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39"/>
              <p:cNvSpPr/>
              <p:nvPr/>
            </p:nvSpPr>
            <p:spPr>
              <a:xfrm>
                <a:off x="8090271" y="4795729"/>
                <a:ext cx="1134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39"/>
              <p:cNvSpPr/>
              <p:nvPr/>
            </p:nvSpPr>
            <p:spPr>
              <a:xfrm>
                <a:off x="7879514" y="4350136"/>
                <a:ext cx="130200" cy="12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39"/>
              <p:cNvSpPr/>
              <p:nvPr/>
            </p:nvSpPr>
            <p:spPr>
              <a:xfrm>
                <a:off x="7466106" y="4026068"/>
                <a:ext cx="964618" cy="59142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39"/>
              <p:cNvSpPr/>
              <p:nvPr/>
            </p:nvSpPr>
            <p:spPr>
              <a:xfrm>
                <a:off x="7466106" y="4026068"/>
                <a:ext cx="964618" cy="59142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3" extrusionOk="0">
                    <a:moveTo>
                      <a:pt x="13" y="73"/>
                    </a:moveTo>
                    <a:lnTo>
                      <a:pt x="0" y="73"/>
                    </a:lnTo>
                    <a:lnTo>
                      <a:pt x="59" y="0"/>
                    </a:lnTo>
                    <a:lnTo>
                      <a:pt x="119" y="73"/>
                    </a:lnTo>
                    <a:lnTo>
                      <a:pt x="104" y="73"/>
                    </a:lnTo>
                    <a:lnTo>
                      <a:pt x="59" y="17"/>
                    </a:lnTo>
                    <a:lnTo>
                      <a:pt x="13" y="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39"/>
              <p:cNvSpPr/>
              <p:nvPr/>
            </p:nvSpPr>
            <p:spPr>
              <a:xfrm>
                <a:off x="7847090" y="4747118"/>
                <a:ext cx="170227" cy="267356"/>
              </a:xfrm>
              <a:custGeom>
                <a:avLst/>
                <a:gdLst/>
                <a:ahLst/>
                <a:cxnLst/>
                <a:rect l="l" t="t" r="r" b="b"/>
                <a:pathLst>
                  <a:path w="20" h="32" extrusionOk="0">
                    <a:moveTo>
                      <a:pt x="20" y="10"/>
                    </a:moveTo>
                    <a:cubicBezTo>
                      <a:pt x="20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0" y="32"/>
                      <a:pt x="20" y="32"/>
                      <a:pt x="20" y="32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39"/>
              <p:cNvSpPr/>
              <p:nvPr/>
            </p:nvSpPr>
            <p:spPr>
              <a:xfrm>
                <a:off x="7701112" y="4576983"/>
                <a:ext cx="105600" cy="11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39"/>
              <p:cNvSpPr/>
              <p:nvPr/>
            </p:nvSpPr>
            <p:spPr>
              <a:xfrm>
                <a:off x="8090271" y="4576983"/>
                <a:ext cx="120600" cy="113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39"/>
              <p:cNvSpPr/>
              <p:nvPr/>
            </p:nvSpPr>
            <p:spPr>
              <a:xfrm>
                <a:off x="7895726" y="4576983"/>
                <a:ext cx="120600" cy="12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39"/>
              <p:cNvSpPr/>
              <p:nvPr/>
            </p:nvSpPr>
            <p:spPr>
              <a:xfrm>
                <a:off x="7749818" y="4876745"/>
                <a:ext cx="380984" cy="234949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0"/>
                    </a:moveTo>
                    <a:cubicBezTo>
                      <a:pt x="46" y="17"/>
                      <a:pt x="45" y="15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9"/>
                      <a:pt x="39" y="5"/>
                      <a:pt x="35" y="5"/>
                    </a:cubicBezTo>
                    <a:cubicBezTo>
                      <a:pt x="34" y="5"/>
                      <a:pt x="33" y="6"/>
                      <a:pt x="32" y="6"/>
                    </a:cubicBezTo>
                    <a:cubicBezTo>
                      <a:pt x="31" y="3"/>
                      <a:pt x="28" y="0"/>
                      <a:pt x="24" y="0"/>
                    </a:cubicBezTo>
                    <a:cubicBezTo>
                      <a:pt x="21" y="0"/>
                      <a:pt x="19" y="2"/>
                      <a:pt x="18" y="4"/>
                    </a:cubicBezTo>
                    <a:cubicBezTo>
                      <a:pt x="16" y="3"/>
                      <a:pt x="15" y="2"/>
                      <a:pt x="13" y="2"/>
                    </a:cubicBezTo>
                    <a:cubicBezTo>
                      <a:pt x="9" y="2"/>
                      <a:pt x="5" y="6"/>
                      <a:pt x="5" y="10"/>
                    </a:cubicBezTo>
                    <a:cubicBezTo>
                      <a:pt x="5" y="11"/>
                      <a:pt x="6" y="12"/>
                      <a:pt x="6" y="13"/>
                    </a:cubicBezTo>
                    <a:cubicBezTo>
                      <a:pt x="2" y="14"/>
                      <a:pt x="0" y="17"/>
                      <a:pt x="0" y="20"/>
                    </a:cubicBezTo>
                    <a:cubicBezTo>
                      <a:pt x="0" y="25"/>
                      <a:pt x="3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33" y="28"/>
                      <a:pt x="39" y="28"/>
                    </a:cubicBezTo>
                    <a:cubicBezTo>
                      <a:pt x="45" y="28"/>
                      <a:pt x="46" y="24"/>
                      <a:pt x="46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526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Google Shape;3747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problem</a:t>
            </a:r>
            <a:endParaRPr dirty="0"/>
          </a:p>
        </p:txBody>
      </p:sp>
      <p:grpSp>
        <p:nvGrpSpPr>
          <p:cNvPr id="2" name="Google Shape;2229;p35">
            <a:extLst>
              <a:ext uri="{FF2B5EF4-FFF2-40B4-BE49-F238E27FC236}">
                <a16:creationId xmlns:a16="http://schemas.microsoft.com/office/drawing/2014/main" id="{62854484-0BA8-6914-E3C0-7650499E81D0}"/>
              </a:ext>
            </a:extLst>
          </p:cNvPr>
          <p:cNvGrpSpPr/>
          <p:nvPr/>
        </p:nvGrpSpPr>
        <p:grpSpPr>
          <a:xfrm>
            <a:off x="5967424" y="832902"/>
            <a:ext cx="565175" cy="412538"/>
            <a:chOff x="9314465" y="3099780"/>
            <a:chExt cx="910138" cy="777759"/>
          </a:xfrm>
        </p:grpSpPr>
        <p:sp>
          <p:nvSpPr>
            <p:cNvPr id="3" name="Google Shape;2230;p35">
              <a:extLst>
                <a:ext uri="{FF2B5EF4-FFF2-40B4-BE49-F238E27FC236}">
                  <a16:creationId xmlns:a16="http://schemas.microsoft.com/office/drawing/2014/main" id="{6EF0900A-03B0-B4B6-18D1-04A5B5A26560}"/>
                </a:ext>
              </a:extLst>
            </p:cNvPr>
            <p:cNvSpPr/>
            <p:nvPr/>
          </p:nvSpPr>
          <p:spPr>
            <a:xfrm>
              <a:off x="9364108" y="3132877"/>
              <a:ext cx="810850" cy="744663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98" y="45"/>
                  </a:moveTo>
                  <a:lnTo>
                    <a:pt x="83" y="1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16" y="13"/>
                  </a:lnTo>
                  <a:lnTo>
                    <a:pt x="0" y="45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98" y="90"/>
                  </a:lnTo>
                  <a:lnTo>
                    <a:pt x="98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rgbClr val="9F9386"/>
              </a:solidFill>
              <a:prstDash val="dash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2231;p35">
              <a:extLst>
                <a:ext uri="{FF2B5EF4-FFF2-40B4-BE49-F238E27FC236}">
                  <a16:creationId xmlns:a16="http://schemas.microsoft.com/office/drawing/2014/main" id="{FF302F7F-2BA0-E9F3-50F5-991C776C4131}"/>
                </a:ext>
              </a:extLst>
            </p:cNvPr>
            <p:cNvSpPr/>
            <p:nvPr/>
          </p:nvSpPr>
          <p:spPr>
            <a:xfrm>
              <a:off x="9364108" y="381962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232;p35">
              <a:extLst>
                <a:ext uri="{FF2B5EF4-FFF2-40B4-BE49-F238E27FC236}">
                  <a16:creationId xmlns:a16="http://schemas.microsoft.com/office/drawing/2014/main" id="{16234A48-78B8-B6B9-1B37-BEFDE2599C39}"/>
                </a:ext>
              </a:extLst>
            </p:cNvPr>
            <p:cNvSpPr/>
            <p:nvPr/>
          </p:nvSpPr>
          <p:spPr>
            <a:xfrm>
              <a:off x="9364108" y="372860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233;p35">
              <a:extLst>
                <a:ext uri="{FF2B5EF4-FFF2-40B4-BE49-F238E27FC236}">
                  <a16:creationId xmlns:a16="http://schemas.microsoft.com/office/drawing/2014/main" id="{652213DB-69DB-9CAF-272F-FD4A125B46D7}"/>
                </a:ext>
              </a:extLst>
            </p:cNvPr>
            <p:cNvSpPr/>
            <p:nvPr/>
          </p:nvSpPr>
          <p:spPr>
            <a:xfrm>
              <a:off x="9364108" y="364586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234;p35">
              <a:extLst>
                <a:ext uri="{FF2B5EF4-FFF2-40B4-BE49-F238E27FC236}">
                  <a16:creationId xmlns:a16="http://schemas.microsoft.com/office/drawing/2014/main" id="{8233C047-3D71-2088-5146-B6C8867B7062}"/>
                </a:ext>
              </a:extLst>
            </p:cNvPr>
            <p:cNvSpPr/>
            <p:nvPr/>
          </p:nvSpPr>
          <p:spPr>
            <a:xfrm>
              <a:off x="9364108" y="3546578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235;p35">
              <a:extLst>
                <a:ext uri="{FF2B5EF4-FFF2-40B4-BE49-F238E27FC236}">
                  <a16:creationId xmlns:a16="http://schemas.microsoft.com/office/drawing/2014/main" id="{07A850C5-B428-BC47-9CEB-FC64AD05CBC3}"/>
                </a:ext>
              </a:extLst>
            </p:cNvPr>
            <p:cNvSpPr/>
            <p:nvPr/>
          </p:nvSpPr>
          <p:spPr>
            <a:xfrm>
              <a:off x="9364108" y="3455564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236;p35">
              <a:extLst>
                <a:ext uri="{FF2B5EF4-FFF2-40B4-BE49-F238E27FC236}">
                  <a16:creationId xmlns:a16="http://schemas.microsoft.com/office/drawing/2014/main" id="{C0E9E070-8652-B7EF-A39E-1792266E3783}"/>
                </a:ext>
              </a:extLst>
            </p:cNvPr>
            <p:cNvSpPr/>
            <p:nvPr/>
          </p:nvSpPr>
          <p:spPr>
            <a:xfrm>
              <a:off x="9364108" y="3356275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237;p35">
              <a:extLst>
                <a:ext uri="{FF2B5EF4-FFF2-40B4-BE49-F238E27FC236}">
                  <a16:creationId xmlns:a16="http://schemas.microsoft.com/office/drawing/2014/main" id="{42DAA496-5211-B62D-8293-231EA0355CDD}"/>
                </a:ext>
              </a:extLst>
            </p:cNvPr>
            <p:cNvSpPr/>
            <p:nvPr/>
          </p:nvSpPr>
          <p:spPr>
            <a:xfrm>
              <a:off x="9364108" y="326526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238;p35">
              <a:extLst>
                <a:ext uri="{FF2B5EF4-FFF2-40B4-BE49-F238E27FC236}">
                  <a16:creationId xmlns:a16="http://schemas.microsoft.com/office/drawing/2014/main" id="{E4DAC9CB-6F10-88A6-00FF-22EBA56DFA92}"/>
                </a:ext>
              </a:extLst>
            </p:cNvPr>
            <p:cNvSpPr/>
            <p:nvPr/>
          </p:nvSpPr>
          <p:spPr>
            <a:xfrm>
              <a:off x="9364108" y="317424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239;p35">
              <a:extLst>
                <a:ext uri="{FF2B5EF4-FFF2-40B4-BE49-F238E27FC236}">
                  <a16:creationId xmlns:a16="http://schemas.microsoft.com/office/drawing/2014/main" id="{2AEB01D4-C159-91A8-1994-EDF147712FCB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240;p35">
              <a:extLst>
                <a:ext uri="{FF2B5EF4-FFF2-40B4-BE49-F238E27FC236}">
                  <a16:creationId xmlns:a16="http://schemas.microsoft.com/office/drawing/2014/main" id="{B589A9E4-A736-0C34-22C7-2AFE891D3F8E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241;p35">
              <a:extLst>
                <a:ext uri="{FF2B5EF4-FFF2-40B4-BE49-F238E27FC236}">
                  <a16:creationId xmlns:a16="http://schemas.microsoft.com/office/drawing/2014/main" id="{47BC0448-D3FE-28C7-25CE-A9AB88A18B9D}"/>
                </a:ext>
              </a:extLst>
            </p:cNvPr>
            <p:cNvSpPr/>
            <p:nvPr/>
          </p:nvSpPr>
          <p:spPr>
            <a:xfrm>
              <a:off x="9736438" y="362104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242;p35">
              <a:extLst>
                <a:ext uri="{FF2B5EF4-FFF2-40B4-BE49-F238E27FC236}">
                  <a16:creationId xmlns:a16="http://schemas.microsoft.com/office/drawing/2014/main" id="{F7CEC2CA-A136-8910-5507-7C68D6E303F8}"/>
                </a:ext>
              </a:extLst>
            </p:cNvPr>
            <p:cNvSpPr/>
            <p:nvPr/>
          </p:nvSpPr>
          <p:spPr>
            <a:xfrm>
              <a:off x="9786081" y="3604496"/>
              <a:ext cx="256493" cy="264769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8" y="32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1" y="30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243;p35">
              <a:extLst>
                <a:ext uri="{FF2B5EF4-FFF2-40B4-BE49-F238E27FC236}">
                  <a16:creationId xmlns:a16="http://schemas.microsoft.com/office/drawing/2014/main" id="{3CEDA329-70E3-57AF-2FB6-DAA1FE0161BD}"/>
                </a:ext>
              </a:extLst>
            </p:cNvPr>
            <p:cNvSpPr/>
            <p:nvPr/>
          </p:nvSpPr>
          <p:spPr>
            <a:xfrm>
              <a:off x="9521314" y="3604496"/>
              <a:ext cx="239945" cy="264769"/>
            </a:xfrm>
            <a:custGeom>
              <a:avLst/>
              <a:gdLst/>
              <a:ahLst/>
              <a:cxnLst/>
              <a:rect l="l" t="t" r="r" b="b"/>
              <a:pathLst>
                <a:path w="29" h="32" extrusionOk="0">
                  <a:moveTo>
                    <a:pt x="27" y="3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29" y="29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244;p35">
              <a:extLst>
                <a:ext uri="{FF2B5EF4-FFF2-40B4-BE49-F238E27FC236}">
                  <a16:creationId xmlns:a16="http://schemas.microsoft.com/office/drawing/2014/main" id="{CB4BEF14-AB58-35E5-13A9-DE05EE3383CB}"/>
                </a:ext>
              </a:extLst>
            </p:cNvPr>
            <p:cNvSpPr/>
            <p:nvPr/>
          </p:nvSpPr>
          <p:spPr>
            <a:xfrm>
              <a:off x="9777807" y="3604496"/>
              <a:ext cx="264767" cy="26476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" y="32"/>
                  </a:moveTo>
                  <a:lnTo>
                    <a:pt x="0" y="29"/>
                  </a:lnTo>
                  <a:lnTo>
                    <a:pt x="30" y="0"/>
                  </a:lnTo>
                  <a:lnTo>
                    <a:pt x="32" y="3"/>
                  </a:lnTo>
                  <a:lnTo>
                    <a:pt x="3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245;p35">
              <a:extLst>
                <a:ext uri="{FF2B5EF4-FFF2-40B4-BE49-F238E27FC236}">
                  <a16:creationId xmlns:a16="http://schemas.microsoft.com/office/drawing/2014/main" id="{B392C0BB-E00E-FEC2-7386-2EF9F02D0911}"/>
                </a:ext>
              </a:extLst>
            </p:cNvPr>
            <p:cNvSpPr/>
            <p:nvPr/>
          </p:nvSpPr>
          <p:spPr>
            <a:xfrm>
              <a:off x="9513044" y="3587956"/>
              <a:ext cx="292153" cy="264767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2" y="29"/>
                  </a:moveTo>
                  <a:lnTo>
                    <a:pt x="0" y="27"/>
                  </a:lnTo>
                  <a:lnTo>
                    <a:pt x="29" y="0"/>
                  </a:lnTo>
                  <a:lnTo>
                    <a:pt x="32" y="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246;p35">
              <a:extLst>
                <a:ext uri="{FF2B5EF4-FFF2-40B4-BE49-F238E27FC236}">
                  <a16:creationId xmlns:a16="http://schemas.microsoft.com/office/drawing/2014/main" id="{A608AE29-AF5D-8DFE-F0F1-B718C7067C3C}"/>
                </a:ext>
              </a:extLst>
            </p:cNvPr>
            <p:cNvSpPr/>
            <p:nvPr/>
          </p:nvSpPr>
          <p:spPr>
            <a:xfrm>
              <a:off x="9488218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247;p35">
              <a:extLst>
                <a:ext uri="{FF2B5EF4-FFF2-40B4-BE49-F238E27FC236}">
                  <a16:creationId xmlns:a16="http://schemas.microsoft.com/office/drawing/2014/main" id="{199DE8F4-5508-5B39-C58C-7C0CCDEF69B3}"/>
                </a:ext>
              </a:extLst>
            </p:cNvPr>
            <p:cNvSpPr/>
            <p:nvPr/>
          </p:nvSpPr>
          <p:spPr>
            <a:xfrm>
              <a:off x="9479944" y="3414194"/>
              <a:ext cx="132384" cy="107562"/>
            </a:xfrm>
            <a:custGeom>
              <a:avLst/>
              <a:gdLst/>
              <a:ahLst/>
              <a:cxnLst/>
              <a:rect l="l" t="t" r="r" b="b"/>
              <a:pathLst>
                <a:path w="16" h="13" extrusionOk="0">
                  <a:moveTo>
                    <a:pt x="16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248;p35">
              <a:extLst>
                <a:ext uri="{FF2B5EF4-FFF2-40B4-BE49-F238E27FC236}">
                  <a16:creationId xmlns:a16="http://schemas.microsoft.com/office/drawing/2014/main" id="{5D3E22AB-D983-8B90-7012-661AD22BE84E}"/>
                </a:ext>
              </a:extLst>
            </p:cNvPr>
            <p:cNvSpPr/>
            <p:nvPr/>
          </p:nvSpPr>
          <p:spPr>
            <a:xfrm>
              <a:off x="9546136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" name="Google Shape;2249;p35">
              <a:extLst>
                <a:ext uri="{FF2B5EF4-FFF2-40B4-BE49-F238E27FC236}">
                  <a16:creationId xmlns:a16="http://schemas.microsoft.com/office/drawing/2014/main" id="{CA2BE246-DCDF-395D-1231-D1D90228FE32}"/>
                </a:ext>
              </a:extLst>
            </p:cNvPr>
            <p:cNvCxnSpPr/>
            <p:nvPr/>
          </p:nvCxnSpPr>
          <p:spPr>
            <a:xfrm>
              <a:off x="9546136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3" name="Google Shape;2250;p35">
              <a:extLst>
                <a:ext uri="{FF2B5EF4-FFF2-40B4-BE49-F238E27FC236}">
                  <a16:creationId xmlns:a16="http://schemas.microsoft.com/office/drawing/2014/main" id="{99357F85-A42B-A24B-C8DD-E271CAAC169C}"/>
                </a:ext>
              </a:extLst>
            </p:cNvPr>
            <p:cNvSpPr/>
            <p:nvPr/>
          </p:nvSpPr>
          <p:spPr>
            <a:xfrm>
              <a:off x="9537862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251;p35">
              <a:extLst>
                <a:ext uri="{FF2B5EF4-FFF2-40B4-BE49-F238E27FC236}">
                  <a16:creationId xmlns:a16="http://schemas.microsoft.com/office/drawing/2014/main" id="{0EC78D5C-0033-EC48-A2F5-17CC26E4C7A0}"/>
                </a:ext>
              </a:extLst>
            </p:cNvPr>
            <p:cNvSpPr/>
            <p:nvPr/>
          </p:nvSpPr>
          <p:spPr>
            <a:xfrm>
              <a:off x="9488218" y="3463838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Google Shape;2252;p35">
              <a:extLst>
                <a:ext uri="{FF2B5EF4-FFF2-40B4-BE49-F238E27FC236}">
                  <a16:creationId xmlns:a16="http://schemas.microsoft.com/office/drawing/2014/main" id="{91C8793D-503C-848C-5285-6F20EA073A2B}"/>
                </a:ext>
              </a:extLst>
            </p:cNvPr>
            <p:cNvCxnSpPr/>
            <p:nvPr/>
          </p:nvCxnSpPr>
          <p:spPr>
            <a:xfrm>
              <a:off x="9604054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6" name="Google Shape;2253;p35">
              <a:extLst>
                <a:ext uri="{FF2B5EF4-FFF2-40B4-BE49-F238E27FC236}">
                  <a16:creationId xmlns:a16="http://schemas.microsoft.com/office/drawing/2014/main" id="{8966143B-0181-B544-D01B-7F3065EDA791}"/>
                </a:ext>
              </a:extLst>
            </p:cNvPr>
            <p:cNvSpPr/>
            <p:nvPr/>
          </p:nvSpPr>
          <p:spPr>
            <a:xfrm>
              <a:off x="9488218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54;p35">
              <a:extLst>
                <a:ext uri="{FF2B5EF4-FFF2-40B4-BE49-F238E27FC236}">
                  <a16:creationId xmlns:a16="http://schemas.microsoft.com/office/drawing/2014/main" id="{F77CDF13-4949-4C19-9D2F-01B9DF468742}"/>
                </a:ext>
              </a:extLst>
            </p:cNvPr>
            <p:cNvSpPr/>
            <p:nvPr/>
          </p:nvSpPr>
          <p:spPr>
            <a:xfrm>
              <a:off x="9719890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255;p35">
              <a:extLst>
                <a:ext uri="{FF2B5EF4-FFF2-40B4-BE49-F238E27FC236}">
                  <a16:creationId xmlns:a16="http://schemas.microsoft.com/office/drawing/2014/main" id="{F302B1DA-5468-3BEA-67AD-E06B1BC4DC8E}"/>
                </a:ext>
              </a:extLst>
            </p:cNvPr>
            <p:cNvSpPr/>
            <p:nvPr/>
          </p:nvSpPr>
          <p:spPr>
            <a:xfrm>
              <a:off x="9711616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256;p35">
              <a:extLst>
                <a:ext uri="{FF2B5EF4-FFF2-40B4-BE49-F238E27FC236}">
                  <a16:creationId xmlns:a16="http://schemas.microsoft.com/office/drawing/2014/main" id="{499E592B-6838-DE21-CF97-7604D4079890}"/>
                </a:ext>
              </a:extLst>
            </p:cNvPr>
            <p:cNvSpPr/>
            <p:nvPr/>
          </p:nvSpPr>
          <p:spPr>
            <a:xfrm>
              <a:off x="9777807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2257;p35">
              <a:extLst>
                <a:ext uri="{FF2B5EF4-FFF2-40B4-BE49-F238E27FC236}">
                  <a16:creationId xmlns:a16="http://schemas.microsoft.com/office/drawing/2014/main" id="{7EACE46F-D132-CFAF-05ED-6EC00CE59B08}"/>
                </a:ext>
              </a:extLst>
            </p:cNvPr>
            <p:cNvCxnSpPr/>
            <p:nvPr/>
          </p:nvCxnSpPr>
          <p:spPr>
            <a:xfrm>
              <a:off x="9777807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" name="Google Shape;2258;p35">
              <a:extLst>
                <a:ext uri="{FF2B5EF4-FFF2-40B4-BE49-F238E27FC236}">
                  <a16:creationId xmlns:a16="http://schemas.microsoft.com/office/drawing/2014/main" id="{1CFE2E19-D6A1-B2E7-2142-E6F3431E34AC}"/>
                </a:ext>
              </a:extLst>
            </p:cNvPr>
            <p:cNvSpPr/>
            <p:nvPr/>
          </p:nvSpPr>
          <p:spPr>
            <a:xfrm>
              <a:off x="9777807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2259;p35">
              <a:extLst>
                <a:ext uri="{FF2B5EF4-FFF2-40B4-BE49-F238E27FC236}">
                  <a16:creationId xmlns:a16="http://schemas.microsoft.com/office/drawing/2014/main" id="{EA0A36A9-DF48-955D-E2B5-DFE40F85849D}"/>
                </a:ext>
              </a:extLst>
            </p:cNvPr>
            <p:cNvSpPr/>
            <p:nvPr/>
          </p:nvSpPr>
          <p:spPr>
            <a:xfrm>
              <a:off x="9728164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45" name="Google Shape;2260;p35">
              <a:extLst>
                <a:ext uri="{FF2B5EF4-FFF2-40B4-BE49-F238E27FC236}">
                  <a16:creationId xmlns:a16="http://schemas.microsoft.com/office/drawing/2014/main" id="{7C8698D3-2540-B525-6E88-F33D379E6766}"/>
                </a:ext>
              </a:extLst>
            </p:cNvPr>
            <p:cNvCxnSpPr/>
            <p:nvPr/>
          </p:nvCxnSpPr>
          <p:spPr>
            <a:xfrm>
              <a:off x="9835725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746" name="Google Shape;2261;p35">
              <a:extLst>
                <a:ext uri="{FF2B5EF4-FFF2-40B4-BE49-F238E27FC236}">
                  <a16:creationId xmlns:a16="http://schemas.microsoft.com/office/drawing/2014/main" id="{EC1EC80C-AAAE-3FA1-89C7-7CF221528FE8}"/>
                </a:ext>
              </a:extLst>
            </p:cNvPr>
            <p:cNvSpPr/>
            <p:nvPr/>
          </p:nvSpPr>
          <p:spPr>
            <a:xfrm>
              <a:off x="9728164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2262;p35">
              <a:extLst>
                <a:ext uri="{FF2B5EF4-FFF2-40B4-BE49-F238E27FC236}">
                  <a16:creationId xmlns:a16="http://schemas.microsoft.com/office/drawing/2014/main" id="{98FAA438-2496-F8D9-B80F-9BF5919B2B98}"/>
                </a:ext>
              </a:extLst>
            </p:cNvPr>
            <p:cNvSpPr/>
            <p:nvPr/>
          </p:nvSpPr>
          <p:spPr>
            <a:xfrm>
              <a:off x="9719890" y="3256987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2263;p35">
              <a:extLst>
                <a:ext uri="{FF2B5EF4-FFF2-40B4-BE49-F238E27FC236}">
                  <a16:creationId xmlns:a16="http://schemas.microsoft.com/office/drawing/2014/main" id="{CD2E2906-C992-012E-CE8B-66DCFCF81515}"/>
                </a:ext>
              </a:extLst>
            </p:cNvPr>
            <p:cNvSpPr/>
            <p:nvPr/>
          </p:nvSpPr>
          <p:spPr>
            <a:xfrm>
              <a:off x="9711616" y="3248713"/>
              <a:ext cx="132384" cy="115836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6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4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2264;p35">
              <a:extLst>
                <a:ext uri="{FF2B5EF4-FFF2-40B4-BE49-F238E27FC236}">
                  <a16:creationId xmlns:a16="http://schemas.microsoft.com/office/drawing/2014/main" id="{7F157177-950D-E20F-6D7C-2503B2ACCBB4}"/>
                </a:ext>
              </a:extLst>
            </p:cNvPr>
            <p:cNvSpPr/>
            <p:nvPr/>
          </p:nvSpPr>
          <p:spPr>
            <a:xfrm>
              <a:off x="9777807" y="3265261"/>
              <a:ext cx="0" cy="82740"/>
            </a:xfrm>
            <a:custGeom>
              <a:avLst/>
              <a:gdLst/>
              <a:ahLst/>
              <a:cxnLst/>
              <a:rect l="l" t="t" r="r" b="b"/>
              <a:pathLst>
                <a:path w="120000" h="10" extrusionOk="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62" name="Google Shape;2265;p35">
              <a:extLst>
                <a:ext uri="{FF2B5EF4-FFF2-40B4-BE49-F238E27FC236}">
                  <a16:creationId xmlns:a16="http://schemas.microsoft.com/office/drawing/2014/main" id="{FDCC9151-E7C7-69CD-D94C-EF02F1C3BB65}"/>
                </a:ext>
              </a:extLst>
            </p:cNvPr>
            <p:cNvCxnSpPr/>
            <p:nvPr/>
          </p:nvCxnSpPr>
          <p:spPr>
            <a:xfrm>
              <a:off x="9777807" y="326526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763" name="Google Shape;2266;p35">
              <a:extLst>
                <a:ext uri="{FF2B5EF4-FFF2-40B4-BE49-F238E27FC236}">
                  <a16:creationId xmlns:a16="http://schemas.microsoft.com/office/drawing/2014/main" id="{E0CCD9E6-8C6C-C59F-ECE7-C0E7534BE8E6}"/>
                </a:ext>
              </a:extLst>
            </p:cNvPr>
            <p:cNvSpPr/>
            <p:nvPr/>
          </p:nvSpPr>
          <p:spPr>
            <a:xfrm>
              <a:off x="9769534" y="3265261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2267;p35">
              <a:extLst>
                <a:ext uri="{FF2B5EF4-FFF2-40B4-BE49-F238E27FC236}">
                  <a16:creationId xmlns:a16="http://schemas.microsoft.com/office/drawing/2014/main" id="{22690480-C0A2-53DD-447A-9F908555C4E6}"/>
                </a:ext>
              </a:extLst>
            </p:cNvPr>
            <p:cNvSpPr/>
            <p:nvPr/>
          </p:nvSpPr>
          <p:spPr>
            <a:xfrm>
              <a:off x="9719890" y="3306631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65" name="Google Shape;2268;p35">
              <a:extLst>
                <a:ext uri="{FF2B5EF4-FFF2-40B4-BE49-F238E27FC236}">
                  <a16:creationId xmlns:a16="http://schemas.microsoft.com/office/drawing/2014/main" id="{90FF3165-C42B-0F66-24A3-5466568E7B6F}"/>
                </a:ext>
              </a:extLst>
            </p:cNvPr>
            <p:cNvCxnSpPr/>
            <p:nvPr/>
          </p:nvCxnSpPr>
          <p:spPr>
            <a:xfrm>
              <a:off x="9835725" y="330663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766" name="Google Shape;2269;p35">
              <a:extLst>
                <a:ext uri="{FF2B5EF4-FFF2-40B4-BE49-F238E27FC236}">
                  <a16:creationId xmlns:a16="http://schemas.microsoft.com/office/drawing/2014/main" id="{D374B896-8AA7-4592-9C77-DC386D534778}"/>
                </a:ext>
              </a:extLst>
            </p:cNvPr>
            <p:cNvSpPr/>
            <p:nvPr/>
          </p:nvSpPr>
          <p:spPr>
            <a:xfrm>
              <a:off x="9719890" y="3298357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2270;p35">
              <a:extLst>
                <a:ext uri="{FF2B5EF4-FFF2-40B4-BE49-F238E27FC236}">
                  <a16:creationId xmlns:a16="http://schemas.microsoft.com/office/drawing/2014/main" id="{366B8F8B-9118-B651-D559-DEC333373A5E}"/>
                </a:ext>
              </a:extLst>
            </p:cNvPr>
            <p:cNvSpPr/>
            <p:nvPr/>
          </p:nvSpPr>
          <p:spPr>
            <a:xfrm>
              <a:off x="9951561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2271;p35">
              <a:extLst>
                <a:ext uri="{FF2B5EF4-FFF2-40B4-BE49-F238E27FC236}">
                  <a16:creationId xmlns:a16="http://schemas.microsoft.com/office/drawing/2014/main" id="{E69E46BC-0A1D-61BE-7128-AAF7AFEB3CFC}"/>
                </a:ext>
              </a:extLst>
            </p:cNvPr>
            <p:cNvSpPr/>
            <p:nvPr/>
          </p:nvSpPr>
          <p:spPr>
            <a:xfrm>
              <a:off x="9943287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5" y="11"/>
                  </a:lnTo>
                  <a:lnTo>
                    <a:pt x="15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2272;p35">
              <a:extLst>
                <a:ext uri="{FF2B5EF4-FFF2-40B4-BE49-F238E27FC236}">
                  <a16:creationId xmlns:a16="http://schemas.microsoft.com/office/drawing/2014/main" id="{A7D971B4-A00B-C83A-D8DC-7CA922F57CA9}"/>
                </a:ext>
              </a:extLst>
            </p:cNvPr>
            <p:cNvSpPr/>
            <p:nvPr/>
          </p:nvSpPr>
          <p:spPr>
            <a:xfrm>
              <a:off x="10009479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0" name="Google Shape;2273;p35">
              <a:extLst>
                <a:ext uri="{FF2B5EF4-FFF2-40B4-BE49-F238E27FC236}">
                  <a16:creationId xmlns:a16="http://schemas.microsoft.com/office/drawing/2014/main" id="{B165FF7B-AF29-330C-BAF0-401F76FDB8CB}"/>
                </a:ext>
              </a:extLst>
            </p:cNvPr>
            <p:cNvCxnSpPr/>
            <p:nvPr/>
          </p:nvCxnSpPr>
          <p:spPr>
            <a:xfrm>
              <a:off x="10009479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771" name="Google Shape;2274;p35">
              <a:extLst>
                <a:ext uri="{FF2B5EF4-FFF2-40B4-BE49-F238E27FC236}">
                  <a16:creationId xmlns:a16="http://schemas.microsoft.com/office/drawing/2014/main" id="{51573851-C857-1BF2-0D4C-688C1DE3F1A8}"/>
                </a:ext>
              </a:extLst>
            </p:cNvPr>
            <p:cNvSpPr/>
            <p:nvPr/>
          </p:nvSpPr>
          <p:spPr>
            <a:xfrm>
              <a:off x="10009479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2275;p35">
              <a:extLst>
                <a:ext uri="{FF2B5EF4-FFF2-40B4-BE49-F238E27FC236}">
                  <a16:creationId xmlns:a16="http://schemas.microsoft.com/office/drawing/2014/main" id="{76F1EB0B-CF7B-5D8F-9A34-28D8C08425EA}"/>
                </a:ext>
              </a:extLst>
            </p:cNvPr>
            <p:cNvSpPr/>
            <p:nvPr/>
          </p:nvSpPr>
          <p:spPr>
            <a:xfrm>
              <a:off x="9959835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3" name="Google Shape;2276;p35">
              <a:extLst>
                <a:ext uri="{FF2B5EF4-FFF2-40B4-BE49-F238E27FC236}">
                  <a16:creationId xmlns:a16="http://schemas.microsoft.com/office/drawing/2014/main" id="{CB9D7FA6-E409-0B51-5DEF-1DAB7FB559E5}"/>
                </a:ext>
              </a:extLst>
            </p:cNvPr>
            <p:cNvCxnSpPr/>
            <p:nvPr/>
          </p:nvCxnSpPr>
          <p:spPr>
            <a:xfrm>
              <a:off x="10067397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774" name="Google Shape;2277;p35">
              <a:extLst>
                <a:ext uri="{FF2B5EF4-FFF2-40B4-BE49-F238E27FC236}">
                  <a16:creationId xmlns:a16="http://schemas.microsoft.com/office/drawing/2014/main" id="{9CAB392B-53BD-DD73-4AE6-6CB90C541300}"/>
                </a:ext>
              </a:extLst>
            </p:cNvPr>
            <p:cNvSpPr/>
            <p:nvPr/>
          </p:nvSpPr>
          <p:spPr>
            <a:xfrm>
              <a:off x="9959835" y="3463838"/>
              <a:ext cx="0" cy="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2278;p35">
              <a:extLst>
                <a:ext uri="{FF2B5EF4-FFF2-40B4-BE49-F238E27FC236}">
                  <a16:creationId xmlns:a16="http://schemas.microsoft.com/office/drawing/2014/main" id="{00FCDA34-B1BA-15CF-E9C3-4E1D4C624991}"/>
                </a:ext>
              </a:extLst>
            </p:cNvPr>
            <p:cNvSpPr/>
            <p:nvPr/>
          </p:nvSpPr>
          <p:spPr>
            <a:xfrm>
              <a:off x="9314465" y="3099780"/>
              <a:ext cx="910138" cy="430250"/>
            </a:xfrm>
            <a:custGeom>
              <a:avLst/>
              <a:gdLst/>
              <a:ahLst/>
              <a:cxnLst/>
              <a:rect l="l" t="t" r="r" b="b"/>
              <a:pathLst>
                <a:path w="110" h="52" extrusionOk="0">
                  <a:moveTo>
                    <a:pt x="6" y="52"/>
                  </a:moveTo>
                  <a:lnTo>
                    <a:pt x="0" y="49"/>
                  </a:lnTo>
                  <a:lnTo>
                    <a:pt x="17" y="14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1"/>
                  </a:lnTo>
                  <a:lnTo>
                    <a:pt x="93" y="14"/>
                  </a:lnTo>
                  <a:lnTo>
                    <a:pt x="110" y="49"/>
                  </a:lnTo>
                  <a:lnTo>
                    <a:pt x="105" y="52"/>
                  </a:lnTo>
                  <a:lnTo>
                    <a:pt x="88" y="19"/>
                  </a:lnTo>
                  <a:lnTo>
                    <a:pt x="55" y="7"/>
                  </a:lnTo>
                  <a:lnTo>
                    <a:pt x="22" y="19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rgbClr val="998C7E"/>
              </a:solidFill>
              <a:prstDash val="dash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7" name="Google Shape;2229;p35">
            <a:extLst>
              <a:ext uri="{FF2B5EF4-FFF2-40B4-BE49-F238E27FC236}">
                <a16:creationId xmlns:a16="http://schemas.microsoft.com/office/drawing/2014/main" id="{3596E65E-34F6-2AE5-2EB9-81A4ADD29B45}"/>
              </a:ext>
            </a:extLst>
          </p:cNvPr>
          <p:cNvGrpSpPr/>
          <p:nvPr/>
        </p:nvGrpSpPr>
        <p:grpSpPr>
          <a:xfrm>
            <a:off x="5463930" y="2047432"/>
            <a:ext cx="565175" cy="412539"/>
            <a:chOff x="9314465" y="3099780"/>
            <a:chExt cx="910138" cy="777760"/>
          </a:xfrm>
        </p:grpSpPr>
        <p:sp>
          <p:nvSpPr>
            <p:cNvPr id="3828" name="Google Shape;2230;p35">
              <a:extLst>
                <a:ext uri="{FF2B5EF4-FFF2-40B4-BE49-F238E27FC236}">
                  <a16:creationId xmlns:a16="http://schemas.microsoft.com/office/drawing/2014/main" id="{E5CA9462-3BDB-EDE7-CE7D-DEF8990675F5}"/>
                </a:ext>
              </a:extLst>
            </p:cNvPr>
            <p:cNvSpPr/>
            <p:nvPr/>
          </p:nvSpPr>
          <p:spPr>
            <a:xfrm>
              <a:off x="9364108" y="3132877"/>
              <a:ext cx="810850" cy="744663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98" y="45"/>
                  </a:moveTo>
                  <a:lnTo>
                    <a:pt x="83" y="1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16" y="13"/>
                  </a:lnTo>
                  <a:lnTo>
                    <a:pt x="0" y="45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98" y="90"/>
                  </a:lnTo>
                  <a:lnTo>
                    <a:pt x="98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9" name="Google Shape;2231;p35">
              <a:extLst>
                <a:ext uri="{FF2B5EF4-FFF2-40B4-BE49-F238E27FC236}">
                  <a16:creationId xmlns:a16="http://schemas.microsoft.com/office/drawing/2014/main" id="{D6A8B394-FCB3-658E-979A-A299C76FB1AE}"/>
                </a:ext>
              </a:extLst>
            </p:cNvPr>
            <p:cNvSpPr/>
            <p:nvPr/>
          </p:nvSpPr>
          <p:spPr>
            <a:xfrm>
              <a:off x="9364108" y="381962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0" name="Google Shape;2232;p35">
              <a:extLst>
                <a:ext uri="{FF2B5EF4-FFF2-40B4-BE49-F238E27FC236}">
                  <a16:creationId xmlns:a16="http://schemas.microsoft.com/office/drawing/2014/main" id="{A8F814D6-C86C-F536-831A-27024D4A764D}"/>
                </a:ext>
              </a:extLst>
            </p:cNvPr>
            <p:cNvSpPr/>
            <p:nvPr/>
          </p:nvSpPr>
          <p:spPr>
            <a:xfrm>
              <a:off x="9364108" y="372860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1" name="Google Shape;2233;p35">
              <a:extLst>
                <a:ext uri="{FF2B5EF4-FFF2-40B4-BE49-F238E27FC236}">
                  <a16:creationId xmlns:a16="http://schemas.microsoft.com/office/drawing/2014/main" id="{78773709-4379-3917-E13D-B31A7976C24F}"/>
                </a:ext>
              </a:extLst>
            </p:cNvPr>
            <p:cNvSpPr/>
            <p:nvPr/>
          </p:nvSpPr>
          <p:spPr>
            <a:xfrm>
              <a:off x="9364108" y="364586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2" name="Google Shape;2234;p35">
              <a:extLst>
                <a:ext uri="{FF2B5EF4-FFF2-40B4-BE49-F238E27FC236}">
                  <a16:creationId xmlns:a16="http://schemas.microsoft.com/office/drawing/2014/main" id="{247F893F-A86A-D39E-843A-D3845699F566}"/>
                </a:ext>
              </a:extLst>
            </p:cNvPr>
            <p:cNvSpPr/>
            <p:nvPr/>
          </p:nvSpPr>
          <p:spPr>
            <a:xfrm>
              <a:off x="9364108" y="3546578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3" name="Google Shape;2235;p35">
              <a:extLst>
                <a:ext uri="{FF2B5EF4-FFF2-40B4-BE49-F238E27FC236}">
                  <a16:creationId xmlns:a16="http://schemas.microsoft.com/office/drawing/2014/main" id="{D7320026-6809-C9B3-29C2-77758024F1A1}"/>
                </a:ext>
              </a:extLst>
            </p:cNvPr>
            <p:cNvSpPr/>
            <p:nvPr/>
          </p:nvSpPr>
          <p:spPr>
            <a:xfrm>
              <a:off x="9364108" y="3455564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4" name="Google Shape;2236;p35">
              <a:extLst>
                <a:ext uri="{FF2B5EF4-FFF2-40B4-BE49-F238E27FC236}">
                  <a16:creationId xmlns:a16="http://schemas.microsoft.com/office/drawing/2014/main" id="{8D5F3536-B94F-66D7-E713-C505D3199568}"/>
                </a:ext>
              </a:extLst>
            </p:cNvPr>
            <p:cNvSpPr/>
            <p:nvPr/>
          </p:nvSpPr>
          <p:spPr>
            <a:xfrm>
              <a:off x="9364108" y="3356275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5" name="Google Shape;2237;p35">
              <a:extLst>
                <a:ext uri="{FF2B5EF4-FFF2-40B4-BE49-F238E27FC236}">
                  <a16:creationId xmlns:a16="http://schemas.microsoft.com/office/drawing/2014/main" id="{C3CC11D9-E73C-86DD-D3D2-D448C5D38B8A}"/>
                </a:ext>
              </a:extLst>
            </p:cNvPr>
            <p:cNvSpPr/>
            <p:nvPr/>
          </p:nvSpPr>
          <p:spPr>
            <a:xfrm>
              <a:off x="9364108" y="326526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6" name="Google Shape;2238;p35">
              <a:extLst>
                <a:ext uri="{FF2B5EF4-FFF2-40B4-BE49-F238E27FC236}">
                  <a16:creationId xmlns:a16="http://schemas.microsoft.com/office/drawing/2014/main" id="{E7E9C1E8-0FEF-D057-FC2F-95871C659BC1}"/>
                </a:ext>
              </a:extLst>
            </p:cNvPr>
            <p:cNvSpPr/>
            <p:nvPr/>
          </p:nvSpPr>
          <p:spPr>
            <a:xfrm>
              <a:off x="9364108" y="317424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7" name="Google Shape;2239;p35">
              <a:extLst>
                <a:ext uri="{FF2B5EF4-FFF2-40B4-BE49-F238E27FC236}">
                  <a16:creationId xmlns:a16="http://schemas.microsoft.com/office/drawing/2014/main" id="{1F45694E-D9D3-461D-2A02-B9819D0F133D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8" name="Google Shape;2240;p35">
              <a:extLst>
                <a:ext uri="{FF2B5EF4-FFF2-40B4-BE49-F238E27FC236}">
                  <a16:creationId xmlns:a16="http://schemas.microsoft.com/office/drawing/2014/main" id="{96A41450-AE1D-CE18-5E56-07F129A4B831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9" name="Google Shape;2241;p35">
              <a:extLst>
                <a:ext uri="{FF2B5EF4-FFF2-40B4-BE49-F238E27FC236}">
                  <a16:creationId xmlns:a16="http://schemas.microsoft.com/office/drawing/2014/main" id="{C7DE0531-372A-DE68-B285-80AE4D3D484E}"/>
                </a:ext>
              </a:extLst>
            </p:cNvPr>
            <p:cNvSpPr/>
            <p:nvPr/>
          </p:nvSpPr>
          <p:spPr>
            <a:xfrm>
              <a:off x="9736438" y="362104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0" name="Google Shape;2242;p35">
              <a:extLst>
                <a:ext uri="{FF2B5EF4-FFF2-40B4-BE49-F238E27FC236}">
                  <a16:creationId xmlns:a16="http://schemas.microsoft.com/office/drawing/2014/main" id="{7FB69597-F6A3-4CED-318B-FA1D6DF7ABCF}"/>
                </a:ext>
              </a:extLst>
            </p:cNvPr>
            <p:cNvSpPr/>
            <p:nvPr/>
          </p:nvSpPr>
          <p:spPr>
            <a:xfrm>
              <a:off x="9786081" y="3604496"/>
              <a:ext cx="256493" cy="264769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8" y="32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1" y="30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1" name="Google Shape;2243;p35">
              <a:extLst>
                <a:ext uri="{FF2B5EF4-FFF2-40B4-BE49-F238E27FC236}">
                  <a16:creationId xmlns:a16="http://schemas.microsoft.com/office/drawing/2014/main" id="{A4352630-81F1-39AF-BA99-1E359B8E5C8F}"/>
                </a:ext>
              </a:extLst>
            </p:cNvPr>
            <p:cNvSpPr/>
            <p:nvPr/>
          </p:nvSpPr>
          <p:spPr>
            <a:xfrm>
              <a:off x="9521314" y="3604496"/>
              <a:ext cx="239945" cy="264769"/>
            </a:xfrm>
            <a:custGeom>
              <a:avLst/>
              <a:gdLst/>
              <a:ahLst/>
              <a:cxnLst/>
              <a:rect l="l" t="t" r="r" b="b"/>
              <a:pathLst>
                <a:path w="29" h="32" extrusionOk="0">
                  <a:moveTo>
                    <a:pt x="27" y="3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29" y="29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2" name="Google Shape;2244;p35">
              <a:extLst>
                <a:ext uri="{FF2B5EF4-FFF2-40B4-BE49-F238E27FC236}">
                  <a16:creationId xmlns:a16="http://schemas.microsoft.com/office/drawing/2014/main" id="{7845083F-6025-A926-A2A5-E7893ABEAF2A}"/>
                </a:ext>
              </a:extLst>
            </p:cNvPr>
            <p:cNvSpPr/>
            <p:nvPr/>
          </p:nvSpPr>
          <p:spPr>
            <a:xfrm>
              <a:off x="9777807" y="3604496"/>
              <a:ext cx="264767" cy="26476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" y="32"/>
                  </a:moveTo>
                  <a:lnTo>
                    <a:pt x="0" y="29"/>
                  </a:lnTo>
                  <a:lnTo>
                    <a:pt x="30" y="0"/>
                  </a:lnTo>
                  <a:lnTo>
                    <a:pt x="32" y="3"/>
                  </a:lnTo>
                  <a:lnTo>
                    <a:pt x="3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3" name="Google Shape;2245;p35">
              <a:extLst>
                <a:ext uri="{FF2B5EF4-FFF2-40B4-BE49-F238E27FC236}">
                  <a16:creationId xmlns:a16="http://schemas.microsoft.com/office/drawing/2014/main" id="{19D76806-554F-32AC-2969-0D89B61F0CC7}"/>
                </a:ext>
              </a:extLst>
            </p:cNvPr>
            <p:cNvSpPr/>
            <p:nvPr/>
          </p:nvSpPr>
          <p:spPr>
            <a:xfrm>
              <a:off x="9513044" y="3587956"/>
              <a:ext cx="292153" cy="264767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2" y="29"/>
                  </a:moveTo>
                  <a:lnTo>
                    <a:pt x="0" y="27"/>
                  </a:lnTo>
                  <a:lnTo>
                    <a:pt x="29" y="0"/>
                  </a:lnTo>
                  <a:lnTo>
                    <a:pt x="32" y="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4" name="Google Shape;2246;p35">
              <a:extLst>
                <a:ext uri="{FF2B5EF4-FFF2-40B4-BE49-F238E27FC236}">
                  <a16:creationId xmlns:a16="http://schemas.microsoft.com/office/drawing/2014/main" id="{C25EEA4A-9EE5-591F-F16C-F257977BC378}"/>
                </a:ext>
              </a:extLst>
            </p:cNvPr>
            <p:cNvSpPr/>
            <p:nvPr/>
          </p:nvSpPr>
          <p:spPr>
            <a:xfrm>
              <a:off x="9488218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5" name="Google Shape;2247;p35">
              <a:extLst>
                <a:ext uri="{FF2B5EF4-FFF2-40B4-BE49-F238E27FC236}">
                  <a16:creationId xmlns:a16="http://schemas.microsoft.com/office/drawing/2014/main" id="{2B64BF59-3649-60D1-0CDB-4AEF0CCB6037}"/>
                </a:ext>
              </a:extLst>
            </p:cNvPr>
            <p:cNvSpPr/>
            <p:nvPr/>
          </p:nvSpPr>
          <p:spPr>
            <a:xfrm>
              <a:off x="9479944" y="3414194"/>
              <a:ext cx="132384" cy="107562"/>
            </a:xfrm>
            <a:custGeom>
              <a:avLst/>
              <a:gdLst/>
              <a:ahLst/>
              <a:cxnLst/>
              <a:rect l="l" t="t" r="r" b="b"/>
              <a:pathLst>
                <a:path w="16" h="13" extrusionOk="0">
                  <a:moveTo>
                    <a:pt x="16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6" name="Google Shape;2248;p35">
              <a:extLst>
                <a:ext uri="{FF2B5EF4-FFF2-40B4-BE49-F238E27FC236}">
                  <a16:creationId xmlns:a16="http://schemas.microsoft.com/office/drawing/2014/main" id="{D7240D28-B28A-481A-F8AC-1EFB9F62AA83}"/>
                </a:ext>
              </a:extLst>
            </p:cNvPr>
            <p:cNvSpPr/>
            <p:nvPr/>
          </p:nvSpPr>
          <p:spPr>
            <a:xfrm>
              <a:off x="9546136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47" name="Google Shape;2249;p35">
              <a:extLst>
                <a:ext uri="{FF2B5EF4-FFF2-40B4-BE49-F238E27FC236}">
                  <a16:creationId xmlns:a16="http://schemas.microsoft.com/office/drawing/2014/main" id="{19FEDB20-086A-4A61-52C3-9B9731D83C51}"/>
                </a:ext>
              </a:extLst>
            </p:cNvPr>
            <p:cNvCxnSpPr/>
            <p:nvPr/>
          </p:nvCxnSpPr>
          <p:spPr>
            <a:xfrm>
              <a:off x="9546136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48" name="Google Shape;2250;p35">
              <a:extLst>
                <a:ext uri="{FF2B5EF4-FFF2-40B4-BE49-F238E27FC236}">
                  <a16:creationId xmlns:a16="http://schemas.microsoft.com/office/drawing/2014/main" id="{341A4C3E-B685-6BDE-33EE-1D7F449B3EF4}"/>
                </a:ext>
              </a:extLst>
            </p:cNvPr>
            <p:cNvSpPr/>
            <p:nvPr/>
          </p:nvSpPr>
          <p:spPr>
            <a:xfrm>
              <a:off x="9537862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9" name="Google Shape;2251;p35">
              <a:extLst>
                <a:ext uri="{FF2B5EF4-FFF2-40B4-BE49-F238E27FC236}">
                  <a16:creationId xmlns:a16="http://schemas.microsoft.com/office/drawing/2014/main" id="{B21F8E0C-3BAE-2BC7-BADA-448F3C4588C3}"/>
                </a:ext>
              </a:extLst>
            </p:cNvPr>
            <p:cNvSpPr/>
            <p:nvPr/>
          </p:nvSpPr>
          <p:spPr>
            <a:xfrm>
              <a:off x="9488218" y="3463838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50" name="Google Shape;2252;p35">
              <a:extLst>
                <a:ext uri="{FF2B5EF4-FFF2-40B4-BE49-F238E27FC236}">
                  <a16:creationId xmlns:a16="http://schemas.microsoft.com/office/drawing/2014/main" id="{A492133E-1662-E792-7929-5756EF261B9C}"/>
                </a:ext>
              </a:extLst>
            </p:cNvPr>
            <p:cNvCxnSpPr/>
            <p:nvPr/>
          </p:nvCxnSpPr>
          <p:spPr>
            <a:xfrm>
              <a:off x="9604054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51" name="Google Shape;2253;p35">
              <a:extLst>
                <a:ext uri="{FF2B5EF4-FFF2-40B4-BE49-F238E27FC236}">
                  <a16:creationId xmlns:a16="http://schemas.microsoft.com/office/drawing/2014/main" id="{07452F2A-08E7-4804-2634-92D4B8D834E8}"/>
                </a:ext>
              </a:extLst>
            </p:cNvPr>
            <p:cNvSpPr/>
            <p:nvPr/>
          </p:nvSpPr>
          <p:spPr>
            <a:xfrm>
              <a:off x="9488218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2" name="Google Shape;2254;p35">
              <a:extLst>
                <a:ext uri="{FF2B5EF4-FFF2-40B4-BE49-F238E27FC236}">
                  <a16:creationId xmlns:a16="http://schemas.microsoft.com/office/drawing/2014/main" id="{53DEE0B7-32B7-EF17-F549-47833355F4B1}"/>
                </a:ext>
              </a:extLst>
            </p:cNvPr>
            <p:cNvSpPr/>
            <p:nvPr/>
          </p:nvSpPr>
          <p:spPr>
            <a:xfrm>
              <a:off x="9719890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3" name="Google Shape;2255;p35">
              <a:extLst>
                <a:ext uri="{FF2B5EF4-FFF2-40B4-BE49-F238E27FC236}">
                  <a16:creationId xmlns:a16="http://schemas.microsoft.com/office/drawing/2014/main" id="{500E6C27-F8CC-9E19-228D-46BDAC54FDF4}"/>
                </a:ext>
              </a:extLst>
            </p:cNvPr>
            <p:cNvSpPr/>
            <p:nvPr/>
          </p:nvSpPr>
          <p:spPr>
            <a:xfrm>
              <a:off x="9711616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4" name="Google Shape;2256;p35">
              <a:extLst>
                <a:ext uri="{FF2B5EF4-FFF2-40B4-BE49-F238E27FC236}">
                  <a16:creationId xmlns:a16="http://schemas.microsoft.com/office/drawing/2014/main" id="{79AF56DF-E7A4-15FC-B0CD-B4E85413E706}"/>
                </a:ext>
              </a:extLst>
            </p:cNvPr>
            <p:cNvSpPr/>
            <p:nvPr/>
          </p:nvSpPr>
          <p:spPr>
            <a:xfrm>
              <a:off x="9777807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55" name="Google Shape;2257;p35">
              <a:extLst>
                <a:ext uri="{FF2B5EF4-FFF2-40B4-BE49-F238E27FC236}">
                  <a16:creationId xmlns:a16="http://schemas.microsoft.com/office/drawing/2014/main" id="{121A510A-093C-0464-1683-382D293E966D}"/>
                </a:ext>
              </a:extLst>
            </p:cNvPr>
            <p:cNvCxnSpPr/>
            <p:nvPr/>
          </p:nvCxnSpPr>
          <p:spPr>
            <a:xfrm>
              <a:off x="9777807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56" name="Google Shape;2258;p35">
              <a:extLst>
                <a:ext uri="{FF2B5EF4-FFF2-40B4-BE49-F238E27FC236}">
                  <a16:creationId xmlns:a16="http://schemas.microsoft.com/office/drawing/2014/main" id="{7AFE3E1A-EC64-CA10-F5FD-80D1D9CE1C10}"/>
                </a:ext>
              </a:extLst>
            </p:cNvPr>
            <p:cNvSpPr/>
            <p:nvPr/>
          </p:nvSpPr>
          <p:spPr>
            <a:xfrm>
              <a:off x="9777807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7" name="Google Shape;2259;p35">
              <a:extLst>
                <a:ext uri="{FF2B5EF4-FFF2-40B4-BE49-F238E27FC236}">
                  <a16:creationId xmlns:a16="http://schemas.microsoft.com/office/drawing/2014/main" id="{0351EE73-87C8-18EB-9395-4DA9FA2F8361}"/>
                </a:ext>
              </a:extLst>
            </p:cNvPr>
            <p:cNvSpPr/>
            <p:nvPr/>
          </p:nvSpPr>
          <p:spPr>
            <a:xfrm>
              <a:off x="9728164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58" name="Google Shape;2260;p35">
              <a:extLst>
                <a:ext uri="{FF2B5EF4-FFF2-40B4-BE49-F238E27FC236}">
                  <a16:creationId xmlns:a16="http://schemas.microsoft.com/office/drawing/2014/main" id="{55249B0D-524C-81FF-3851-F2F1282F0E43}"/>
                </a:ext>
              </a:extLst>
            </p:cNvPr>
            <p:cNvCxnSpPr/>
            <p:nvPr/>
          </p:nvCxnSpPr>
          <p:spPr>
            <a:xfrm>
              <a:off x="9835725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59" name="Google Shape;2261;p35">
              <a:extLst>
                <a:ext uri="{FF2B5EF4-FFF2-40B4-BE49-F238E27FC236}">
                  <a16:creationId xmlns:a16="http://schemas.microsoft.com/office/drawing/2014/main" id="{5C220674-FB94-687D-CD11-5604F7CDAB0F}"/>
                </a:ext>
              </a:extLst>
            </p:cNvPr>
            <p:cNvSpPr/>
            <p:nvPr/>
          </p:nvSpPr>
          <p:spPr>
            <a:xfrm>
              <a:off x="9728164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0" name="Google Shape;2262;p35">
              <a:extLst>
                <a:ext uri="{FF2B5EF4-FFF2-40B4-BE49-F238E27FC236}">
                  <a16:creationId xmlns:a16="http://schemas.microsoft.com/office/drawing/2014/main" id="{ACDA2718-4FB0-2239-AA3C-9D29830E630C}"/>
                </a:ext>
              </a:extLst>
            </p:cNvPr>
            <p:cNvSpPr/>
            <p:nvPr/>
          </p:nvSpPr>
          <p:spPr>
            <a:xfrm>
              <a:off x="9719890" y="3256987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1" name="Google Shape;2263;p35">
              <a:extLst>
                <a:ext uri="{FF2B5EF4-FFF2-40B4-BE49-F238E27FC236}">
                  <a16:creationId xmlns:a16="http://schemas.microsoft.com/office/drawing/2014/main" id="{4B27F5C1-D459-67FD-0E7C-81E0474212D5}"/>
                </a:ext>
              </a:extLst>
            </p:cNvPr>
            <p:cNvSpPr/>
            <p:nvPr/>
          </p:nvSpPr>
          <p:spPr>
            <a:xfrm>
              <a:off x="9711616" y="3248713"/>
              <a:ext cx="132384" cy="115836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6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4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2" name="Google Shape;2264;p35">
              <a:extLst>
                <a:ext uri="{FF2B5EF4-FFF2-40B4-BE49-F238E27FC236}">
                  <a16:creationId xmlns:a16="http://schemas.microsoft.com/office/drawing/2014/main" id="{E18B1BCE-D39F-F088-2672-3756C647083D}"/>
                </a:ext>
              </a:extLst>
            </p:cNvPr>
            <p:cNvSpPr/>
            <p:nvPr/>
          </p:nvSpPr>
          <p:spPr>
            <a:xfrm>
              <a:off x="9777807" y="3265261"/>
              <a:ext cx="0" cy="82740"/>
            </a:xfrm>
            <a:custGeom>
              <a:avLst/>
              <a:gdLst/>
              <a:ahLst/>
              <a:cxnLst/>
              <a:rect l="l" t="t" r="r" b="b"/>
              <a:pathLst>
                <a:path w="120000" h="10" extrusionOk="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3" name="Google Shape;2265;p35">
              <a:extLst>
                <a:ext uri="{FF2B5EF4-FFF2-40B4-BE49-F238E27FC236}">
                  <a16:creationId xmlns:a16="http://schemas.microsoft.com/office/drawing/2014/main" id="{7A763F09-B59D-F4AA-CB66-DD613745754C}"/>
                </a:ext>
              </a:extLst>
            </p:cNvPr>
            <p:cNvCxnSpPr/>
            <p:nvPr/>
          </p:nvCxnSpPr>
          <p:spPr>
            <a:xfrm>
              <a:off x="9777807" y="326526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64" name="Google Shape;2266;p35">
              <a:extLst>
                <a:ext uri="{FF2B5EF4-FFF2-40B4-BE49-F238E27FC236}">
                  <a16:creationId xmlns:a16="http://schemas.microsoft.com/office/drawing/2014/main" id="{AB27E380-449A-2705-FED0-D88EE75FC396}"/>
                </a:ext>
              </a:extLst>
            </p:cNvPr>
            <p:cNvSpPr/>
            <p:nvPr/>
          </p:nvSpPr>
          <p:spPr>
            <a:xfrm>
              <a:off x="9769534" y="3265261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5" name="Google Shape;2267;p35">
              <a:extLst>
                <a:ext uri="{FF2B5EF4-FFF2-40B4-BE49-F238E27FC236}">
                  <a16:creationId xmlns:a16="http://schemas.microsoft.com/office/drawing/2014/main" id="{81B19582-686E-FD92-60AF-5A0D78020C3F}"/>
                </a:ext>
              </a:extLst>
            </p:cNvPr>
            <p:cNvSpPr/>
            <p:nvPr/>
          </p:nvSpPr>
          <p:spPr>
            <a:xfrm>
              <a:off x="9719890" y="3306631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6" name="Google Shape;2268;p35">
              <a:extLst>
                <a:ext uri="{FF2B5EF4-FFF2-40B4-BE49-F238E27FC236}">
                  <a16:creationId xmlns:a16="http://schemas.microsoft.com/office/drawing/2014/main" id="{951616C7-D21B-CF3C-4B3A-036BAAFC5205}"/>
                </a:ext>
              </a:extLst>
            </p:cNvPr>
            <p:cNvCxnSpPr/>
            <p:nvPr/>
          </p:nvCxnSpPr>
          <p:spPr>
            <a:xfrm>
              <a:off x="9835725" y="330663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67" name="Google Shape;2269;p35">
              <a:extLst>
                <a:ext uri="{FF2B5EF4-FFF2-40B4-BE49-F238E27FC236}">
                  <a16:creationId xmlns:a16="http://schemas.microsoft.com/office/drawing/2014/main" id="{94367055-693A-7861-BF8B-FAC1D96DA5EB}"/>
                </a:ext>
              </a:extLst>
            </p:cNvPr>
            <p:cNvSpPr/>
            <p:nvPr/>
          </p:nvSpPr>
          <p:spPr>
            <a:xfrm>
              <a:off x="9719890" y="3298357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2270;p35">
              <a:extLst>
                <a:ext uri="{FF2B5EF4-FFF2-40B4-BE49-F238E27FC236}">
                  <a16:creationId xmlns:a16="http://schemas.microsoft.com/office/drawing/2014/main" id="{7AA6CD88-5624-E8F8-CCB8-54CDB35FD3BD}"/>
                </a:ext>
              </a:extLst>
            </p:cNvPr>
            <p:cNvSpPr/>
            <p:nvPr/>
          </p:nvSpPr>
          <p:spPr>
            <a:xfrm>
              <a:off x="9951561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2271;p35">
              <a:extLst>
                <a:ext uri="{FF2B5EF4-FFF2-40B4-BE49-F238E27FC236}">
                  <a16:creationId xmlns:a16="http://schemas.microsoft.com/office/drawing/2014/main" id="{580FA99D-0EDC-BDF8-D879-430E7C27FA41}"/>
                </a:ext>
              </a:extLst>
            </p:cNvPr>
            <p:cNvSpPr/>
            <p:nvPr/>
          </p:nvSpPr>
          <p:spPr>
            <a:xfrm>
              <a:off x="9943287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5" y="11"/>
                  </a:lnTo>
                  <a:lnTo>
                    <a:pt x="15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2272;p35">
              <a:extLst>
                <a:ext uri="{FF2B5EF4-FFF2-40B4-BE49-F238E27FC236}">
                  <a16:creationId xmlns:a16="http://schemas.microsoft.com/office/drawing/2014/main" id="{3D9576E6-0875-E8FA-BC9B-5C20B2E97E36}"/>
                </a:ext>
              </a:extLst>
            </p:cNvPr>
            <p:cNvSpPr/>
            <p:nvPr/>
          </p:nvSpPr>
          <p:spPr>
            <a:xfrm>
              <a:off x="10009479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71" name="Google Shape;2273;p35">
              <a:extLst>
                <a:ext uri="{FF2B5EF4-FFF2-40B4-BE49-F238E27FC236}">
                  <a16:creationId xmlns:a16="http://schemas.microsoft.com/office/drawing/2014/main" id="{9168CAF1-11E0-5BFD-0BE0-F02283A5AD1B}"/>
                </a:ext>
              </a:extLst>
            </p:cNvPr>
            <p:cNvCxnSpPr/>
            <p:nvPr/>
          </p:nvCxnSpPr>
          <p:spPr>
            <a:xfrm>
              <a:off x="10009479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72" name="Google Shape;2274;p35">
              <a:extLst>
                <a:ext uri="{FF2B5EF4-FFF2-40B4-BE49-F238E27FC236}">
                  <a16:creationId xmlns:a16="http://schemas.microsoft.com/office/drawing/2014/main" id="{968FB7F1-ADF3-5573-E555-97AE39BFD48F}"/>
                </a:ext>
              </a:extLst>
            </p:cNvPr>
            <p:cNvSpPr/>
            <p:nvPr/>
          </p:nvSpPr>
          <p:spPr>
            <a:xfrm>
              <a:off x="10009479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2275;p35">
              <a:extLst>
                <a:ext uri="{FF2B5EF4-FFF2-40B4-BE49-F238E27FC236}">
                  <a16:creationId xmlns:a16="http://schemas.microsoft.com/office/drawing/2014/main" id="{A12C2413-A95B-6512-CC48-103BAC47288E}"/>
                </a:ext>
              </a:extLst>
            </p:cNvPr>
            <p:cNvSpPr/>
            <p:nvPr/>
          </p:nvSpPr>
          <p:spPr>
            <a:xfrm>
              <a:off x="9959835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74" name="Google Shape;2276;p35">
              <a:extLst>
                <a:ext uri="{FF2B5EF4-FFF2-40B4-BE49-F238E27FC236}">
                  <a16:creationId xmlns:a16="http://schemas.microsoft.com/office/drawing/2014/main" id="{7EF42211-16DD-A4E0-F1F2-2B81F51E4755}"/>
                </a:ext>
              </a:extLst>
            </p:cNvPr>
            <p:cNvCxnSpPr/>
            <p:nvPr/>
          </p:nvCxnSpPr>
          <p:spPr>
            <a:xfrm>
              <a:off x="10067397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75" name="Google Shape;2277;p35">
              <a:extLst>
                <a:ext uri="{FF2B5EF4-FFF2-40B4-BE49-F238E27FC236}">
                  <a16:creationId xmlns:a16="http://schemas.microsoft.com/office/drawing/2014/main" id="{607818D4-A81E-CCAD-8A42-1A5E7AC489F0}"/>
                </a:ext>
              </a:extLst>
            </p:cNvPr>
            <p:cNvSpPr/>
            <p:nvPr/>
          </p:nvSpPr>
          <p:spPr>
            <a:xfrm>
              <a:off x="9959835" y="3463838"/>
              <a:ext cx="0" cy="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2278;p35">
              <a:extLst>
                <a:ext uri="{FF2B5EF4-FFF2-40B4-BE49-F238E27FC236}">
                  <a16:creationId xmlns:a16="http://schemas.microsoft.com/office/drawing/2014/main" id="{9F8CA00B-1F4A-2AEB-F986-ED780CB31FB2}"/>
                </a:ext>
              </a:extLst>
            </p:cNvPr>
            <p:cNvSpPr/>
            <p:nvPr/>
          </p:nvSpPr>
          <p:spPr>
            <a:xfrm>
              <a:off x="9314465" y="3099780"/>
              <a:ext cx="910138" cy="430250"/>
            </a:xfrm>
            <a:custGeom>
              <a:avLst/>
              <a:gdLst/>
              <a:ahLst/>
              <a:cxnLst/>
              <a:rect l="l" t="t" r="r" b="b"/>
              <a:pathLst>
                <a:path w="110" h="52" extrusionOk="0">
                  <a:moveTo>
                    <a:pt x="6" y="52"/>
                  </a:moveTo>
                  <a:lnTo>
                    <a:pt x="0" y="49"/>
                  </a:lnTo>
                  <a:lnTo>
                    <a:pt x="17" y="14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1"/>
                  </a:lnTo>
                  <a:lnTo>
                    <a:pt x="93" y="14"/>
                  </a:lnTo>
                  <a:lnTo>
                    <a:pt x="110" y="49"/>
                  </a:lnTo>
                  <a:lnTo>
                    <a:pt x="105" y="52"/>
                  </a:lnTo>
                  <a:lnTo>
                    <a:pt x="88" y="19"/>
                  </a:lnTo>
                  <a:lnTo>
                    <a:pt x="55" y="7"/>
                  </a:lnTo>
                  <a:lnTo>
                    <a:pt x="22" y="19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rgbClr val="998C7E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7" name="Gruppo 3876">
            <a:extLst>
              <a:ext uri="{FF2B5EF4-FFF2-40B4-BE49-F238E27FC236}">
                <a16:creationId xmlns:a16="http://schemas.microsoft.com/office/drawing/2014/main" id="{314895F8-3971-9A57-38C5-5A3ECB9DDB12}"/>
              </a:ext>
            </a:extLst>
          </p:cNvPr>
          <p:cNvGrpSpPr/>
          <p:nvPr/>
        </p:nvGrpSpPr>
        <p:grpSpPr>
          <a:xfrm>
            <a:off x="6830453" y="1013693"/>
            <a:ext cx="786326" cy="494465"/>
            <a:chOff x="6606837" y="1187581"/>
            <a:chExt cx="1310062" cy="889962"/>
          </a:xfrm>
        </p:grpSpPr>
        <p:grpSp>
          <p:nvGrpSpPr>
            <p:cNvPr id="3878" name="Google Shape;3953;p70">
              <a:extLst>
                <a:ext uri="{FF2B5EF4-FFF2-40B4-BE49-F238E27FC236}">
                  <a16:creationId xmlns:a16="http://schemas.microsoft.com/office/drawing/2014/main" id="{E0D0B91F-9C59-CA98-E791-2580FF14B557}"/>
                </a:ext>
              </a:extLst>
            </p:cNvPr>
            <p:cNvGrpSpPr/>
            <p:nvPr/>
          </p:nvGrpSpPr>
          <p:grpSpPr>
            <a:xfrm>
              <a:off x="6783784" y="1187581"/>
              <a:ext cx="1133115" cy="889962"/>
              <a:chOff x="5216062" y="1338060"/>
              <a:chExt cx="338859" cy="338860"/>
            </a:xfrm>
          </p:grpSpPr>
          <p:sp>
            <p:nvSpPr>
              <p:cNvPr id="3887" name="Google Shape;3954;p70">
                <a:extLst>
                  <a:ext uri="{FF2B5EF4-FFF2-40B4-BE49-F238E27FC236}">
                    <a16:creationId xmlns:a16="http://schemas.microsoft.com/office/drawing/2014/main" id="{26E76D18-BEA9-BEBB-2C06-6C78E3009477}"/>
                  </a:ext>
                </a:extLst>
              </p:cNvPr>
              <p:cNvSpPr/>
              <p:nvPr/>
            </p:nvSpPr>
            <p:spPr>
              <a:xfrm>
                <a:off x="5466568" y="1634302"/>
                <a:ext cx="88353" cy="42617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64" extrusionOk="0">
                    <a:moveTo>
                      <a:pt x="7" y="126"/>
                    </a:moveTo>
                    <a:lnTo>
                      <a:pt x="7" y="126"/>
                    </a:lnTo>
                    <a:cubicBezTo>
                      <a:pt x="7" y="140"/>
                      <a:pt x="5" y="152"/>
                      <a:pt x="0" y="164"/>
                    </a:cubicBezTo>
                    <a:cubicBezTo>
                      <a:pt x="302" y="164"/>
                      <a:pt x="302" y="164"/>
                      <a:pt x="302" y="164"/>
                    </a:cubicBezTo>
                    <a:cubicBezTo>
                      <a:pt x="323" y="164"/>
                      <a:pt x="340" y="147"/>
                      <a:pt x="340" y="126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26"/>
                    </a:lnTo>
                    <a:moveTo>
                      <a:pt x="7" y="126"/>
                    </a:moveTo>
                    <a:lnTo>
                      <a:pt x="7" y="126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8" name="Google Shape;3955;p70">
                <a:extLst>
                  <a:ext uri="{FF2B5EF4-FFF2-40B4-BE49-F238E27FC236}">
                    <a16:creationId xmlns:a16="http://schemas.microsoft.com/office/drawing/2014/main" id="{7249392C-3905-BF64-F92B-B1AB2E9DA95E}"/>
                  </a:ext>
                </a:extLst>
              </p:cNvPr>
              <p:cNvSpPr/>
              <p:nvPr/>
            </p:nvSpPr>
            <p:spPr>
              <a:xfrm>
                <a:off x="5512303" y="1432389"/>
                <a:ext cx="42617" cy="2260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7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9" name="Google Shape;3956;p70">
                <a:extLst>
                  <a:ext uri="{FF2B5EF4-FFF2-40B4-BE49-F238E27FC236}">
                    <a16:creationId xmlns:a16="http://schemas.microsoft.com/office/drawing/2014/main" id="{D338B34D-8FC4-A978-DA3B-8CB2E093B06E}"/>
                  </a:ext>
                </a:extLst>
              </p:cNvPr>
              <p:cNvSpPr/>
              <p:nvPr/>
            </p:nvSpPr>
            <p:spPr>
              <a:xfrm>
                <a:off x="5512303" y="1475007"/>
                <a:ext cx="42617" cy="2260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7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0" name="Google Shape;3957;p70">
                <a:extLst>
                  <a:ext uri="{FF2B5EF4-FFF2-40B4-BE49-F238E27FC236}">
                    <a16:creationId xmlns:a16="http://schemas.microsoft.com/office/drawing/2014/main" id="{B4BEC0EE-AF32-CECE-8F2C-FDE4EFF08818}"/>
                  </a:ext>
                </a:extLst>
              </p:cNvPr>
              <p:cNvSpPr/>
              <p:nvPr/>
            </p:nvSpPr>
            <p:spPr>
              <a:xfrm>
                <a:off x="5512303" y="1517364"/>
                <a:ext cx="42617" cy="2286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8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1" name="Google Shape;3958;p70">
                <a:extLst>
                  <a:ext uri="{FF2B5EF4-FFF2-40B4-BE49-F238E27FC236}">
                    <a16:creationId xmlns:a16="http://schemas.microsoft.com/office/drawing/2014/main" id="{76FC767F-B035-0099-FED0-FA9BFD6DD719}"/>
                  </a:ext>
                </a:extLst>
              </p:cNvPr>
              <p:cNvSpPr/>
              <p:nvPr/>
            </p:nvSpPr>
            <p:spPr>
              <a:xfrm>
                <a:off x="5428888" y="1432389"/>
                <a:ext cx="126033" cy="182164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1" extrusionOk="0">
                    <a:moveTo>
                      <a:pt x="321" y="535"/>
                    </a:moveTo>
                    <a:lnTo>
                      <a:pt x="321" y="535"/>
                    </a:lnTo>
                    <a:cubicBezTo>
                      <a:pt x="321" y="556"/>
                      <a:pt x="304" y="572"/>
                      <a:pt x="283" y="572"/>
                    </a:cubicBezTo>
                    <a:cubicBezTo>
                      <a:pt x="262" y="572"/>
                      <a:pt x="245" y="556"/>
                      <a:pt x="245" y="535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118" y="290"/>
                      <a:pt x="118" y="290"/>
                      <a:pt x="118" y="290"/>
                    </a:cubicBezTo>
                    <a:cubicBezTo>
                      <a:pt x="140" y="312"/>
                      <a:pt x="152" y="341"/>
                      <a:pt x="152" y="371"/>
                    </a:cubicBezTo>
                    <a:cubicBezTo>
                      <a:pt x="152" y="701"/>
                      <a:pt x="152" y="701"/>
                      <a:pt x="152" y="701"/>
                    </a:cubicBezTo>
                    <a:cubicBezTo>
                      <a:pt x="485" y="701"/>
                      <a:pt x="485" y="701"/>
                      <a:pt x="485" y="701"/>
                    </a:cubicBezTo>
                    <a:cubicBezTo>
                      <a:pt x="485" y="491"/>
                      <a:pt x="485" y="491"/>
                      <a:pt x="485" y="491"/>
                    </a:cubicBezTo>
                    <a:cubicBezTo>
                      <a:pt x="321" y="491"/>
                      <a:pt x="321" y="491"/>
                      <a:pt x="321" y="491"/>
                    </a:cubicBezTo>
                    <a:lnTo>
                      <a:pt x="321" y="535"/>
                    </a:lnTo>
                    <a:moveTo>
                      <a:pt x="321" y="535"/>
                    </a:moveTo>
                    <a:lnTo>
                      <a:pt x="321" y="535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2" name="Google Shape;3959;p70">
                <a:extLst>
                  <a:ext uri="{FF2B5EF4-FFF2-40B4-BE49-F238E27FC236}">
                    <a16:creationId xmlns:a16="http://schemas.microsoft.com/office/drawing/2014/main" id="{CE020C7E-8735-2ADC-090B-67A42AFD47D9}"/>
                  </a:ext>
                </a:extLst>
              </p:cNvPr>
              <p:cNvSpPr/>
              <p:nvPr/>
            </p:nvSpPr>
            <p:spPr>
              <a:xfrm>
                <a:off x="5428888" y="1338060"/>
                <a:ext cx="126033" cy="7458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7" extrusionOk="0">
                    <a:moveTo>
                      <a:pt x="242" y="0"/>
                    </a:moveTo>
                    <a:lnTo>
                      <a:pt x="242" y="0"/>
                    </a:lnTo>
                    <a:cubicBezTo>
                      <a:pt x="108" y="0"/>
                      <a:pt x="0" y="110"/>
                      <a:pt x="0" y="243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485" y="287"/>
                      <a:pt x="485" y="287"/>
                      <a:pt x="485" y="287"/>
                    </a:cubicBezTo>
                    <a:cubicBezTo>
                      <a:pt x="485" y="243"/>
                      <a:pt x="485" y="243"/>
                      <a:pt x="485" y="243"/>
                    </a:cubicBezTo>
                    <a:cubicBezTo>
                      <a:pt x="485" y="110"/>
                      <a:pt x="376" y="0"/>
                      <a:pt x="242" y="0"/>
                    </a:cubicBezTo>
                    <a:moveTo>
                      <a:pt x="242" y="0"/>
                    </a:move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3" name="Google Shape;3960;p70">
                <a:extLst>
                  <a:ext uri="{FF2B5EF4-FFF2-40B4-BE49-F238E27FC236}">
                    <a16:creationId xmlns:a16="http://schemas.microsoft.com/office/drawing/2014/main" id="{5F0A8060-0AC2-F6F8-CEFD-D488B086B5B5}"/>
                  </a:ext>
                </a:extLst>
              </p:cNvPr>
              <p:cNvSpPr/>
              <p:nvPr/>
            </p:nvSpPr>
            <p:spPr>
              <a:xfrm>
                <a:off x="5289083" y="1561281"/>
                <a:ext cx="33262" cy="115639"/>
              </a:xfrm>
              <a:custGeom>
                <a:avLst/>
                <a:gdLst/>
                <a:ahLst/>
                <a:cxnLst/>
                <a:rect l="l" t="t" r="r" b="b"/>
                <a:pathLst>
                  <a:path w="128" h="445" extrusionOk="0">
                    <a:moveTo>
                      <a:pt x="0" y="162"/>
                    </a:moveTo>
                    <a:lnTo>
                      <a:pt x="0" y="162"/>
                    </a:lnTo>
                    <a:cubicBezTo>
                      <a:pt x="0" y="445"/>
                      <a:pt x="0" y="445"/>
                      <a:pt x="0" y="445"/>
                    </a:cubicBezTo>
                    <a:cubicBezTo>
                      <a:pt x="128" y="445"/>
                      <a:pt x="128" y="445"/>
                      <a:pt x="128" y="445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55" y="17"/>
                      <a:pt x="0" y="83"/>
                      <a:pt x="0" y="162"/>
                    </a:cubicBezTo>
                    <a:moveTo>
                      <a:pt x="0" y="162"/>
                    </a:moveTo>
                    <a:lnTo>
                      <a:pt x="0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4" name="Google Shape;3961;p70">
                <a:extLst>
                  <a:ext uri="{FF2B5EF4-FFF2-40B4-BE49-F238E27FC236}">
                    <a16:creationId xmlns:a16="http://schemas.microsoft.com/office/drawing/2014/main" id="{04E5909F-4F3A-D4AF-29B0-D7A987FF420B}"/>
                  </a:ext>
                </a:extLst>
              </p:cNvPr>
              <p:cNvSpPr/>
              <p:nvPr/>
            </p:nvSpPr>
            <p:spPr>
              <a:xfrm>
                <a:off x="5342094" y="1561281"/>
                <a:ext cx="33522" cy="11563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4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45"/>
                      <a:pt x="0" y="445"/>
                      <a:pt x="0" y="445"/>
                    </a:cubicBezTo>
                    <a:cubicBezTo>
                      <a:pt x="129" y="445"/>
                      <a:pt x="129" y="445"/>
                      <a:pt x="129" y="445"/>
                    </a:cubicBezTo>
                    <a:cubicBezTo>
                      <a:pt x="129" y="162"/>
                      <a:pt x="129" y="162"/>
                      <a:pt x="129" y="162"/>
                    </a:cubicBezTo>
                    <a:cubicBezTo>
                      <a:pt x="129" y="83"/>
                      <a:pt x="74" y="17"/>
                      <a:pt x="0" y="0"/>
                    </a:cubicBezTo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5" name="Google Shape;3962;p70">
                <a:extLst>
                  <a:ext uri="{FF2B5EF4-FFF2-40B4-BE49-F238E27FC236}">
                    <a16:creationId xmlns:a16="http://schemas.microsoft.com/office/drawing/2014/main" id="{57E5127D-1FD7-FD57-D543-189C48EF900F}"/>
                  </a:ext>
                </a:extLst>
              </p:cNvPr>
              <p:cNvSpPr/>
              <p:nvPr/>
            </p:nvSpPr>
            <p:spPr>
              <a:xfrm>
                <a:off x="5216062" y="1454997"/>
                <a:ext cx="232577" cy="221923"/>
              </a:xfrm>
              <a:custGeom>
                <a:avLst/>
                <a:gdLst/>
                <a:ahLst/>
                <a:cxnLst/>
                <a:rect l="l" t="t" r="r" b="b"/>
                <a:pathLst>
                  <a:path w="895" h="854" extrusionOk="0">
                    <a:moveTo>
                      <a:pt x="638" y="12"/>
                    </a:moveTo>
                    <a:lnTo>
                      <a:pt x="638" y="12"/>
                    </a:lnTo>
                    <a:cubicBezTo>
                      <a:pt x="631" y="5"/>
                      <a:pt x="621" y="0"/>
                      <a:pt x="611" y="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74" y="0"/>
                      <a:pt x="264" y="5"/>
                      <a:pt x="257" y="12"/>
                    </a:cubicBezTo>
                    <a:cubicBezTo>
                      <a:pt x="11" y="257"/>
                      <a:pt x="11" y="257"/>
                      <a:pt x="11" y="257"/>
                    </a:cubicBezTo>
                    <a:cubicBezTo>
                      <a:pt x="5" y="265"/>
                      <a:pt x="0" y="274"/>
                      <a:pt x="0" y="284"/>
                    </a:cubicBezTo>
                    <a:cubicBezTo>
                      <a:pt x="0" y="816"/>
                      <a:pt x="0" y="816"/>
                      <a:pt x="0" y="816"/>
                    </a:cubicBezTo>
                    <a:cubicBezTo>
                      <a:pt x="0" y="837"/>
                      <a:pt x="17" y="854"/>
                      <a:pt x="38" y="854"/>
                    </a:cubicBezTo>
                    <a:cubicBezTo>
                      <a:pt x="205" y="854"/>
                      <a:pt x="205" y="854"/>
                      <a:pt x="205" y="854"/>
                    </a:cubicBezTo>
                    <a:cubicBezTo>
                      <a:pt x="205" y="571"/>
                      <a:pt x="205" y="571"/>
                      <a:pt x="205" y="571"/>
                    </a:cubicBezTo>
                    <a:cubicBezTo>
                      <a:pt x="205" y="437"/>
                      <a:pt x="313" y="328"/>
                      <a:pt x="447" y="328"/>
                    </a:cubicBezTo>
                    <a:cubicBezTo>
                      <a:pt x="581" y="328"/>
                      <a:pt x="690" y="437"/>
                      <a:pt x="690" y="571"/>
                    </a:cubicBezTo>
                    <a:cubicBezTo>
                      <a:pt x="690" y="854"/>
                      <a:pt x="690" y="854"/>
                      <a:pt x="690" y="854"/>
                    </a:cubicBezTo>
                    <a:cubicBezTo>
                      <a:pt x="857" y="854"/>
                      <a:pt x="857" y="854"/>
                      <a:pt x="857" y="854"/>
                    </a:cubicBezTo>
                    <a:cubicBezTo>
                      <a:pt x="877" y="854"/>
                      <a:pt x="895" y="837"/>
                      <a:pt x="895" y="816"/>
                    </a:cubicBezTo>
                    <a:cubicBezTo>
                      <a:pt x="895" y="284"/>
                      <a:pt x="895" y="284"/>
                      <a:pt x="895" y="284"/>
                    </a:cubicBezTo>
                    <a:cubicBezTo>
                      <a:pt x="895" y="274"/>
                      <a:pt x="891" y="265"/>
                      <a:pt x="884" y="257"/>
                    </a:cubicBezTo>
                    <a:lnTo>
                      <a:pt x="638" y="12"/>
                    </a:lnTo>
                    <a:moveTo>
                      <a:pt x="488" y="240"/>
                    </a:moveTo>
                    <a:lnTo>
                      <a:pt x="488" y="240"/>
                    </a:lnTo>
                    <a:cubicBezTo>
                      <a:pt x="407" y="240"/>
                      <a:pt x="407" y="240"/>
                      <a:pt x="407" y="240"/>
                    </a:cubicBezTo>
                    <a:cubicBezTo>
                      <a:pt x="386" y="240"/>
                      <a:pt x="369" y="223"/>
                      <a:pt x="369" y="202"/>
                    </a:cubicBezTo>
                    <a:cubicBezTo>
                      <a:pt x="369" y="181"/>
                      <a:pt x="386" y="164"/>
                      <a:pt x="407" y="164"/>
                    </a:cubicBezTo>
                    <a:cubicBezTo>
                      <a:pt x="488" y="164"/>
                      <a:pt x="488" y="164"/>
                      <a:pt x="488" y="164"/>
                    </a:cubicBezTo>
                    <a:cubicBezTo>
                      <a:pt x="510" y="164"/>
                      <a:pt x="526" y="181"/>
                      <a:pt x="526" y="202"/>
                    </a:cubicBezTo>
                    <a:cubicBezTo>
                      <a:pt x="526" y="223"/>
                      <a:pt x="510" y="240"/>
                      <a:pt x="488" y="240"/>
                    </a:cubicBezTo>
                    <a:moveTo>
                      <a:pt x="488" y="240"/>
                    </a:moveTo>
                    <a:lnTo>
                      <a:pt x="488" y="240"/>
                    </a:lnTo>
                    <a:close/>
                  </a:path>
                </a:pathLst>
              </a:custGeom>
              <a:solidFill>
                <a:srgbClr val="E4B47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9" name="Google Shape;3982;p70">
              <a:extLst>
                <a:ext uri="{FF2B5EF4-FFF2-40B4-BE49-F238E27FC236}">
                  <a16:creationId xmlns:a16="http://schemas.microsoft.com/office/drawing/2014/main" id="{A03ACEB3-B9A4-3082-D032-E46F244AC838}"/>
                </a:ext>
              </a:extLst>
            </p:cNvPr>
            <p:cNvGrpSpPr/>
            <p:nvPr/>
          </p:nvGrpSpPr>
          <p:grpSpPr>
            <a:xfrm>
              <a:off x="6606837" y="1754515"/>
              <a:ext cx="281170" cy="321710"/>
              <a:chOff x="1556699" y="1931732"/>
              <a:chExt cx="281170" cy="321710"/>
            </a:xfrm>
          </p:grpSpPr>
          <p:sp>
            <p:nvSpPr>
              <p:cNvPr id="3880" name="Google Shape;3983;p70">
                <a:extLst>
                  <a:ext uri="{FF2B5EF4-FFF2-40B4-BE49-F238E27FC236}">
                    <a16:creationId xmlns:a16="http://schemas.microsoft.com/office/drawing/2014/main" id="{81C60899-64CF-7E85-B617-033CA9D58848}"/>
                  </a:ext>
                </a:extLst>
              </p:cNvPr>
              <p:cNvSpPr/>
              <p:nvPr/>
            </p:nvSpPr>
            <p:spPr>
              <a:xfrm>
                <a:off x="1657005" y="2187547"/>
                <a:ext cx="21309" cy="2182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4" extrusionOk="0">
                    <a:moveTo>
                      <a:pt x="23" y="25"/>
                    </a:moveTo>
                    <a:lnTo>
                      <a:pt x="23" y="25"/>
                    </a:lnTo>
                    <a:cubicBezTo>
                      <a:pt x="7" y="39"/>
                      <a:pt x="0" y="60"/>
                      <a:pt x="0" y="8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24" y="84"/>
                      <a:pt x="44" y="75"/>
                      <a:pt x="59" y="60"/>
                    </a:cubicBezTo>
                    <a:cubicBezTo>
                      <a:pt x="74" y="45"/>
                      <a:pt x="82" y="25"/>
                      <a:pt x="82" y="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8" y="0"/>
                      <a:pt x="38" y="9"/>
                      <a:pt x="23" y="25"/>
                    </a:cubicBezTo>
                    <a:moveTo>
                      <a:pt x="23" y="25"/>
                    </a:moveTo>
                    <a:lnTo>
                      <a:pt x="23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1" name="Google Shape;3984;p70">
                <a:extLst>
                  <a:ext uri="{FF2B5EF4-FFF2-40B4-BE49-F238E27FC236}">
                    <a16:creationId xmlns:a16="http://schemas.microsoft.com/office/drawing/2014/main" id="{440EE322-E969-E21A-2810-E10A038C6782}"/>
                  </a:ext>
                </a:extLst>
              </p:cNvPr>
              <p:cNvSpPr/>
              <p:nvPr/>
            </p:nvSpPr>
            <p:spPr>
              <a:xfrm>
                <a:off x="1616467" y="2117124"/>
                <a:ext cx="21569" cy="21309"/>
              </a:xfrm>
              <a:custGeom>
                <a:avLst/>
                <a:gdLst/>
                <a:ahLst/>
                <a:cxnLst/>
                <a:rect l="l" t="t" r="r" b="b"/>
                <a:pathLst>
                  <a:path w="83" h="82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4"/>
                      <a:pt x="9" y="44"/>
                      <a:pt x="23" y="59"/>
                    </a:cubicBezTo>
                    <a:cubicBezTo>
                      <a:pt x="39" y="75"/>
                      <a:pt x="59" y="82"/>
                      <a:pt x="80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58"/>
                      <a:pt x="75" y="39"/>
                      <a:pt x="59" y="23"/>
                    </a:cubicBezTo>
                    <a:cubicBezTo>
                      <a:pt x="44" y="8"/>
                      <a:pt x="24" y="0"/>
                      <a:pt x="3" y="0"/>
                    </a:cubicBezTo>
                    <a:moveTo>
                      <a:pt x="3" y="0"/>
                    </a:move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2" name="Google Shape;3985;p70">
                <a:extLst>
                  <a:ext uri="{FF2B5EF4-FFF2-40B4-BE49-F238E27FC236}">
                    <a16:creationId xmlns:a16="http://schemas.microsoft.com/office/drawing/2014/main" id="{D77019E2-145D-3805-B7F9-704D99B3BCF7}"/>
                  </a:ext>
                </a:extLst>
              </p:cNvPr>
              <p:cNvSpPr/>
              <p:nvPr/>
            </p:nvSpPr>
            <p:spPr>
              <a:xfrm>
                <a:off x="1616467" y="2187547"/>
                <a:ext cx="21569" cy="21828"/>
              </a:xfrm>
              <a:custGeom>
                <a:avLst/>
                <a:gdLst/>
                <a:ahLst/>
                <a:cxnLst/>
                <a:rect l="l" t="t" r="r" b="b"/>
                <a:pathLst>
                  <a:path w="83" h="84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5"/>
                      <a:pt x="9" y="45"/>
                      <a:pt x="23" y="60"/>
                    </a:cubicBezTo>
                    <a:cubicBezTo>
                      <a:pt x="39" y="75"/>
                      <a:pt x="59" y="84"/>
                      <a:pt x="80" y="84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60"/>
                      <a:pt x="75" y="39"/>
                      <a:pt x="59" y="25"/>
                    </a:cubicBezTo>
                    <a:cubicBezTo>
                      <a:pt x="44" y="9"/>
                      <a:pt x="24" y="0"/>
                      <a:pt x="3" y="0"/>
                    </a:cubicBezTo>
                    <a:moveTo>
                      <a:pt x="3" y="0"/>
                    </a:move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3" name="Google Shape;3986;p70">
                <a:extLst>
                  <a:ext uri="{FF2B5EF4-FFF2-40B4-BE49-F238E27FC236}">
                    <a16:creationId xmlns:a16="http://schemas.microsoft.com/office/drawing/2014/main" id="{B41F07EB-0E58-3261-CB71-5A9ABBA1CE5C}"/>
                  </a:ext>
                </a:extLst>
              </p:cNvPr>
              <p:cNvSpPr/>
              <p:nvPr/>
            </p:nvSpPr>
            <p:spPr>
              <a:xfrm>
                <a:off x="1641414" y="2048261"/>
                <a:ext cx="12214" cy="27805"/>
              </a:xfrm>
              <a:custGeom>
                <a:avLst/>
                <a:gdLst/>
                <a:ahLst/>
                <a:cxnLst/>
                <a:rect l="l" t="t" r="r" b="b"/>
                <a:pathLst>
                  <a:path w="47" h="107" extrusionOk="0">
                    <a:moveTo>
                      <a:pt x="23" y="107"/>
                    </a:moveTo>
                    <a:lnTo>
                      <a:pt x="23" y="107"/>
                    </a:lnTo>
                    <a:cubicBezTo>
                      <a:pt x="38" y="94"/>
                      <a:pt x="47" y="75"/>
                      <a:pt x="47" y="54"/>
                    </a:cubicBezTo>
                    <a:cubicBezTo>
                      <a:pt x="47" y="33"/>
                      <a:pt x="38" y="14"/>
                      <a:pt x="23" y="0"/>
                    </a:cubicBezTo>
                    <a:cubicBezTo>
                      <a:pt x="8" y="14"/>
                      <a:pt x="0" y="33"/>
                      <a:pt x="0" y="54"/>
                    </a:cubicBezTo>
                    <a:cubicBezTo>
                      <a:pt x="0" y="75"/>
                      <a:pt x="8" y="94"/>
                      <a:pt x="23" y="107"/>
                    </a:cubicBezTo>
                    <a:moveTo>
                      <a:pt x="23" y="107"/>
                    </a:moveTo>
                    <a:lnTo>
                      <a:pt x="23" y="1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4" name="Google Shape;3987;p70">
                <a:extLst>
                  <a:ext uri="{FF2B5EF4-FFF2-40B4-BE49-F238E27FC236}">
                    <a16:creationId xmlns:a16="http://schemas.microsoft.com/office/drawing/2014/main" id="{F31F295A-906C-D978-8C96-597347110105}"/>
                  </a:ext>
                </a:extLst>
              </p:cNvPr>
              <p:cNvSpPr/>
              <p:nvPr/>
            </p:nvSpPr>
            <p:spPr>
              <a:xfrm>
                <a:off x="1657005" y="2117124"/>
                <a:ext cx="21309" cy="21309"/>
              </a:xfrm>
              <a:custGeom>
                <a:avLst/>
                <a:gdLst/>
                <a:ahLst/>
                <a:cxnLst/>
                <a:rect l="l" t="t" r="r" b="b"/>
                <a:pathLst>
                  <a:path w="82" h="82" extrusionOk="0">
                    <a:moveTo>
                      <a:pt x="23" y="23"/>
                    </a:moveTo>
                    <a:lnTo>
                      <a:pt x="23" y="23"/>
                    </a:lnTo>
                    <a:cubicBezTo>
                      <a:pt x="7" y="39"/>
                      <a:pt x="0" y="58"/>
                      <a:pt x="0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24" y="82"/>
                      <a:pt x="44" y="75"/>
                      <a:pt x="59" y="59"/>
                    </a:cubicBezTo>
                    <a:cubicBezTo>
                      <a:pt x="74" y="44"/>
                      <a:pt x="82" y="24"/>
                      <a:pt x="82" y="2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8" y="0"/>
                      <a:pt x="38" y="8"/>
                      <a:pt x="23" y="23"/>
                    </a:cubicBezTo>
                    <a:moveTo>
                      <a:pt x="23" y="23"/>
                    </a:moveTo>
                    <a:lnTo>
                      <a:pt x="2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5" name="Google Shape;3988;p70">
                <a:extLst>
                  <a:ext uri="{FF2B5EF4-FFF2-40B4-BE49-F238E27FC236}">
                    <a16:creationId xmlns:a16="http://schemas.microsoft.com/office/drawing/2014/main" id="{A22BCE5B-8EF5-6D9F-566C-630EFEE94410}"/>
                  </a:ext>
                </a:extLst>
              </p:cNvPr>
              <p:cNvSpPr/>
              <p:nvPr/>
            </p:nvSpPr>
            <p:spPr>
              <a:xfrm>
                <a:off x="1556699" y="1931732"/>
                <a:ext cx="230758" cy="3217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238" extrusionOk="0">
                    <a:moveTo>
                      <a:pt x="888" y="36"/>
                    </a:moveTo>
                    <a:lnTo>
                      <a:pt x="888" y="36"/>
                    </a:lnTo>
                    <a:cubicBezTo>
                      <a:pt x="888" y="16"/>
                      <a:pt x="872" y="0"/>
                      <a:pt x="852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10" y="0"/>
                      <a:pt x="194" y="16"/>
                      <a:pt x="194" y="36"/>
                    </a:cubicBezTo>
                    <a:cubicBezTo>
                      <a:pt x="194" y="64"/>
                      <a:pt x="190" y="90"/>
                      <a:pt x="183" y="116"/>
                    </a:cubicBezTo>
                    <a:cubicBezTo>
                      <a:pt x="432" y="116"/>
                      <a:pt x="432" y="116"/>
                      <a:pt x="432" y="116"/>
                    </a:cubicBezTo>
                    <a:cubicBezTo>
                      <a:pt x="452" y="116"/>
                      <a:pt x="468" y="132"/>
                      <a:pt x="468" y="153"/>
                    </a:cubicBezTo>
                    <a:cubicBezTo>
                      <a:pt x="468" y="173"/>
                      <a:pt x="452" y="189"/>
                      <a:pt x="432" y="189"/>
                    </a:cubicBezTo>
                    <a:cubicBezTo>
                      <a:pt x="150" y="189"/>
                      <a:pt x="150" y="189"/>
                      <a:pt x="150" y="189"/>
                    </a:cubicBezTo>
                    <a:cubicBezTo>
                      <a:pt x="133" y="216"/>
                      <a:pt x="111" y="240"/>
                      <a:pt x="86" y="261"/>
                    </a:cubicBezTo>
                    <a:lnTo>
                      <a:pt x="85" y="261"/>
                    </a:lnTo>
                    <a:cubicBezTo>
                      <a:pt x="31" y="305"/>
                      <a:pt x="0" y="370"/>
                      <a:pt x="0" y="440"/>
                    </a:cubicBezTo>
                    <a:cubicBezTo>
                      <a:pt x="0" y="1124"/>
                      <a:pt x="0" y="1124"/>
                      <a:pt x="0" y="1124"/>
                    </a:cubicBezTo>
                    <a:cubicBezTo>
                      <a:pt x="0" y="1187"/>
                      <a:pt x="51" y="1238"/>
                      <a:pt x="113" y="1238"/>
                    </a:cubicBezTo>
                    <a:cubicBezTo>
                      <a:pt x="657" y="1238"/>
                      <a:pt x="657" y="1238"/>
                      <a:pt x="657" y="1238"/>
                    </a:cubicBezTo>
                    <a:cubicBezTo>
                      <a:pt x="677" y="1238"/>
                      <a:pt x="693" y="1222"/>
                      <a:pt x="693" y="1201"/>
                    </a:cubicBezTo>
                    <a:cubicBezTo>
                      <a:pt x="693" y="440"/>
                      <a:pt x="693" y="440"/>
                      <a:pt x="693" y="440"/>
                    </a:cubicBezTo>
                    <a:cubicBezTo>
                      <a:pt x="693" y="392"/>
                      <a:pt x="715" y="347"/>
                      <a:pt x="753" y="317"/>
                    </a:cubicBezTo>
                    <a:cubicBezTo>
                      <a:pt x="753" y="316"/>
                      <a:pt x="754" y="316"/>
                      <a:pt x="754" y="316"/>
                    </a:cubicBezTo>
                    <a:cubicBezTo>
                      <a:pt x="839" y="248"/>
                      <a:pt x="888" y="145"/>
                      <a:pt x="888" y="36"/>
                    </a:cubicBezTo>
                    <a:moveTo>
                      <a:pt x="333" y="353"/>
                    </a:moveTo>
                    <a:lnTo>
                      <a:pt x="333" y="353"/>
                    </a:lnTo>
                    <a:cubicBezTo>
                      <a:pt x="343" y="348"/>
                      <a:pt x="355" y="348"/>
                      <a:pt x="365" y="353"/>
                    </a:cubicBezTo>
                    <a:cubicBezTo>
                      <a:pt x="415" y="378"/>
                      <a:pt x="445" y="427"/>
                      <a:pt x="445" y="483"/>
                    </a:cubicBezTo>
                    <a:cubicBezTo>
                      <a:pt x="445" y="538"/>
                      <a:pt x="415" y="588"/>
                      <a:pt x="365" y="612"/>
                    </a:cubicBezTo>
                    <a:cubicBezTo>
                      <a:pt x="350" y="620"/>
                      <a:pt x="337" y="614"/>
                      <a:pt x="333" y="612"/>
                    </a:cubicBezTo>
                    <a:cubicBezTo>
                      <a:pt x="283" y="588"/>
                      <a:pt x="252" y="538"/>
                      <a:pt x="252" y="483"/>
                    </a:cubicBezTo>
                    <a:cubicBezTo>
                      <a:pt x="252" y="427"/>
                      <a:pt x="283" y="378"/>
                      <a:pt x="333" y="353"/>
                    </a:cubicBezTo>
                    <a:moveTo>
                      <a:pt x="540" y="968"/>
                    </a:moveTo>
                    <a:lnTo>
                      <a:pt x="540" y="968"/>
                    </a:lnTo>
                    <a:cubicBezTo>
                      <a:pt x="540" y="1053"/>
                      <a:pt x="472" y="1121"/>
                      <a:pt x="388" y="1121"/>
                    </a:cubicBezTo>
                    <a:cubicBezTo>
                      <a:pt x="310" y="1121"/>
                      <a:pt x="310" y="1121"/>
                      <a:pt x="310" y="1121"/>
                    </a:cubicBezTo>
                    <a:cubicBezTo>
                      <a:pt x="226" y="1121"/>
                      <a:pt x="158" y="1052"/>
                      <a:pt x="158" y="968"/>
                    </a:cubicBezTo>
                    <a:cubicBezTo>
                      <a:pt x="158" y="929"/>
                      <a:pt x="158" y="929"/>
                      <a:pt x="158" y="929"/>
                    </a:cubicBezTo>
                    <a:cubicBezTo>
                      <a:pt x="158" y="910"/>
                      <a:pt x="173" y="893"/>
                      <a:pt x="194" y="893"/>
                    </a:cubicBezTo>
                    <a:cubicBezTo>
                      <a:pt x="233" y="893"/>
                      <a:pt x="233" y="893"/>
                      <a:pt x="233" y="893"/>
                    </a:cubicBezTo>
                    <a:cubicBezTo>
                      <a:pt x="273" y="893"/>
                      <a:pt x="312" y="909"/>
                      <a:pt x="341" y="938"/>
                    </a:cubicBezTo>
                    <a:cubicBezTo>
                      <a:pt x="344" y="940"/>
                      <a:pt x="346" y="944"/>
                      <a:pt x="349" y="947"/>
                    </a:cubicBezTo>
                    <a:cubicBezTo>
                      <a:pt x="352" y="944"/>
                      <a:pt x="355" y="940"/>
                      <a:pt x="357" y="938"/>
                    </a:cubicBezTo>
                    <a:cubicBezTo>
                      <a:pt x="387" y="909"/>
                      <a:pt x="425" y="893"/>
                      <a:pt x="466" y="893"/>
                    </a:cubicBezTo>
                    <a:cubicBezTo>
                      <a:pt x="504" y="893"/>
                      <a:pt x="504" y="893"/>
                      <a:pt x="504" y="893"/>
                    </a:cubicBezTo>
                    <a:cubicBezTo>
                      <a:pt x="524" y="893"/>
                      <a:pt x="540" y="910"/>
                      <a:pt x="540" y="929"/>
                    </a:cubicBezTo>
                    <a:lnTo>
                      <a:pt x="540" y="968"/>
                    </a:lnTo>
                    <a:moveTo>
                      <a:pt x="540" y="696"/>
                    </a:moveTo>
                    <a:lnTo>
                      <a:pt x="540" y="696"/>
                    </a:lnTo>
                    <a:cubicBezTo>
                      <a:pt x="540" y="781"/>
                      <a:pt x="472" y="849"/>
                      <a:pt x="388" y="849"/>
                    </a:cubicBezTo>
                    <a:cubicBezTo>
                      <a:pt x="310" y="849"/>
                      <a:pt x="310" y="849"/>
                      <a:pt x="310" y="849"/>
                    </a:cubicBezTo>
                    <a:cubicBezTo>
                      <a:pt x="226" y="849"/>
                      <a:pt x="158" y="781"/>
                      <a:pt x="158" y="696"/>
                    </a:cubicBezTo>
                    <a:cubicBezTo>
                      <a:pt x="158" y="658"/>
                      <a:pt x="158" y="658"/>
                      <a:pt x="158" y="658"/>
                    </a:cubicBezTo>
                    <a:cubicBezTo>
                      <a:pt x="158" y="638"/>
                      <a:pt x="173" y="622"/>
                      <a:pt x="194" y="622"/>
                    </a:cubicBezTo>
                    <a:cubicBezTo>
                      <a:pt x="233" y="622"/>
                      <a:pt x="233" y="622"/>
                      <a:pt x="233" y="622"/>
                    </a:cubicBezTo>
                    <a:cubicBezTo>
                      <a:pt x="273" y="622"/>
                      <a:pt x="312" y="637"/>
                      <a:pt x="341" y="666"/>
                    </a:cubicBezTo>
                    <a:cubicBezTo>
                      <a:pt x="344" y="669"/>
                      <a:pt x="346" y="672"/>
                      <a:pt x="349" y="675"/>
                    </a:cubicBezTo>
                    <a:cubicBezTo>
                      <a:pt x="352" y="672"/>
                      <a:pt x="355" y="669"/>
                      <a:pt x="357" y="666"/>
                    </a:cubicBezTo>
                    <a:cubicBezTo>
                      <a:pt x="387" y="637"/>
                      <a:pt x="425" y="622"/>
                      <a:pt x="466" y="622"/>
                    </a:cubicBezTo>
                    <a:cubicBezTo>
                      <a:pt x="504" y="622"/>
                      <a:pt x="504" y="622"/>
                      <a:pt x="504" y="622"/>
                    </a:cubicBezTo>
                    <a:cubicBezTo>
                      <a:pt x="524" y="622"/>
                      <a:pt x="540" y="638"/>
                      <a:pt x="540" y="658"/>
                    </a:cubicBezTo>
                    <a:lnTo>
                      <a:pt x="540" y="696"/>
                    </a:lnTo>
                    <a:moveTo>
                      <a:pt x="540" y="696"/>
                    </a:moveTo>
                    <a:lnTo>
                      <a:pt x="540" y="69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6" name="Google Shape;3989;p70">
                <a:extLst>
                  <a:ext uri="{FF2B5EF4-FFF2-40B4-BE49-F238E27FC236}">
                    <a16:creationId xmlns:a16="http://schemas.microsoft.com/office/drawing/2014/main" id="{A4CACC94-3070-CA74-B31D-BD94B919090A}"/>
                  </a:ext>
                </a:extLst>
              </p:cNvPr>
              <p:cNvSpPr/>
              <p:nvPr/>
            </p:nvSpPr>
            <p:spPr>
              <a:xfrm>
                <a:off x="1754193" y="1981106"/>
                <a:ext cx="83676" cy="27233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48" extrusionOk="0">
                    <a:moveTo>
                      <a:pt x="236" y="71"/>
                    </a:moveTo>
                    <a:lnTo>
                      <a:pt x="236" y="71"/>
                    </a:lnTo>
                    <a:lnTo>
                      <a:pt x="235" y="71"/>
                    </a:lnTo>
                    <a:cubicBezTo>
                      <a:pt x="210" y="50"/>
                      <a:pt x="189" y="26"/>
                      <a:pt x="172" y="0"/>
                    </a:cubicBezTo>
                    <a:cubicBezTo>
                      <a:pt x="146" y="71"/>
                      <a:pt x="100" y="133"/>
                      <a:pt x="40" y="182"/>
                    </a:cubicBezTo>
                    <a:cubicBezTo>
                      <a:pt x="39" y="182"/>
                      <a:pt x="38" y="183"/>
                      <a:pt x="38" y="183"/>
                    </a:cubicBezTo>
                    <a:cubicBezTo>
                      <a:pt x="18" y="199"/>
                      <a:pt x="6" y="224"/>
                      <a:pt x="6" y="250"/>
                    </a:cubicBezTo>
                    <a:cubicBezTo>
                      <a:pt x="6" y="1011"/>
                      <a:pt x="6" y="1011"/>
                      <a:pt x="6" y="1011"/>
                    </a:cubicBezTo>
                    <a:cubicBezTo>
                      <a:pt x="6" y="1024"/>
                      <a:pt x="4" y="1036"/>
                      <a:pt x="0" y="1048"/>
                    </a:cubicBezTo>
                    <a:cubicBezTo>
                      <a:pt x="208" y="1048"/>
                      <a:pt x="208" y="1048"/>
                      <a:pt x="208" y="1048"/>
                    </a:cubicBezTo>
                    <a:cubicBezTo>
                      <a:pt x="271" y="1048"/>
                      <a:pt x="322" y="995"/>
                      <a:pt x="322" y="934"/>
                    </a:cubicBezTo>
                    <a:cubicBezTo>
                      <a:pt x="322" y="250"/>
                      <a:pt x="322" y="250"/>
                      <a:pt x="322" y="250"/>
                    </a:cubicBezTo>
                    <a:cubicBezTo>
                      <a:pt x="322" y="180"/>
                      <a:pt x="291" y="115"/>
                      <a:pt x="236" y="71"/>
                    </a:cubicBezTo>
                    <a:moveTo>
                      <a:pt x="236" y="71"/>
                    </a:moveTo>
                    <a:lnTo>
                      <a:pt x="236" y="7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96" name="Google Shape;3160;p50">
            <a:extLst>
              <a:ext uri="{FF2B5EF4-FFF2-40B4-BE49-F238E27FC236}">
                <a16:creationId xmlns:a16="http://schemas.microsoft.com/office/drawing/2014/main" id="{3FA7FBE9-59E9-8680-0484-465FE6456735}"/>
              </a:ext>
            </a:extLst>
          </p:cNvPr>
          <p:cNvGrpSpPr/>
          <p:nvPr/>
        </p:nvGrpSpPr>
        <p:grpSpPr>
          <a:xfrm>
            <a:off x="4943939" y="1407060"/>
            <a:ext cx="414416" cy="398290"/>
            <a:chOff x="2895541" y="4538716"/>
            <a:chExt cx="3642225" cy="2689325"/>
          </a:xfrm>
        </p:grpSpPr>
        <p:sp>
          <p:nvSpPr>
            <p:cNvPr id="3897" name="Google Shape;3161;p50">
              <a:extLst>
                <a:ext uri="{FF2B5EF4-FFF2-40B4-BE49-F238E27FC236}">
                  <a16:creationId xmlns:a16="http://schemas.microsoft.com/office/drawing/2014/main" id="{1A9EABEB-8D3B-B5E9-29A5-E2F9D7900706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8" name="Google Shape;3162;p50">
              <a:extLst>
                <a:ext uri="{FF2B5EF4-FFF2-40B4-BE49-F238E27FC236}">
                  <a16:creationId xmlns:a16="http://schemas.microsoft.com/office/drawing/2014/main" id="{C5C48F52-065C-F52C-66F1-073CB6B80606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9" name="Google Shape;3163;p50">
              <a:extLst>
                <a:ext uri="{FF2B5EF4-FFF2-40B4-BE49-F238E27FC236}">
                  <a16:creationId xmlns:a16="http://schemas.microsoft.com/office/drawing/2014/main" id="{30F82CB6-475C-14A5-CCDB-F23DFFF702E6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0" name="Google Shape;3164;p50">
              <a:extLst>
                <a:ext uri="{FF2B5EF4-FFF2-40B4-BE49-F238E27FC236}">
                  <a16:creationId xmlns:a16="http://schemas.microsoft.com/office/drawing/2014/main" id="{C1E0968E-1D3E-08B2-FC79-29F5083014C8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1" name="Google Shape;3165;p50">
              <a:extLst>
                <a:ext uri="{FF2B5EF4-FFF2-40B4-BE49-F238E27FC236}">
                  <a16:creationId xmlns:a16="http://schemas.microsoft.com/office/drawing/2014/main" id="{FEFB907E-19DE-BDC2-504C-18B7BF26007A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2" name="Google Shape;3166;p50">
              <a:extLst>
                <a:ext uri="{FF2B5EF4-FFF2-40B4-BE49-F238E27FC236}">
                  <a16:creationId xmlns:a16="http://schemas.microsoft.com/office/drawing/2014/main" id="{E15C3AD0-17C6-9CBF-1488-CED8AFF19832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3" name="Google Shape;3167;p50">
              <a:extLst>
                <a:ext uri="{FF2B5EF4-FFF2-40B4-BE49-F238E27FC236}">
                  <a16:creationId xmlns:a16="http://schemas.microsoft.com/office/drawing/2014/main" id="{4AF2A480-3950-23DD-0D27-561815D25A38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4" name="Google Shape;3168;p50">
              <a:extLst>
                <a:ext uri="{FF2B5EF4-FFF2-40B4-BE49-F238E27FC236}">
                  <a16:creationId xmlns:a16="http://schemas.microsoft.com/office/drawing/2014/main" id="{F9596DF4-83B1-E463-96FD-4F2FDC78227A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5" name="Google Shape;3169;p50">
              <a:extLst>
                <a:ext uri="{FF2B5EF4-FFF2-40B4-BE49-F238E27FC236}">
                  <a16:creationId xmlns:a16="http://schemas.microsoft.com/office/drawing/2014/main" id="{121F181F-A10D-771D-32AA-45C224C95247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6" name="Google Shape;3170;p50">
              <a:extLst>
                <a:ext uri="{FF2B5EF4-FFF2-40B4-BE49-F238E27FC236}">
                  <a16:creationId xmlns:a16="http://schemas.microsoft.com/office/drawing/2014/main" id="{1B7A01BA-ECA1-88D7-061D-842300E5B94E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7" name="Google Shape;3171;p50">
              <a:extLst>
                <a:ext uri="{FF2B5EF4-FFF2-40B4-BE49-F238E27FC236}">
                  <a16:creationId xmlns:a16="http://schemas.microsoft.com/office/drawing/2014/main" id="{F971E7D6-BAA9-243A-2E52-C67FE92FB3AA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8" name="Google Shape;3172;p50">
              <a:extLst>
                <a:ext uri="{FF2B5EF4-FFF2-40B4-BE49-F238E27FC236}">
                  <a16:creationId xmlns:a16="http://schemas.microsoft.com/office/drawing/2014/main" id="{1FFF7505-66A1-DC59-44F0-8DA9E491F4D3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9" name="Google Shape;3173;p50">
              <a:extLst>
                <a:ext uri="{FF2B5EF4-FFF2-40B4-BE49-F238E27FC236}">
                  <a16:creationId xmlns:a16="http://schemas.microsoft.com/office/drawing/2014/main" id="{9CB1C9DE-C726-3E5D-5410-B6524026F60A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174;p50">
              <a:extLst>
                <a:ext uri="{FF2B5EF4-FFF2-40B4-BE49-F238E27FC236}">
                  <a16:creationId xmlns:a16="http://schemas.microsoft.com/office/drawing/2014/main" id="{E72AF242-55B3-7DAB-B8C1-58913BE25C22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175;p50">
              <a:extLst>
                <a:ext uri="{FF2B5EF4-FFF2-40B4-BE49-F238E27FC236}">
                  <a16:creationId xmlns:a16="http://schemas.microsoft.com/office/drawing/2014/main" id="{A06E38D9-B6A9-745F-0050-50F0D7947AC9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176;p50">
              <a:extLst>
                <a:ext uri="{FF2B5EF4-FFF2-40B4-BE49-F238E27FC236}">
                  <a16:creationId xmlns:a16="http://schemas.microsoft.com/office/drawing/2014/main" id="{FA5F38EC-207A-CDE4-FC6B-E3B835869CD3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177;p50">
              <a:extLst>
                <a:ext uri="{FF2B5EF4-FFF2-40B4-BE49-F238E27FC236}">
                  <a16:creationId xmlns:a16="http://schemas.microsoft.com/office/drawing/2014/main" id="{503E470D-9275-5770-DBB5-8AD65D449D35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178;p50">
              <a:extLst>
                <a:ext uri="{FF2B5EF4-FFF2-40B4-BE49-F238E27FC236}">
                  <a16:creationId xmlns:a16="http://schemas.microsoft.com/office/drawing/2014/main" id="{9264B55E-A7B4-23AA-BC2B-49629E019B1C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179;p50">
              <a:extLst>
                <a:ext uri="{FF2B5EF4-FFF2-40B4-BE49-F238E27FC236}">
                  <a16:creationId xmlns:a16="http://schemas.microsoft.com/office/drawing/2014/main" id="{C1378DD1-A654-C768-7D9D-FE7B13E6103D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180;p50">
              <a:extLst>
                <a:ext uri="{FF2B5EF4-FFF2-40B4-BE49-F238E27FC236}">
                  <a16:creationId xmlns:a16="http://schemas.microsoft.com/office/drawing/2014/main" id="{10D4F074-3C02-0825-D04E-2865A1A628F0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181;p50">
              <a:extLst>
                <a:ext uri="{FF2B5EF4-FFF2-40B4-BE49-F238E27FC236}">
                  <a16:creationId xmlns:a16="http://schemas.microsoft.com/office/drawing/2014/main" id="{0F5A7767-27A5-6C6D-7073-8771EB84856E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182;p50">
              <a:extLst>
                <a:ext uri="{FF2B5EF4-FFF2-40B4-BE49-F238E27FC236}">
                  <a16:creationId xmlns:a16="http://schemas.microsoft.com/office/drawing/2014/main" id="{7D0BDFB6-D80A-3BCB-0927-14FCE6A9DD14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183;p50">
              <a:extLst>
                <a:ext uri="{FF2B5EF4-FFF2-40B4-BE49-F238E27FC236}">
                  <a16:creationId xmlns:a16="http://schemas.microsoft.com/office/drawing/2014/main" id="{8C6BC9F1-3D07-4A86-7067-A5AC169DAC3F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184;p50">
              <a:extLst>
                <a:ext uri="{FF2B5EF4-FFF2-40B4-BE49-F238E27FC236}">
                  <a16:creationId xmlns:a16="http://schemas.microsoft.com/office/drawing/2014/main" id="{0B9EEF93-1498-D872-06ED-81C87FA783E3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185;p50">
              <a:extLst>
                <a:ext uri="{FF2B5EF4-FFF2-40B4-BE49-F238E27FC236}">
                  <a16:creationId xmlns:a16="http://schemas.microsoft.com/office/drawing/2014/main" id="{2D5A1520-1E97-6ADD-E196-FD1471489921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186;p50">
              <a:extLst>
                <a:ext uri="{FF2B5EF4-FFF2-40B4-BE49-F238E27FC236}">
                  <a16:creationId xmlns:a16="http://schemas.microsoft.com/office/drawing/2014/main" id="{BC47E998-6968-FED0-F838-7137088D2A41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187;p50">
              <a:extLst>
                <a:ext uri="{FF2B5EF4-FFF2-40B4-BE49-F238E27FC236}">
                  <a16:creationId xmlns:a16="http://schemas.microsoft.com/office/drawing/2014/main" id="{74871F38-1744-3EBB-EB6A-AF718BE39797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188;p50">
              <a:extLst>
                <a:ext uri="{FF2B5EF4-FFF2-40B4-BE49-F238E27FC236}">
                  <a16:creationId xmlns:a16="http://schemas.microsoft.com/office/drawing/2014/main" id="{9444A9BE-77E8-2EC7-1CBD-8EB068CD4F35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189;p50">
              <a:extLst>
                <a:ext uri="{FF2B5EF4-FFF2-40B4-BE49-F238E27FC236}">
                  <a16:creationId xmlns:a16="http://schemas.microsoft.com/office/drawing/2014/main" id="{75902CB0-E4B8-344B-5905-54BF6A1AAAF9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190;p50">
              <a:extLst>
                <a:ext uri="{FF2B5EF4-FFF2-40B4-BE49-F238E27FC236}">
                  <a16:creationId xmlns:a16="http://schemas.microsoft.com/office/drawing/2014/main" id="{E6189A51-5039-3172-EB40-13CD0E9807B4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191;p50">
              <a:extLst>
                <a:ext uri="{FF2B5EF4-FFF2-40B4-BE49-F238E27FC236}">
                  <a16:creationId xmlns:a16="http://schemas.microsoft.com/office/drawing/2014/main" id="{AD8A4C28-D462-197F-BCF1-6DC6FA9C612B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192;p50">
              <a:extLst>
                <a:ext uri="{FF2B5EF4-FFF2-40B4-BE49-F238E27FC236}">
                  <a16:creationId xmlns:a16="http://schemas.microsoft.com/office/drawing/2014/main" id="{D92743D0-6DB0-92E8-55DB-1079DF42C5D9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193;p50">
              <a:extLst>
                <a:ext uri="{FF2B5EF4-FFF2-40B4-BE49-F238E27FC236}">
                  <a16:creationId xmlns:a16="http://schemas.microsoft.com/office/drawing/2014/main" id="{EF54FB06-32B0-EA0C-FF1A-07355D0BD7DD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194;p50">
              <a:extLst>
                <a:ext uri="{FF2B5EF4-FFF2-40B4-BE49-F238E27FC236}">
                  <a16:creationId xmlns:a16="http://schemas.microsoft.com/office/drawing/2014/main" id="{86FEF8B4-93F5-AE07-5351-6F5668190702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1" name="Google Shape;3195;p50">
              <a:extLst>
                <a:ext uri="{FF2B5EF4-FFF2-40B4-BE49-F238E27FC236}">
                  <a16:creationId xmlns:a16="http://schemas.microsoft.com/office/drawing/2014/main" id="{A0A0DCE8-CD87-073D-85CD-77E5448A5340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2" name="Google Shape;3196;p50">
              <a:extLst>
                <a:ext uri="{FF2B5EF4-FFF2-40B4-BE49-F238E27FC236}">
                  <a16:creationId xmlns:a16="http://schemas.microsoft.com/office/drawing/2014/main" id="{9D8F9992-8EF4-938C-D8A6-D378A35C1DBC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3" name="Google Shape;3197;p50">
              <a:extLst>
                <a:ext uri="{FF2B5EF4-FFF2-40B4-BE49-F238E27FC236}">
                  <a16:creationId xmlns:a16="http://schemas.microsoft.com/office/drawing/2014/main" id="{7482F815-2307-8FB3-61FF-C8A5AC35027D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4" name="Google Shape;3198;p50">
              <a:extLst>
                <a:ext uri="{FF2B5EF4-FFF2-40B4-BE49-F238E27FC236}">
                  <a16:creationId xmlns:a16="http://schemas.microsoft.com/office/drawing/2014/main" id="{43A852C4-08A2-0034-4E07-5A3F4C666C55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5" name="Google Shape;3199;p50">
              <a:extLst>
                <a:ext uri="{FF2B5EF4-FFF2-40B4-BE49-F238E27FC236}">
                  <a16:creationId xmlns:a16="http://schemas.microsoft.com/office/drawing/2014/main" id="{375B3F9A-D6E9-F348-FF96-94DADF468500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6" name="Google Shape;3200;p50">
              <a:extLst>
                <a:ext uri="{FF2B5EF4-FFF2-40B4-BE49-F238E27FC236}">
                  <a16:creationId xmlns:a16="http://schemas.microsoft.com/office/drawing/2014/main" id="{C2A05D12-082A-5AB8-B317-70C68FFB6F9B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7" name="Google Shape;3201;p50">
              <a:extLst>
                <a:ext uri="{FF2B5EF4-FFF2-40B4-BE49-F238E27FC236}">
                  <a16:creationId xmlns:a16="http://schemas.microsoft.com/office/drawing/2014/main" id="{25B36712-C0B3-A6EF-D4F0-5E79817AF488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8" name="Google Shape;3202;p50">
              <a:extLst>
                <a:ext uri="{FF2B5EF4-FFF2-40B4-BE49-F238E27FC236}">
                  <a16:creationId xmlns:a16="http://schemas.microsoft.com/office/drawing/2014/main" id="{51FEECEC-AE5C-D42C-E9A6-D40F7AF40976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9" name="Google Shape;3203;p50">
              <a:extLst>
                <a:ext uri="{FF2B5EF4-FFF2-40B4-BE49-F238E27FC236}">
                  <a16:creationId xmlns:a16="http://schemas.microsoft.com/office/drawing/2014/main" id="{9167FA16-CF52-4536-3C08-2AC43D14342C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0" name="Google Shape;3204;p50">
              <a:extLst>
                <a:ext uri="{FF2B5EF4-FFF2-40B4-BE49-F238E27FC236}">
                  <a16:creationId xmlns:a16="http://schemas.microsoft.com/office/drawing/2014/main" id="{9597F2DD-7381-08C1-14E0-B69A5500AE21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1" name="Google Shape;3205;p50">
              <a:extLst>
                <a:ext uri="{FF2B5EF4-FFF2-40B4-BE49-F238E27FC236}">
                  <a16:creationId xmlns:a16="http://schemas.microsoft.com/office/drawing/2014/main" id="{E2030469-ED18-6B95-CB39-4B2ACDFC1537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2" name="Google Shape;3206;p50">
              <a:extLst>
                <a:ext uri="{FF2B5EF4-FFF2-40B4-BE49-F238E27FC236}">
                  <a16:creationId xmlns:a16="http://schemas.microsoft.com/office/drawing/2014/main" id="{28C70CFB-0560-DDC0-D7F1-9F5D31122856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3" name="Google Shape;3207;p50">
              <a:extLst>
                <a:ext uri="{FF2B5EF4-FFF2-40B4-BE49-F238E27FC236}">
                  <a16:creationId xmlns:a16="http://schemas.microsoft.com/office/drawing/2014/main" id="{E063FC2F-8321-623E-27EB-8A42E4A54E1D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4" name="Google Shape;3208;p50">
              <a:extLst>
                <a:ext uri="{FF2B5EF4-FFF2-40B4-BE49-F238E27FC236}">
                  <a16:creationId xmlns:a16="http://schemas.microsoft.com/office/drawing/2014/main" id="{86EA19A3-3AE2-5442-DC44-CF3FBA0850B9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5" name="Google Shape;3209;p50">
              <a:extLst>
                <a:ext uri="{FF2B5EF4-FFF2-40B4-BE49-F238E27FC236}">
                  <a16:creationId xmlns:a16="http://schemas.microsoft.com/office/drawing/2014/main" id="{9FBA0B47-63D8-840B-64A5-3B3D85ABAF0D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6" name="Google Shape;3210;p50">
              <a:extLst>
                <a:ext uri="{FF2B5EF4-FFF2-40B4-BE49-F238E27FC236}">
                  <a16:creationId xmlns:a16="http://schemas.microsoft.com/office/drawing/2014/main" id="{95C960AE-34BA-937A-4876-74A24B51324D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7" name="Google Shape;3211;p50">
              <a:extLst>
                <a:ext uri="{FF2B5EF4-FFF2-40B4-BE49-F238E27FC236}">
                  <a16:creationId xmlns:a16="http://schemas.microsoft.com/office/drawing/2014/main" id="{80661D73-2854-30B6-8D10-4C655B4A20ED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8" name="Google Shape;3212;p50">
              <a:extLst>
                <a:ext uri="{FF2B5EF4-FFF2-40B4-BE49-F238E27FC236}">
                  <a16:creationId xmlns:a16="http://schemas.microsoft.com/office/drawing/2014/main" id="{0AB1429C-5631-7FDD-7DE3-D07050001DC9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9" name="Google Shape;3213;p50">
              <a:extLst>
                <a:ext uri="{FF2B5EF4-FFF2-40B4-BE49-F238E27FC236}">
                  <a16:creationId xmlns:a16="http://schemas.microsoft.com/office/drawing/2014/main" id="{FA83526B-998B-B4E1-1ACA-A1D1A23276DD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0" name="Google Shape;3214;p50">
              <a:extLst>
                <a:ext uri="{FF2B5EF4-FFF2-40B4-BE49-F238E27FC236}">
                  <a16:creationId xmlns:a16="http://schemas.microsoft.com/office/drawing/2014/main" id="{9D89ACE2-7F80-5835-47EE-948EFB2DABA0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1" name="Google Shape;3215;p50">
              <a:extLst>
                <a:ext uri="{FF2B5EF4-FFF2-40B4-BE49-F238E27FC236}">
                  <a16:creationId xmlns:a16="http://schemas.microsoft.com/office/drawing/2014/main" id="{34DBB6DC-DA2B-DDFB-CB51-D172D8CC6B81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2" name="Google Shape;3216;p50">
              <a:extLst>
                <a:ext uri="{FF2B5EF4-FFF2-40B4-BE49-F238E27FC236}">
                  <a16:creationId xmlns:a16="http://schemas.microsoft.com/office/drawing/2014/main" id="{14C699CA-9BCA-BE4A-DF6C-197F58F8ECC4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3" name="Google Shape;3217;p50">
              <a:extLst>
                <a:ext uri="{FF2B5EF4-FFF2-40B4-BE49-F238E27FC236}">
                  <a16:creationId xmlns:a16="http://schemas.microsoft.com/office/drawing/2014/main" id="{5321F67B-39BA-3512-FE3A-EA9D2B695CBE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4" name="Google Shape;3218;p50">
              <a:extLst>
                <a:ext uri="{FF2B5EF4-FFF2-40B4-BE49-F238E27FC236}">
                  <a16:creationId xmlns:a16="http://schemas.microsoft.com/office/drawing/2014/main" id="{187DD8BE-49DD-9613-D341-2F2DDD6B3232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5" name="Google Shape;3219;p50">
              <a:extLst>
                <a:ext uri="{FF2B5EF4-FFF2-40B4-BE49-F238E27FC236}">
                  <a16:creationId xmlns:a16="http://schemas.microsoft.com/office/drawing/2014/main" id="{D9C89BF9-51F2-1AEA-227B-73A525199629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6" name="Google Shape;3220;p50">
              <a:extLst>
                <a:ext uri="{FF2B5EF4-FFF2-40B4-BE49-F238E27FC236}">
                  <a16:creationId xmlns:a16="http://schemas.microsoft.com/office/drawing/2014/main" id="{61976337-CCE4-2F91-1D2F-187AD949BE45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7" name="Google Shape;3221;p50">
              <a:extLst>
                <a:ext uri="{FF2B5EF4-FFF2-40B4-BE49-F238E27FC236}">
                  <a16:creationId xmlns:a16="http://schemas.microsoft.com/office/drawing/2014/main" id="{EF89CA8C-5AF9-D9AE-F899-232744B943AE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8" name="Google Shape;3222;p50">
              <a:extLst>
                <a:ext uri="{FF2B5EF4-FFF2-40B4-BE49-F238E27FC236}">
                  <a16:creationId xmlns:a16="http://schemas.microsoft.com/office/drawing/2014/main" id="{789B9746-6049-8A81-ACFC-795F9208416C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9" name="Google Shape;3223;p50">
              <a:extLst>
                <a:ext uri="{FF2B5EF4-FFF2-40B4-BE49-F238E27FC236}">
                  <a16:creationId xmlns:a16="http://schemas.microsoft.com/office/drawing/2014/main" id="{48292707-623E-BF0A-B47F-2E08E8962F6E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0" name="Google Shape;3224;p50">
              <a:extLst>
                <a:ext uri="{FF2B5EF4-FFF2-40B4-BE49-F238E27FC236}">
                  <a16:creationId xmlns:a16="http://schemas.microsoft.com/office/drawing/2014/main" id="{0A04AAF5-3D30-3F8C-FD68-7CED5F316279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1" name="Google Shape;3225;p50">
              <a:extLst>
                <a:ext uri="{FF2B5EF4-FFF2-40B4-BE49-F238E27FC236}">
                  <a16:creationId xmlns:a16="http://schemas.microsoft.com/office/drawing/2014/main" id="{4A02F2C2-6AF5-8D25-35A1-535498488C66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2" name="Google Shape;3226;p50">
              <a:extLst>
                <a:ext uri="{FF2B5EF4-FFF2-40B4-BE49-F238E27FC236}">
                  <a16:creationId xmlns:a16="http://schemas.microsoft.com/office/drawing/2014/main" id="{20B16C40-4188-6C65-CEBD-B3FAF7092BC3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3" name="Google Shape;3227;p50">
              <a:extLst>
                <a:ext uri="{FF2B5EF4-FFF2-40B4-BE49-F238E27FC236}">
                  <a16:creationId xmlns:a16="http://schemas.microsoft.com/office/drawing/2014/main" id="{5A0412A5-22D0-8ADF-B809-E1E70565DA16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4" name="Google Shape;3228;p50">
              <a:extLst>
                <a:ext uri="{FF2B5EF4-FFF2-40B4-BE49-F238E27FC236}">
                  <a16:creationId xmlns:a16="http://schemas.microsoft.com/office/drawing/2014/main" id="{3788A034-2292-49B5-0BEB-F4F0DB8442C1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5" name="Google Shape;3229;p50">
              <a:extLst>
                <a:ext uri="{FF2B5EF4-FFF2-40B4-BE49-F238E27FC236}">
                  <a16:creationId xmlns:a16="http://schemas.microsoft.com/office/drawing/2014/main" id="{6641E7A4-9914-C7E4-6BD5-008FA8932FA9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6" name="Google Shape;3230;p50">
              <a:extLst>
                <a:ext uri="{FF2B5EF4-FFF2-40B4-BE49-F238E27FC236}">
                  <a16:creationId xmlns:a16="http://schemas.microsoft.com/office/drawing/2014/main" id="{9BB301A9-2B05-2A7B-8D1E-6822709C21EE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7" name="Google Shape;3231;p50">
              <a:extLst>
                <a:ext uri="{FF2B5EF4-FFF2-40B4-BE49-F238E27FC236}">
                  <a16:creationId xmlns:a16="http://schemas.microsoft.com/office/drawing/2014/main" id="{62E641A8-AF6D-D923-2E9F-D7C56A2E2DF4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8" name="Google Shape;3232;p50">
              <a:extLst>
                <a:ext uri="{FF2B5EF4-FFF2-40B4-BE49-F238E27FC236}">
                  <a16:creationId xmlns:a16="http://schemas.microsoft.com/office/drawing/2014/main" id="{939FDDBA-3BE2-711C-FC5F-9B2F205F1F15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9" name="Google Shape;3233;p50">
              <a:extLst>
                <a:ext uri="{FF2B5EF4-FFF2-40B4-BE49-F238E27FC236}">
                  <a16:creationId xmlns:a16="http://schemas.microsoft.com/office/drawing/2014/main" id="{465BA2DF-BE6D-76AC-A7F4-8815EF4B5699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0" name="Google Shape;3234;p50">
              <a:extLst>
                <a:ext uri="{FF2B5EF4-FFF2-40B4-BE49-F238E27FC236}">
                  <a16:creationId xmlns:a16="http://schemas.microsoft.com/office/drawing/2014/main" id="{DFCB8B3F-FF5E-3412-AAC7-9829BF3A086A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1" name="Google Shape;3235;p50">
              <a:extLst>
                <a:ext uri="{FF2B5EF4-FFF2-40B4-BE49-F238E27FC236}">
                  <a16:creationId xmlns:a16="http://schemas.microsoft.com/office/drawing/2014/main" id="{ED795953-2C55-59FA-5E59-8C4A92A14476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2" name="Google Shape;3236;p50">
              <a:extLst>
                <a:ext uri="{FF2B5EF4-FFF2-40B4-BE49-F238E27FC236}">
                  <a16:creationId xmlns:a16="http://schemas.microsoft.com/office/drawing/2014/main" id="{2CB33D35-FDF9-3C53-9EAB-F5196401317D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3" name="Google Shape;3237;p50">
              <a:extLst>
                <a:ext uri="{FF2B5EF4-FFF2-40B4-BE49-F238E27FC236}">
                  <a16:creationId xmlns:a16="http://schemas.microsoft.com/office/drawing/2014/main" id="{4911354E-D07E-55A0-7B00-97FBE3376C09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4" name="Google Shape;3238;p50">
              <a:extLst>
                <a:ext uri="{FF2B5EF4-FFF2-40B4-BE49-F238E27FC236}">
                  <a16:creationId xmlns:a16="http://schemas.microsoft.com/office/drawing/2014/main" id="{A4033315-5D0A-9859-8306-596E056C65A1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5" name="Google Shape;3239;p50">
              <a:extLst>
                <a:ext uri="{FF2B5EF4-FFF2-40B4-BE49-F238E27FC236}">
                  <a16:creationId xmlns:a16="http://schemas.microsoft.com/office/drawing/2014/main" id="{277B8016-E374-3646-DE77-4568B2FF64DA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6" name="Google Shape;3240;p50">
              <a:extLst>
                <a:ext uri="{FF2B5EF4-FFF2-40B4-BE49-F238E27FC236}">
                  <a16:creationId xmlns:a16="http://schemas.microsoft.com/office/drawing/2014/main" id="{C4EF8B1C-8BBB-33C0-7497-2D39EF8910C4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7" name="Google Shape;3241;p50">
              <a:extLst>
                <a:ext uri="{FF2B5EF4-FFF2-40B4-BE49-F238E27FC236}">
                  <a16:creationId xmlns:a16="http://schemas.microsoft.com/office/drawing/2014/main" id="{84FBFF32-EF2E-6306-6D81-BD875591AA48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8" name="Google Shape;3242;p50">
              <a:extLst>
                <a:ext uri="{FF2B5EF4-FFF2-40B4-BE49-F238E27FC236}">
                  <a16:creationId xmlns:a16="http://schemas.microsoft.com/office/drawing/2014/main" id="{A5018A9E-5D06-BF01-5D0C-13D2F2768DAA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9" name="Google Shape;3243;p50">
              <a:extLst>
                <a:ext uri="{FF2B5EF4-FFF2-40B4-BE49-F238E27FC236}">
                  <a16:creationId xmlns:a16="http://schemas.microsoft.com/office/drawing/2014/main" id="{E9C6681E-002A-CADD-83ED-B55F04AD971C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0" name="Google Shape;3244;p50">
              <a:extLst>
                <a:ext uri="{FF2B5EF4-FFF2-40B4-BE49-F238E27FC236}">
                  <a16:creationId xmlns:a16="http://schemas.microsoft.com/office/drawing/2014/main" id="{02269398-898C-9C60-B83E-6E90514F9A02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1" name="Google Shape;3245;p50">
              <a:extLst>
                <a:ext uri="{FF2B5EF4-FFF2-40B4-BE49-F238E27FC236}">
                  <a16:creationId xmlns:a16="http://schemas.microsoft.com/office/drawing/2014/main" id="{F364BCCB-38F3-2433-303F-3D46A811E952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2" name="Google Shape;3246;p50">
              <a:extLst>
                <a:ext uri="{FF2B5EF4-FFF2-40B4-BE49-F238E27FC236}">
                  <a16:creationId xmlns:a16="http://schemas.microsoft.com/office/drawing/2014/main" id="{DC6A1C59-D737-C762-8489-70B382E3AABD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3" name="Google Shape;3247;p50">
              <a:extLst>
                <a:ext uri="{FF2B5EF4-FFF2-40B4-BE49-F238E27FC236}">
                  <a16:creationId xmlns:a16="http://schemas.microsoft.com/office/drawing/2014/main" id="{721A2648-2357-6B49-F5A4-8FED3C0A1555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4" name="Google Shape;3248;p50">
              <a:extLst>
                <a:ext uri="{FF2B5EF4-FFF2-40B4-BE49-F238E27FC236}">
                  <a16:creationId xmlns:a16="http://schemas.microsoft.com/office/drawing/2014/main" id="{7C6E2D19-7A3E-E450-3BD3-8977DCBA01E5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5" name="Google Shape;3249;p50">
              <a:extLst>
                <a:ext uri="{FF2B5EF4-FFF2-40B4-BE49-F238E27FC236}">
                  <a16:creationId xmlns:a16="http://schemas.microsoft.com/office/drawing/2014/main" id="{499882CB-6384-22CA-A42B-D606C87E2383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6" name="Google Shape;3250;p50">
              <a:extLst>
                <a:ext uri="{FF2B5EF4-FFF2-40B4-BE49-F238E27FC236}">
                  <a16:creationId xmlns:a16="http://schemas.microsoft.com/office/drawing/2014/main" id="{94CE5A30-BD52-8C9E-64A7-AE1E2558AAF0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7" name="Google Shape;3251;p50">
              <a:extLst>
                <a:ext uri="{FF2B5EF4-FFF2-40B4-BE49-F238E27FC236}">
                  <a16:creationId xmlns:a16="http://schemas.microsoft.com/office/drawing/2014/main" id="{AA7C09F1-53F3-F92C-1AA9-C7C0FC7F0F31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8" name="Google Shape;3252;p50">
              <a:extLst>
                <a:ext uri="{FF2B5EF4-FFF2-40B4-BE49-F238E27FC236}">
                  <a16:creationId xmlns:a16="http://schemas.microsoft.com/office/drawing/2014/main" id="{86AFB5CC-9FA2-0673-02FB-BAB3C83F32BF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9" name="Google Shape;3253;p50">
              <a:extLst>
                <a:ext uri="{FF2B5EF4-FFF2-40B4-BE49-F238E27FC236}">
                  <a16:creationId xmlns:a16="http://schemas.microsoft.com/office/drawing/2014/main" id="{E6B5DB37-D6DF-534E-753D-903538004361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0" name="Google Shape;3254;p50">
              <a:extLst>
                <a:ext uri="{FF2B5EF4-FFF2-40B4-BE49-F238E27FC236}">
                  <a16:creationId xmlns:a16="http://schemas.microsoft.com/office/drawing/2014/main" id="{07A6FC8D-D3DA-04A6-4AE4-C805144758DF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1" name="Google Shape;3160;p50">
            <a:extLst>
              <a:ext uri="{FF2B5EF4-FFF2-40B4-BE49-F238E27FC236}">
                <a16:creationId xmlns:a16="http://schemas.microsoft.com/office/drawing/2014/main" id="{BCC531DF-7AE2-B67C-9B2B-CDE00CBDC527}"/>
              </a:ext>
            </a:extLst>
          </p:cNvPr>
          <p:cNvGrpSpPr/>
          <p:nvPr/>
        </p:nvGrpSpPr>
        <p:grpSpPr>
          <a:xfrm>
            <a:off x="6150700" y="1499052"/>
            <a:ext cx="414416" cy="398290"/>
            <a:chOff x="2895541" y="4538716"/>
            <a:chExt cx="3642225" cy="2689325"/>
          </a:xfrm>
        </p:grpSpPr>
        <p:sp>
          <p:nvSpPr>
            <p:cNvPr id="3992" name="Google Shape;3161;p50">
              <a:extLst>
                <a:ext uri="{FF2B5EF4-FFF2-40B4-BE49-F238E27FC236}">
                  <a16:creationId xmlns:a16="http://schemas.microsoft.com/office/drawing/2014/main" id="{D3BF320D-7636-83BE-039C-35EA55F33553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3" name="Google Shape;3162;p50">
              <a:extLst>
                <a:ext uri="{FF2B5EF4-FFF2-40B4-BE49-F238E27FC236}">
                  <a16:creationId xmlns:a16="http://schemas.microsoft.com/office/drawing/2014/main" id="{C4412528-84C0-41E5-2052-E2217A5314BE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4" name="Google Shape;3163;p50">
              <a:extLst>
                <a:ext uri="{FF2B5EF4-FFF2-40B4-BE49-F238E27FC236}">
                  <a16:creationId xmlns:a16="http://schemas.microsoft.com/office/drawing/2014/main" id="{62E34F28-6600-45C1-9C0A-C4BAD3B7627E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5" name="Google Shape;3164;p50">
              <a:extLst>
                <a:ext uri="{FF2B5EF4-FFF2-40B4-BE49-F238E27FC236}">
                  <a16:creationId xmlns:a16="http://schemas.microsoft.com/office/drawing/2014/main" id="{8FDF49E4-3E24-EDEE-0302-2511C501A425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6" name="Google Shape;3165;p50">
              <a:extLst>
                <a:ext uri="{FF2B5EF4-FFF2-40B4-BE49-F238E27FC236}">
                  <a16:creationId xmlns:a16="http://schemas.microsoft.com/office/drawing/2014/main" id="{407DC901-5B3F-C1D6-6FEC-13E4B497F555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7" name="Google Shape;3166;p50">
              <a:extLst>
                <a:ext uri="{FF2B5EF4-FFF2-40B4-BE49-F238E27FC236}">
                  <a16:creationId xmlns:a16="http://schemas.microsoft.com/office/drawing/2014/main" id="{DB454648-3F3A-CF5E-C7E9-3563789DE6CE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8" name="Google Shape;3167;p50">
              <a:extLst>
                <a:ext uri="{FF2B5EF4-FFF2-40B4-BE49-F238E27FC236}">
                  <a16:creationId xmlns:a16="http://schemas.microsoft.com/office/drawing/2014/main" id="{4390DC4A-C8DA-08E9-8B8B-D577551CA73B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9" name="Google Shape;3168;p50">
              <a:extLst>
                <a:ext uri="{FF2B5EF4-FFF2-40B4-BE49-F238E27FC236}">
                  <a16:creationId xmlns:a16="http://schemas.microsoft.com/office/drawing/2014/main" id="{83899095-1713-0BA8-3B20-B4C177417762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0" name="Google Shape;3169;p50">
              <a:extLst>
                <a:ext uri="{FF2B5EF4-FFF2-40B4-BE49-F238E27FC236}">
                  <a16:creationId xmlns:a16="http://schemas.microsoft.com/office/drawing/2014/main" id="{75691ED3-4509-6080-F6A5-49675D2D8CB2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1" name="Google Shape;3170;p50">
              <a:extLst>
                <a:ext uri="{FF2B5EF4-FFF2-40B4-BE49-F238E27FC236}">
                  <a16:creationId xmlns:a16="http://schemas.microsoft.com/office/drawing/2014/main" id="{13BF706E-8B6A-4EBE-D1E4-299CF51B3FB9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2" name="Google Shape;3171;p50">
              <a:extLst>
                <a:ext uri="{FF2B5EF4-FFF2-40B4-BE49-F238E27FC236}">
                  <a16:creationId xmlns:a16="http://schemas.microsoft.com/office/drawing/2014/main" id="{7FA3415A-461F-8597-8AC2-E03F92652B1D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3" name="Google Shape;3172;p50">
              <a:extLst>
                <a:ext uri="{FF2B5EF4-FFF2-40B4-BE49-F238E27FC236}">
                  <a16:creationId xmlns:a16="http://schemas.microsoft.com/office/drawing/2014/main" id="{5E57FEA5-7236-4123-3824-D37F7021AAEA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4" name="Google Shape;3173;p50">
              <a:extLst>
                <a:ext uri="{FF2B5EF4-FFF2-40B4-BE49-F238E27FC236}">
                  <a16:creationId xmlns:a16="http://schemas.microsoft.com/office/drawing/2014/main" id="{6E644223-B2DE-25EF-EBE4-BE3C7855961C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5" name="Google Shape;3174;p50">
              <a:extLst>
                <a:ext uri="{FF2B5EF4-FFF2-40B4-BE49-F238E27FC236}">
                  <a16:creationId xmlns:a16="http://schemas.microsoft.com/office/drawing/2014/main" id="{5563A7FE-DAB1-A7A8-A566-6C8C12B2AB6D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6" name="Google Shape;3175;p50">
              <a:extLst>
                <a:ext uri="{FF2B5EF4-FFF2-40B4-BE49-F238E27FC236}">
                  <a16:creationId xmlns:a16="http://schemas.microsoft.com/office/drawing/2014/main" id="{798CB91A-1638-1525-0141-DD4AB3F482B9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7" name="Google Shape;3176;p50">
              <a:extLst>
                <a:ext uri="{FF2B5EF4-FFF2-40B4-BE49-F238E27FC236}">
                  <a16:creationId xmlns:a16="http://schemas.microsoft.com/office/drawing/2014/main" id="{DCD1E43A-85EE-CE61-EBAE-054720CA1836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8" name="Google Shape;3177;p50">
              <a:extLst>
                <a:ext uri="{FF2B5EF4-FFF2-40B4-BE49-F238E27FC236}">
                  <a16:creationId xmlns:a16="http://schemas.microsoft.com/office/drawing/2014/main" id="{41781B83-FE4E-61B1-C943-1FEAD83579E7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9" name="Google Shape;3178;p50">
              <a:extLst>
                <a:ext uri="{FF2B5EF4-FFF2-40B4-BE49-F238E27FC236}">
                  <a16:creationId xmlns:a16="http://schemas.microsoft.com/office/drawing/2014/main" id="{EF42487F-4C0C-F468-604C-74F83946BBE9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0" name="Google Shape;3179;p50">
              <a:extLst>
                <a:ext uri="{FF2B5EF4-FFF2-40B4-BE49-F238E27FC236}">
                  <a16:creationId xmlns:a16="http://schemas.microsoft.com/office/drawing/2014/main" id="{CF8630BE-BF16-BA35-4B4A-C97743096BE2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1" name="Google Shape;3180;p50">
              <a:extLst>
                <a:ext uri="{FF2B5EF4-FFF2-40B4-BE49-F238E27FC236}">
                  <a16:creationId xmlns:a16="http://schemas.microsoft.com/office/drawing/2014/main" id="{AD5269E8-734A-4AB8-2CBD-43A6846A9458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2" name="Google Shape;3181;p50">
              <a:extLst>
                <a:ext uri="{FF2B5EF4-FFF2-40B4-BE49-F238E27FC236}">
                  <a16:creationId xmlns:a16="http://schemas.microsoft.com/office/drawing/2014/main" id="{A57F1F9C-9DFE-DB16-83B5-0136E7004C43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3" name="Google Shape;3182;p50">
              <a:extLst>
                <a:ext uri="{FF2B5EF4-FFF2-40B4-BE49-F238E27FC236}">
                  <a16:creationId xmlns:a16="http://schemas.microsoft.com/office/drawing/2014/main" id="{2596BBC0-00B6-5A15-370D-00ED7F47C700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3183;p50">
              <a:extLst>
                <a:ext uri="{FF2B5EF4-FFF2-40B4-BE49-F238E27FC236}">
                  <a16:creationId xmlns:a16="http://schemas.microsoft.com/office/drawing/2014/main" id="{093C4628-6BF2-3876-1F62-EB73DC801A0C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3184;p50">
              <a:extLst>
                <a:ext uri="{FF2B5EF4-FFF2-40B4-BE49-F238E27FC236}">
                  <a16:creationId xmlns:a16="http://schemas.microsoft.com/office/drawing/2014/main" id="{2E6F1265-DE94-0710-815E-8E27BA513D48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3185;p50">
              <a:extLst>
                <a:ext uri="{FF2B5EF4-FFF2-40B4-BE49-F238E27FC236}">
                  <a16:creationId xmlns:a16="http://schemas.microsoft.com/office/drawing/2014/main" id="{EE0E6F67-F7CF-6048-88FF-7B5FAE04D9E6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3186;p50">
              <a:extLst>
                <a:ext uri="{FF2B5EF4-FFF2-40B4-BE49-F238E27FC236}">
                  <a16:creationId xmlns:a16="http://schemas.microsoft.com/office/drawing/2014/main" id="{A954D002-BAE8-0EC8-B5CE-F3F8C0CF402F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3187;p50">
              <a:extLst>
                <a:ext uri="{FF2B5EF4-FFF2-40B4-BE49-F238E27FC236}">
                  <a16:creationId xmlns:a16="http://schemas.microsoft.com/office/drawing/2014/main" id="{11BE4494-6533-091F-47BE-700FAA09D8C0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3188;p50">
              <a:extLst>
                <a:ext uri="{FF2B5EF4-FFF2-40B4-BE49-F238E27FC236}">
                  <a16:creationId xmlns:a16="http://schemas.microsoft.com/office/drawing/2014/main" id="{A4DC3723-266A-967C-6680-5995EBC4A781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3189;p50">
              <a:extLst>
                <a:ext uri="{FF2B5EF4-FFF2-40B4-BE49-F238E27FC236}">
                  <a16:creationId xmlns:a16="http://schemas.microsoft.com/office/drawing/2014/main" id="{F1AD2384-909B-7283-734E-FA97816A529B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3190;p50">
              <a:extLst>
                <a:ext uri="{FF2B5EF4-FFF2-40B4-BE49-F238E27FC236}">
                  <a16:creationId xmlns:a16="http://schemas.microsoft.com/office/drawing/2014/main" id="{6B765E54-1637-AC20-0D51-F91577CE5E72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3191;p50">
              <a:extLst>
                <a:ext uri="{FF2B5EF4-FFF2-40B4-BE49-F238E27FC236}">
                  <a16:creationId xmlns:a16="http://schemas.microsoft.com/office/drawing/2014/main" id="{0E30D27E-A1CA-E135-F06B-6FBF2BE1C0D5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3192;p50">
              <a:extLst>
                <a:ext uri="{FF2B5EF4-FFF2-40B4-BE49-F238E27FC236}">
                  <a16:creationId xmlns:a16="http://schemas.microsoft.com/office/drawing/2014/main" id="{0EEA60C0-E5C9-9A7E-3D58-9DABFB0B51A0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3193;p50">
              <a:extLst>
                <a:ext uri="{FF2B5EF4-FFF2-40B4-BE49-F238E27FC236}">
                  <a16:creationId xmlns:a16="http://schemas.microsoft.com/office/drawing/2014/main" id="{38B924AE-9689-3DEF-8291-B80AD1E94820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3194;p50">
              <a:extLst>
                <a:ext uri="{FF2B5EF4-FFF2-40B4-BE49-F238E27FC236}">
                  <a16:creationId xmlns:a16="http://schemas.microsoft.com/office/drawing/2014/main" id="{8ED9350E-F23B-E729-273A-B5D351D15223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3195;p50">
              <a:extLst>
                <a:ext uri="{FF2B5EF4-FFF2-40B4-BE49-F238E27FC236}">
                  <a16:creationId xmlns:a16="http://schemas.microsoft.com/office/drawing/2014/main" id="{4042ADD9-782F-5E93-EBBA-F0A3681DA6AE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3196;p50">
              <a:extLst>
                <a:ext uri="{FF2B5EF4-FFF2-40B4-BE49-F238E27FC236}">
                  <a16:creationId xmlns:a16="http://schemas.microsoft.com/office/drawing/2014/main" id="{2E77EABA-3054-D1D5-61E2-7641C19C12C6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3197;p50">
              <a:extLst>
                <a:ext uri="{FF2B5EF4-FFF2-40B4-BE49-F238E27FC236}">
                  <a16:creationId xmlns:a16="http://schemas.microsoft.com/office/drawing/2014/main" id="{71E05C20-94AF-0F9B-123F-8C2C7D439130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3198;p50">
              <a:extLst>
                <a:ext uri="{FF2B5EF4-FFF2-40B4-BE49-F238E27FC236}">
                  <a16:creationId xmlns:a16="http://schemas.microsoft.com/office/drawing/2014/main" id="{74D8E72E-2584-323D-6C6F-E3964547500A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3199;p50">
              <a:extLst>
                <a:ext uri="{FF2B5EF4-FFF2-40B4-BE49-F238E27FC236}">
                  <a16:creationId xmlns:a16="http://schemas.microsoft.com/office/drawing/2014/main" id="{A9BDDB63-032E-F086-DE4B-45B8FC05F23B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3200;p50">
              <a:extLst>
                <a:ext uri="{FF2B5EF4-FFF2-40B4-BE49-F238E27FC236}">
                  <a16:creationId xmlns:a16="http://schemas.microsoft.com/office/drawing/2014/main" id="{82485F27-D4DA-C376-5193-9E290B5FEF76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3201;p50">
              <a:extLst>
                <a:ext uri="{FF2B5EF4-FFF2-40B4-BE49-F238E27FC236}">
                  <a16:creationId xmlns:a16="http://schemas.microsoft.com/office/drawing/2014/main" id="{13CB1B7E-606B-3728-9782-F852D7A01D17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3202;p50">
              <a:extLst>
                <a:ext uri="{FF2B5EF4-FFF2-40B4-BE49-F238E27FC236}">
                  <a16:creationId xmlns:a16="http://schemas.microsoft.com/office/drawing/2014/main" id="{0011DD1E-9030-DB98-E520-968FC26E767E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3203;p50">
              <a:extLst>
                <a:ext uri="{FF2B5EF4-FFF2-40B4-BE49-F238E27FC236}">
                  <a16:creationId xmlns:a16="http://schemas.microsoft.com/office/drawing/2014/main" id="{9515F4C3-4C20-A6DE-C95E-4A245335A87E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3204;p50">
              <a:extLst>
                <a:ext uri="{FF2B5EF4-FFF2-40B4-BE49-F238E27FC236}">
                  <a16:creationId xmlns:a16="http://schemas.microsoft.com/office/drawing/2014/main" id="{330409D9-5B19-C8A3-EAAA-527AA8BC6237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3205;p50">
              <a:extLst>
                <a:ext uri="{FF2B5EF4-FFF2-40B4-BE49-F238E27FC236}">
                  <a16:creationId xmlns:a16="http://schemas.microsoft.com/office/drawing/2014/main" id="{2560807F-61B5-691B-C045-35032EE01F5B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3206;p50">
              <a:extLst>
                <a:ext uri="{FF2B5EF4-FFF2-40B4-BE49-F238E27FC236}">
                  <a16:creationId xmlns:a16="http://schemas.microsoft.com/office/drawing/2014/main" id="{569A9967-E0A1-3BEF-0A33-DB98C93D36F0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3207;p50">
              <a:extLst>
                <a:ext uri="{FF2B5EF4-FFF2-40B4-BE49-F238E27FC236}">
                  <a16:creationId xmlns:a16="http://schemas.microsoft.com/office/drawing/2014/main" id="{CD68ADA1-4964-3ED2-DBE8-337FF19205A3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3208;p50">
              <a:extLst>
                <a:ext uri="{FF2B5EF4-FFF2-40B4-BE49-F238E27FC236}">
                  <a16:creationId xmlns:a16="http://schemas.microsoft.com/office/drawing/2014/main" id="{9A804BD3-8A6F-B034-23CB-631129F2837D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3209;p50">
              <a:extLst>
                <a:ext uri="{FF2B5EF4-FFF2-40B4-BE49-F238E27FC236}">
                  <a16:creationId xmlns:a16="http://schemas.microsoft.com/office/drawing/2014/main" id="{59124D40-134E-3C1E-EDE7-5D446ACA388C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3210;p50">
              <a:extLst>
                <a:ext uri="{FF2B5EF4-FFF2-40B4-BE49-F238E27FC236}">
                  <a16:creationId xmlns:a16="http://schemas.microsoft.com/office/drawing/2014/main" id="{54067F82-57C0-81D9-4D01-DF864162BA1C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2" name="Google Shape;3211;p50">
              <a:extLst>
                <a:ext uri="{FF2B5EF4-FFF2-40B4-BE49-F238E27FC236}">
                  <a16:creationId xmlns:a16="http://schemas.microsoft.com/office/drawing/2014/main" id="{CADBCDB8-DD67-8601-C8CB-2E9A9AAE4632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3" name="Google Shape;3212;p50">
              <a:extLst>
                <a:ext uri="{FF2B5EF4-FFF2-40B4-BE49-F238E27FC236}">
                  <a16:creationId xmlns:a16="http://schemas.microsoft.com/office/drawing/2014/main" id="{404E703F-99B5-4787-0A2B-56D1029AED0A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4" name="Google Shape;3213;p50">
              <a:extLst>
                <a:ext uri="{FF2B5EF4-FFF2-40B4-BE49-F238E27FC236}">
                  <a16:creationId xmlns:a16="http://schemas.microsoft.com/office/drawing/2014/main" id="{E24558BE-1E64-65DF-99E9-05807DAAFBA1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5" name="Google Shape;3214;p50">
              <a:extLst>
                <a:ext uri="{FF2B5EF4-FFF2-40B4-BE49-F238E27FC236}">
                  <a16:creationId xmlns:a16="http://schemas.microsoft.com/office/drawing/2014/main" id="{2A8A9E10-1819-2546-963C-45AA367D7673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6" name="Google Shape;3215;p50">
              <a:extLst>
                <a:ext uri="{FF2B5EF4-FFF2-40B4-BE49-F238E27FC236}">
                  <a16:creationId xmlns:a16="http://schemas.microsoft.com/office/drawing/2014/main" id="{1EC5AC02-155E-E9FC-9621-CB7A5AF69E6F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7" name="Google Shape;3216;p50">
              <a:extLst>
                <a:ext uri="{FF2B5EF4-FFF2-40B4-BE49-F238E27FC236}">
                  <a16:creationId xmlns:a16="http://schemas.microsoft.com/office/drawing/2014/main" id="{9C7E3CC2-30A1-81E6-717E-A9C52C545351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8" name="Google Shape;3217;p50">
              <a:extLst>
                <a:ext uri="{FF2B5EF4-FFF2-40B4-BE49-F238E27FC236}">
                  <a16:creationId xmlns:a16="http://schemas.microsoft.com/office/drawing/2014/main" id="{E2CF74F6-925E-7C14-D5DA-7956A9E86F6C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9" name="Google Shape;3218;p50">
              <a:extLst>
                <a:ext uri="{FF2B5EF4-FFF2-40B4-BE49-F238E27FC236}">
                  <a16:creationId xmlns:a16="http://schemas.microsoft.com/office/drawing/2014/main" id="{162D19D4-21A7-9E55-8020-EBD368662725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3219;p50">
              <a:extLst>
                <a:ext uri="{FF2B5EF4-FFF2-40B4-BE49-F238E27FC236}">
                  <a16:creationId xmlns:a16="http://schemas.microsoft.com/office/drawing/2014/main" id="{1965F30E-4C5C-F126-8589-14C590FACF26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3220;p50">
              <a:extLst>
                <a:ext uri="{FF2B5EF4-FFF2-40B4-BE49-F238E27FC236}">
                  <a16:creationId xmlns:a16="http://schemas.microsoft.com/office/drawing/2014/main" id="{9A312D2A-2036-3EA3-CAAE-1A004D20DF1E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3221;p50">
              <a:extLst>
                <a:ext uri="{FF2B5EF4-FFF2-40B4-BE49-F238E27FC236}">
                  <a16:creationId xmlns:a16="http://schemas.microsoft.com/office/drawing/2014/main" id="{E5AAAE50-4872-25F6-05A7-A00093C91C29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3222;p50">
              <a:extLst>
                <a:ext uri="{FF2B5EF4-FFF2-40B4-BE49-F238E27FC236}">
                  <a16:creationId xmlns:a16="http://schemas.microsoft.com/office/drawing/2014/main" id="{42D3F1B0-5325-6866-303F-ED43F0F6B95E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3223;p50">
              <a:extLst>
                <a:ext uri="{FF2B5EF4-FFF2-40B4-BE49-F238E27FC236}">
                  <a16:creationId xmlns:a16="http://schemas.microsoft.com/office/drawing/2014/main" id="{D52C644D-5EA9-8B97-A6EA-8A14732DFF6D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3224;p50">
              <a:extLst>
                <a:ext uri="{FF2B5EF4-FFF2-40B4-BE49-F238E27FC236}">
                  <a16:creationId xmlns:a16="http://schemas.microsoft.com/office/drawing/2014/main" id="{3D8053D5-436E-6192-CD82-47AD0ED22CED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3225;p50">
              <a:extLst>
                <a:ext uri="{FF2B5EF4-FFF2-40B4-BE49-F238E27FC236}">
                  <a16:creationId xmlns:a16="http://schemas.microsoft.com/office/drawing/2014/main" id="{75686CCB-39E2-A76C-E374-892C61749B8E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3226;p50">
              <a:extLst>
                <a:ext uri="{FF2B5EF4-FFF2-40B4-BE49-F238E27FC236}">
                  <a16:creationId xmlns:a16="http://schemas.microsoft.com/office/drawing/2014/main" id="{B3A8B25A-B1E4-CAED-87B3-52F51B023D46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3227;p50">
              <a:extLst>
                <a:ext uri="{FF2B5EF4-FFF2-40B4-BE49-F238E27FC236}">
                  <a16:creationId xmlns:a16="http://schemas.microsoft.com/office/drawing/2014/main" id="{C30FCB39-C41A-DD3A-8377-A971DC1BCAA6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3228;p50">
              <a:extLst>
                <a:ext uri="{FF2B5EF4-FFF2-40B4-BE49-F238E27FC236}">
                  <a16:creationId xmlns:a16="http://schemas.microsoft.com/office/drawing/2014/main" id="{DF65D985-1D16-0EB5-9E1A-568F9EE90B78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3229;p50">
              <a:extLst>
                <a:ext uri="{FF2B5EF4-FFF2-40B4-BE49-F238E27FC236}">
                  <a16:creationId xmlns:a16="http://schemas.microsoft.com/office/drawing/2014/main" id="{75839875-2B47-1785-0B83-07FC7C2FD7E5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3230;p50">
              <a:extLst>
                <a:ext uri="{FF2B5EF4-FFF2-40B4-BE49-F238E27FC236}">
                  <a16:creationId xmlns:a16="http://schemas.microsoft.com/office/drawing/2014/main" id="{D2CA9D9C-4DD8-64AF-000A-93429D9ED742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3231;p50">
              <a:extLst>
                <a:ext uri="{FF2B5EF4-FFF2-40B4-BE49-F238E27FC236}">
                  <a16:creationId xmlns:a16="http://schemas.microsoft.com/office/drawing/2014/main" id="{924B5FF4-2BD3-B7F1-22C1-E0F8EFE5EFC3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3232;p50">
              <a:extLst>
                <a:ext uri="{FF2B5EF4-FFF2-40B4-BE49-F238E27FC236}">
                  <a16:creationId xmlns:a16="http://schemas.microsoft.com/office/drawing/2014/main" id="{EAA525A8-342B-75B7-A1C0-EAEF69DBC956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3233;p50">
              <a:extLst>
                <a:ext uri="{FF2B5EF4-FFF2-40B4-BE49-F238E27FC236}">
                  <a16:creationId xmlns:a16="http://schemas.microsoft.com/office/drawing/2014/main" id="{71D1AC19-7665-851C-1201-E18A6D19E9A2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3234;p50">
              <a:extLst>
                <a:ext uri="{FF2B5EF4-FFF2-40B4-BE49-F238E27FC236}">
                  <a16:creationId xmlns:a16="http://schemas.microsoft.com/office/drawing/2014/main" id="{16028BC4-61C5-07C7-7C87-F91F536A1C33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3235;p50">
              <a:extLst>
                <a:ext uri="{FF2B5EF4-FFF2-40B4-BE49-F238E27FC236}">
                  <a16:creationId xmlns:a16="http://schemas.microsoft.com/office/drawing/2014/main" id="{75ADD621-F803-ABA0-CDE1-1B7C27B6C9CB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3236;p50">
              <a:extLst>
                <a:ext uri="{FF2B5EF4-FFF2-40B4-BE49-F238E27FC236}">
                  <a16:creationId xmlns:a16="http://schemas.microsoft.com/office/drawing/2014/main" id="{5F6635E0-FEB6-7357-A9E7-4CEDB281F72F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3237;p50">
              <a:extLst>
                <a:ext uri="{FF2B5EF4-FFF2-40B4-BE49-F238E27FC236}">
                  <a16:creationId xmlns:a16="http://schemas.microsoft.com/office/drawing/2014/main" id="{7D687300-3133-7D5A-4948-5C5003A0A0A7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3238;p50">
              <a:extLst>
                <a:ext uri="{FF2B5EF4-FFF2-40B4-BE49-F238E27FC236}">
                  <a16:creationId xmlns:a16="http://schemas.microsoft.com/office/drawing/2014/main" id="{3FB79561-5FB5-5CFA-9D67-A6F13C5FF2D2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3239;p50">
              <a:extLst>
                <a:ext uri="{FF2B5EF4-FFF2-40B4-BE49-F238E27FC236}">
                  <a16:creationId xmlns:a16="http://schemas.microsoft.com/office/drawing/2014/main" id="{D12A5E68-3D04-7B48-7F26-2B67D91DFC65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3240;p50">
              <a:extLst>
                <a:ext uri="{FF2B5EF4-FFF2-40B4-BE49-F238E27FC236}">
                  <a16:creationId xmlns:a16="http://schemas.microsoft.com/office/drawing/2014/main" id="{7388204F-2E08-81BD-33F2-7702E9258A62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3241;p50">
              <a:extLst>
                <a:ext uri="{FF2B5EF4-FFF2-40B4-BE49-F238E27FC236}">
                  <a16:creationId xmlns:a16="http://schemas.microsoft.com/office/drawing/2014/main" id="{80879C15-2116-E37C-D082-7D374D25B517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3242;p50">
              <a:extLst>
                <a:ext uri="{FF2B5EF4-FFF2-40B4-BE49-F238E27FC236}">
                  <a16:creationId xmlns:a16="http://schemas.microsoft.com/office/drawing/2014/main" id="{C9CF5164-F4DF-90A4-898A-3DA5E63A5306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3243;p50">
              <a:extLst>
                <a:ext uri="{FF2B5EF4-FFF2-40B4-BE49-F238E27FC236}">
                  <a16:creationId xmlns:a16="http://schemas.microsoft.com/office/drawing/2014/main" id="{FF8965CC-69CA-DFA3-532E-30C20BB19BB5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3244;p50">
              <a:extLst>
                <a:ext uri="{FF2B5EF4-FFF2-40B4-BE49-F238E27FC236}">
                  <a16:creationId xmlns:a16="http://schemas.microsoft.com/office/drawing/2014/main" id="{DD96D40E-5CE9-94C7-7E27-1E0C587ECA4B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3245;p50">
              <a:extLst>
                <a:ext uri="{FF2B5EF4-FFF2-40B4-BE49-F238E27FC236}">
                  <a16:creationId xmlns:a16="http://schemas.microsoft.com/office/drawing/2014/main" id="{FAEBBED0-148A-5688-66F6-5A5ABD7DB385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3246;p50">
              <a:extLst>
                <a:ext uri="{FF2B5EF4-FFF2-40B4-BE49-F238E27FC236}">
                  <a16:creationId xmlns:a16="http://schemas.microsoft.com/office/drawing/2014/main" id="{2FAFED46-338F-9902-34AB-0401967D7169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3247;p50">
              <a:extLst>
                <a:ext uri="{FF2B5EF4-FFF2-40B4-BE49-F238E27FC236}">
                  <a16:creationId xmlns:a16="http://schemas.microsoft.com/office/drawing/2014/main" id="{59A03F4C-1DCB-D9BF-E622-AF4A1C8A4E9A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3248;p50">
              <a:extLst>
                <a:ext uri="{FF2B5EF4-FFF2-40B4-BE49-F238E27FC236}">
                  <a16:creationId xmlns:a16="http://schemas.microsoft.com/office/drawing/2014/main" id="{E54F7FAF-2C6D-8F7D-33BA-9A2FEE353466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3249;p50">
              <a:extLst>
                <a:ext uri="{FF2B5EF4-FFF2-40B4-BE49-F238E27FC236}">
                  <a16:creationId xmlns:a16="http://schemas.microsoft.com/office/drawing/2014/main" id="{30A20797-B7EE-598F-6B9A-955D3F8E7C82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3250;p50">
              <a:extLst>
                <a:ext uri="{FF2B5EF4-FFF2-40B4-BE49-F238E27FC236}">
                  <a16:creationId xmlns:a16="http://schemas.microsoft.com/office/drawing/2014/main" id="{19DE1614-B7BC-AF0A-C85B-8B4BD4457147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3251;p50">
              <a:extLst>
                <a:ext uri="{FF2B5EF4-FFF2-40B4-BE49-F238E27FC236}">
                  <a16:creationId xmlns:a16="http://schemas.microsoft.com/office/drawing/2014/main" id="{43D53C00-59B7-336F-DC9F-370D099E413D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3252;p50">
              <a:extLst>
                <a:ext uri="{FF2B5EF4-FFF2-40B4-BE49-F238E27FC236}">
                  <a16:creationId xmlns:a16="http://schemas.microsoft.com/office/drawing/2014/main" id="{745582AA-6230-1258-8D28-CC010018A475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3253;p50">
              <a:extLst>
                <a:ext uri="{FF2B5EF4-FFF2-40B4-BE49-F238E27FC236}">
                  <a16:creationId xmlns:a16="http://schemas.microsoft.com/office/drawing/2014/main" id="{E7100C1F-A3D5-95C9-30C3-50672B43B7E1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3254;p50">
              <a:extLst>
                <a:ext uri="{FF2B5EF4-FFF2-40B4-BE49-F238E27FC236}">
                  <a16:creationId xmlns:a16="http://schemas.microsoft.com/office/drawing/2014/main" id="{4BD04534-E5B8-C406-CD6D-2568CA8FADDC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6" name="Google Shape;3160;p50">
            <a:extLst>
              <a:ext uri="{FF2B5EF4-FFF2-40B4-BE49-F238E27FC236}">
                <a16:creationId xmlns:a16="http://schemas.microsoft.com/office/drawing/2014/main" id="{FFB4BC8C-B43C-E46F-DA36-0B6C71191C8C}"/>
              </a:ext>
            </a:extLst>
          </p:cNvPr>
          <p:cNvGrpSpPr/>
          <p:nvPr/>
        </p:nvGrpSpPr>
        <p:grpSpPr>
          <a:xfrm>
            <a:off x="6683911" y="440595"/>
            <a:ext cx="414416" cy="398290"/>
            <a:chOff x="2895541" y="4538716"/>
            <a:chExt cx="3642225" cy="2689325"/>
          </a:xfrm>
        </p:grpSpPr>
        <p:sp>
          <p:nvSpPr>
            <p:cNvPr id="4087" name="Google Shape;3161;p50">
              <a:extLst>
                <a:ext uri="{FF2B5EF4-FFF2-40B4-BE49-F238E27FC236}">
                  <a16:creationId xmlns:a16="http://schemas.microsoft.com/office/drawing/2014/main" id="{FC60028A-A162-5D2D-6F9B-EB1DD4D228AE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8" name="Google Shape;3162;p50">
              <a:extLst>
                <a:ext uri="{FF2B5EF4-FFF2-40B4-BE49-F238E27FC236}">
                  <a16:creationId xmlns:a16="http://schemas.microsoft.com/office/drawing/2014/main" id="{01F3645B-27ED-B2A7-239B-EB1DB24C5751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9" name="Google Shape;3163;p50">
              <a:extLst>
                <a:ext uri="{FF2B5EF4-FFF2-40B4-BE49-F238E27FC236}">
                  <a16:creationId xmlns:a16="http://schemas.microsoft.com/office/drawing/2014/main" id="{05F2CE3D-3841-D204-A589-863EB891B803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0" name="Google Shape;3164;p50">
              <a:extLst>
                <a:ext uri="{FF2B5EF4-FFF2-40B4-BE49-F238E27FC236}">
                  <a16:creationId xmlns:a16="http://schemas.microsoft.com/office/drawing/2014/main" id="{7BE8DE89-5C79-65D5-EC26-5FA10C4801BC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1" name="Google Shape;3165;p50">
              <a:extLst>
                <a:ext uri="{FF2B5EF4-FFF2-40B4-BE49-F238E27FC236}">
                  <a16:creationId xmlns:a16="http://schemas.microsoft.com/office/drawing/2014/main" id="{A7DBC433-B62A-E4BA-70C7-1A8AB57FD1B4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2" name="Google Shape;3166;p50">
              <a:extLst>
                <a:ext uri="{FF2B5EF4-FFF2-40B4-BE49-F238E27FC236}">
                  <a16:creationId xmlns:a16="http://schemas.microsoft.com/office/drawing/2014/main" id="{2D047A17-FB3C-7CE9-C729-08D266C079D2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3" name="Google Shape;3167;p50">
              <a:extLst>
                <a:ext uri="{FF2B5EF4-FFF2-40B4-BE49-F238E27FC236}">
                  <a16:creationId xmlns:a16="http://schemas.microsoft.com/office/drawing/2014/main" id="{762DFDC1-AF8D-4993-9382-4DD4BD327064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4" name="Google Shape;3168;p50">
              <a:extLst>
                <a:ext uri="{FF2B5EF4-FFF2-40B4-BE49-F238E27FC236}">
                  <a16:creationId xmlns:a16="http://schemas.microsoft.com/office/drawing/2014/main" id="{445FF191-BA8C-0D67-887C-EF84FD571256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5" name="Google Shape;3169;p50">
              <a:extLst>
                <a:ext uri="{FF2B5EF4-FFF2-40B4-BE49-F238E27FC236}">
                  <a16:creationId xmlns:a16="http://schemas.microsoft.com/office/drawing/2014/main" id="{74FF87E3-DD38-A164-279B-7074558308D6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6" name="Google Shape;3170;p50">
              <a:extLst>
                <a:ext uri="{FF2B5EF4-FFF2-40B4-BE49-F238E27FC236}">
                  <a16:creationId xmlns:a16="http://schemas.microsoft.com/office/drawing/2014/main" id="{DD36FCE5-F000-A768-FEB5-93147B8A4F39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7" name="Google Shape;3171;p50">
              <a:extLst>
                <a:ext uri="{FF2B5EF4-FFF2-40B4-BE49-F238E27FC236}">
                  <a16:creationId xmlns:a16="http://schemas.microsoft.com/office/drawing/2014/main" id="{972B6A8A-8C16-E9FD-D7A8-DC0895053B24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8" name="Google Shape;3172;p50">
              <a:extLst>
                <a:ext uri="{FF2B5EF4-FFF2-40B4-BE49-F238E27FC236}">
                  <a16:creationId xmlns:a16="http://schemas.microsoft.com/office/drawing/2014/main" id="{EDE93E24-C0AC-31EE-87AF-198A457E3BD3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9" name="Google Shape;3173;p50">
              <a:extLst>
                <a:ext uri="{FF2B5EF4-FFF2-40B4-BE49-F238E27FC236}">
                  <a16:creationId xmlns:a16="http://schemas.microsoft.com/office/drawing/2014/main" id="{3D8989F9-72CD-E2FA-71E7-FDBF7D505433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0" name="Google Shape;3174;p50">
              <a:extLst>
                <a:ext uri="{FF2B5EF4-FFF2-40B4-BE49-F238E27FC236}">
                  <a16:creationId xmlns:a16="http://schemas.microsoft.com/office/drawing/2014/main" id="{3B124D7D-7C5F-3AD9-F0F2-914EDCED99AA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1" name="Google Shape;3175;p50">
              <a:extLst>
                <a:ext uri="{FF2B5EF4-FFF2-40B4-BE49-F238E27FC236}">
                  <a16:creationId xmlns:a16="http://schemas.microsoft.com/office/drawing/2014/main" id="{DA6CAEB3-828C-ADAC-0C5E-F71131832DD4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2" name="Google Shape;3176;p50">
              <a:extLst>
                <a:ext uri="{FF2B5EF4-FFF2-40B4-BE49-F238E27FC236}">
                  <a16:creationId xmlns:a16="http://schemas.microsoft.com/office/drawing/2014/main" id="{A1D5E15D-419D-E5BB-658E-830346CFEFA0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3" name="Google Shape;3177;p50">
              <a:extLst>
                <a:ext uri="{FF2B5EF4-FFF2-40B4-BE49-F238E27FC236}">
                  <a16:creationId xmlns:a16="http://schemas.microsoft.com/office/drawing/2014/main" id="{E4251D87-A24E-38E0-F7D6-DAD9FE0D99D1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3178;p50">
              <a:extLst>
                <a:ext uri="{FF2B5EF4-FFF2-40B4-BE49-F238E27FC236}">
                  <a16:creationId xmlns:a16="http://schemas.microsoft.com/office/drawing/2014/main" id="{7A91CA04-5E5F-4BAF-9578-A581A00E90EA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5" name="Google Shape;3179;p50">
              <a:extLst>
                <a:ext uri="{FF2B5EF4-FFF2-40B4-BE49-F238E27FC236}">
                  <a16:creationId xmlns:a16="http://schemas.microsoft.com/office/drawing/2014/main" id="{CA0DCE8C-3034-65AF-35B1-68B052BD2934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6" name="Google Shape;3180;p50">
              <a:extLst>
                <a:ext uri="{FF2B5EF4-FFF2-40B4-BE49-F238E27FC236}">
                  <a16:creationId xmlns:a16="http://schemas.microsoft.com/office/drawing/2014/main" id="{BB436A00-205F-F22A-D56E-191B553575A5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7" name="Google Shape;3181;p50">
              <a:extLst>
                <a:ext uri="{FF2B5EF4-FFF2-40B4-BE49-F238E27FC236}">
                  <a16:creationId xmlns:a16="http://schemas.microsoft.com/office/drawing/2014/main" id="{A7050302-8AB2-A84A-74CD-A82DE503BB84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8" name="Google Shape;3182;p50">
              <a:extLst>
                <a:ext uri="{FF2B5EF4-FFF2-40B4-BE49-F238E27FC236}">
                  <a16:creationId xmlns:a16="http://schemas.microsoft.com/office/drawing/2014/main" id="{ECE73466-7CB0-2726-63EE-1EB3E5BDDC66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9" name="Google Shape;3183;p50">
              <a:extLst>
                <a:ext uri="{FF2B5EF4-FFF2-40B4-BE49-F238E27FC236}">
                  <a16:creationId xmlns:a16="http://schemas.microsoft.com/office/drawing/2014/main" id="{AD5E8953-BCAD-7213-2F23-D918AB29F46B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0" name="Google Shape;3184;p50">
              <a:extLst>
                <a:ext uri="{FF2B5EF4-FFF2-40B4-BE49-F238E27FC236}">
                  <a16:creationId xmlns:a16="http://schemas.microsoft.com/office/drawing/2014/main" id="{11683432-0338-83D5-6E87-478620B5DDD8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1" name="Google Shape;3185;p50">
              <a:extLst>
                <a:ext uri="{FF2B5EF4-FFF2-40B4-BE49-F238E27FC236}">
                  <a16:creationId xmlns:a16="http://schemas.microsoft.com/office/drawing/2014/main" id="{7DDDCDC5-66E8-96C9-3F6C-0CA9ECE4D390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2" name="Google Shape;3186;p50">
              <a:extLst>
                <a:ext uri="{FF2B5EF4-FFF2-40B4-BE49-F238E27FC236}">
                  <a16:creationId xmlns:a16="http://schemas.microsoft.com/office/drawing/2014/main" id="{AB664C61-8A63-504F-C12A-C07408CAF2BC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3" name="Google Shape;3187;p50">
              <a:extLst>
                <a:ext uri="{FF2B5EF4-FFF2-40B4-BE49-F238E27FC236}">
                  <a16:creationId xmlns:a16="http://schemas.microsoft.com/office/drawing/2014/main" id="{6DDB11DA-7125-BEDC-4FFC-AC36A4D48AB4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4" name="Google Shape;3188;p50">
              <a:extLst>
                <a:ext uri="{FF2B5EF4-FFF2-40B4-BE49-F238E27FC236}">
                  <a16:creationId xmlns:a16="http://schemas.microsoft.com/office/drawing/2014/main" id="{D740C62D-FC2F-B022-5AC7-69A10D99A4CA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5" name="Google Shape;3189;p50">
              <a:extLst>
                <a:ext uri="{FF2B5EF4-FFF2-40B4-BE49-F238E27FC236}">
                  <a16:creationId xmlns:a16="http://schemas.microsoft.com/office/drawing/2014/main" id="{CF92EFBD-9F06-2C1B-A099-431B9D60D808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6" name="Google Shape;3190;p50">
              <a:extLst>
                <a:ext uri="{FF2B5EF4-FFF2-40B4-BE49-F238E27FC236}">
                  <a16:creationId xmlns:a16="http://schemas.microsoft.com/office/drawing/2014/main" id="{1BB45F2F-A71C-A5D2-FB09-68D876DA7EAE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7" name="Google Shape;3191;p50">
              <a:extLst>
                <a:ext uri="{FF2B5EF4-FFF2-40B4-BE49-F238E27FC236}">
                  <a16:creationId xmlns:a16="http://schemas.microsoft.com/office/drawing/2014/main" id="{B4F83B93-F5C5-E068-51A6-D5EBAC7EEDE9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8" name="Google Shape;3192;p50">
              <a:extLst>
                <a:ext uri="{FF2B5EF4-FFF2-40B4-BE49-F238E27FC236}">
                  <a16:creationId xmlns:a16="http://schemas.microsoft.com/office/drawing/2014/main" id="{5CFFC51F-6A77-7882-5483-C53E01E60BF6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9" name="Google Shape;3193;p50">
              <a:extLst>
                <a:ext uri="{FF2B5EF4-FFF2-40B4-BE49-F238E27FC236}">
                  <a16:creationId xmlns:a16="http://schemas.microsoft.com/office/drawing/2014/main" id="{AD3F418B-F887-CAFA-ABD5-D336174475F8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0" name="Google Shape;3194;p50">
              <a:extLst>
                <a:ext uri="{FF2B5EF4-FFF2-40B4-BE49-F238E27FC236}">
                  <a16:creationId xmlns:a16="http://schemas.microsoft.com/office/drawing/2014/main" id="{2F1420B6-D9D7-F45C-2EF5-4FD4C71CE21B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1" name="Google Shape;3195;p50">
              <a:extLst>
                <a:ext uri="{FF2B5EF4-FFF2-40B4-BE49-F238E27FC236}">
                  <a16:creationId xmlns:a16="http://schemas.microsoft.com/office/drawing/2014/main" id="{387C4F6B-AC97-8515-E6EA-9FA35313E3C7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2" name="Google Shape;3196;p50">
              <a:extLst>
                <a:ext uri="{FF2B5EF4-FFF2-40B4-BE49-F238E27FC236}">
                  <a16:creationId xmlns:a16="http://schemas.microsoft.com/office/drawing/2014/main" id="{C58D7458-665D-63EA-6AF4-1E6A24A2FDDB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3" name="Google Shape;3197;p50">
              <a:extLst>
                <a:ext uri="{FF2B5EF4-FFF2-40B4-BE49-F238E27FC236}">
                  <a16:creationId xmlns:a16="http://schemas.microsoft.com/office/drawing/2014/main" id="{FDA88604-1BEB-75DB-87B6-6F09D85B15F6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4" name="Google Shape;3198;p50">
              <a:extLst>
                <a:ext uri="{FF2B5EF4-FFF2-40B4-BE49-F238E27FC236}">
                  <a16:creationId xmlns:a16="http://schemas.microsoft.com/office/drawing/2014/main" id="{F8DDC641-664D-33C2-12B4-5554F3135661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5" name="Google Shape;3199;p50">
              <a:extLst>
                <a:ext uri="{FF2B5EF4-FFF2-40B4-BE49-F238E27FC236}">
                  <a16:creationId xmlns:a16="http://schemas.microsoft.com/office/drawing/2014/main" id="{B439A71F-C4DC-F404-E4B2-137AC9A1B90A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6" name="Google Shape;3200;p50">
              <a:extLst>
                <a:ext uri="{FF2B5EF4-FFF2-40B4-BE49-F238E27FC236}">
                  <a16:creationId xmlns:a16="http://schemas.microsoft.com/office/drawing/2014/main" id="{B4559667-0E62-3774-0AAF-DD79D858CEE9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7" name="Google Shape;3201;p50">
              <a:extLst>
                <a:ext uri="{FF2B5EF4-FFF2-40B4-BE49-F238E27FC236}">
                  <a16:creationId xmlns:a16="http://schemas.microsoft.com/office/drawing/2014/main" id="{440CCAAA-E8EB-EFAD-C4FB-021CA3DBBEDB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8" name="Google Shape;3202;p50">
              <a:extLst>
                <a:ext uri="{FF2B5EF4-FFF2-40B4-BE49-F238E27FC236}">
                  <a16:creationId xmlns:a16="http://schemas.microsoft.com/office/drawing/2014/main" id="{4804149B-9B61-E13E-1248-E64A5A3C1797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9" name="Google Shape;3203;p50">
              <a:extLst>
                <a:ext uri="{FF2B5EF4-FFF2-40B4-BE49-F238E27FC236}">
                  <a16:creationId xmlns:a16="http://schemas.microsoft.com/office/drawing/2014/main" id="{00474D29-D0B4-5EB9-87A1-9CE84BE73631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0" name="Google Shape;3204;p50">
              <a:extLst>
                <a:ext uri="{FF2B5EF4-FFF2-40B4-BE49-F238E27FC236}">
                  <a16:creationId xmlns:a16="http://schemas.microsoft.com/office/drawing/2014/main" id="{A8CF8A4E-BFE7-57B3-F77B-252DFE177B30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1" name="Google Shape;3205;p50">
              <a:extLst>
                <a:ext uri="{FF2B5EF4-FFF2-40B4-BE49-F238E27FC236}">
                  <a16:creationId xmlns:a16="http://schemas.microsoft.com/office/drawing/2014/main" id="{5C37AF95-6BB0-6A0C-E862-84FB3A78EAA1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2" name="Google Shape;3206;p50">
              <a:extLst>
                <a:ext uri="{FF2B5EF4-FFF2-40B4-BE49-F238E27FC236}">
                  <a16:creationId xmlns:a16="http://schemas.microsoft.com/office/drawing/2014/main" id="{3541892D-4709-4094-5E2E-6DC48E9E8043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3" name="Google Shape;3207;p50">
              <a:extLst>
                <a:ext uri="{FF2B5EF4-FFF2-40B4-BE49-F238E27FC236}">
                  <a16:creationId xmlns:a16="http://schemas.microsoft.com/office/drawing/2014/main" id="{BB63EADC-B4B5-25B9-F9FF-F88169A5049F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4" name="Google Shape;3208;p50">
              <a:extLst>
                <a:ext uri="{FF2B5EF4-FFF2-40B4-BE49-F238E27FC236}">
                  <a16:creationId xmlns:a16="http://schemas.microsoft.com/office/drawing/2014/main" id="{28B8EC18-2B83-11A9-46C0-9DC7827963B1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5" name="Google Shape;3209;p50">
              <a:extLst>
                <a:ext uri="{FF2B5EF4-FFF2-40B4-BE49-F238E27FC236}">
                  <a16:creationId xmlns:a16="http://schemas.microsoft.com/office/drawing/2014/main" id="{FD600584-58FA-753A-3C9D-4E43387EBF2E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6" name="Google Shape;3210;p50">
              <a:extLst>
                <a:ext uri="{FF2B5EF4-FFF2-40B4-BE49-F238E27FC236}">
                  <a16:creationId xmlns:a16="http://schemas.microsoft.com/office/drawing/2014/main" id="{E9F14956-DCF4-A2C1-B1E8-04144B0E233F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7" name="Google Shape;3211;p50">
              <a:extLst>
                <a:ext uri="{FF2B5EF4-FFF2-40B4-BE49-F238E27FC236}">
                  <a16:creationId xmlns:a16="http://schemas.microsoft.com/office/drawing/2014/main" id="{674E9C3A-05C3-FC07-57CC-AF029DC2CA17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8" name="Google Shape;3212;p50">
              <a:extLst>
                <a:ext uri="{FF2B5EF4-FFF2-40B4-BE49-F238E27FC236}">
                  <a16:creationId xmlns:a16="http://schemas.microsoft.com/office/drawing/2014/main" id="{F8526BBB-0FED-40F2-04B1-42B6A604988C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9" name="Google Shape;3213;p50">
              <a:extLst>
                <a:ext uri="{FF2B5EF4-FFF2-40B4-BE49-F238E27FC236}">
                  <a16:creationId xmlns:a16="http://schemas.microsoft.com/office/drawing/2014/main" id="{76A949F4-7378-3636-1895-BFDA1CCD8E67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0" name="Google Shape;3214;p50">
              <a:extLst>
                <a:ext uri="{FF2B5EF4-FFF2-40B4-BE49-F238E27FC236}">
                  <a16:creationId xmlns:a16="http://schemas.microsoft.com/office/drawing/2014/main" id="{639AF9C7-FF9E-6B80-5D68-B6421283D948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1" name="Google Shape;3215;p50">
              <a:extLst>
                <a:ext uri="{FF2B5EF4-FFF2-40B4-BE49-F238E27FC236}">
                  <a16:creationId xmlns:a16="http://schemas.microsoft.com/office/drawing/2014/main" id="{EA33BD37-9B24-6A7C-3EA6-FDD0F2F2F1B4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2" name="Google Shape;3216;p50">
              <a:extLst>
                <a:ext uri="{FF2B5EF4-FFF2-40B4-BE49-F238E27FC236}">
                  <a16:creationId xmlns:a16="http://schemas.microsoft.com/office/drawing/2014/main" id="{9C4A7CA9-A665-1311-90DE-F095704EB1E3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3" name="Google Shape;3217;p50">
              <a:extLst>
                <a:ext uri="{FF2B5EF4-FFF2-40B4-BE49-F238E27FC236}">
                  <a16:creationId xmlns:a16="http://schemas.microsoft.com/office/drawing/2014/main" id="{BD894532-8B14-6FEC-21FA-2AD6813285E7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4" name="Google Shape;3218;p50">
              <a:extLst>
                <a:ext uri="{FF2B5EF4-FFF2-40B4-BE49-F238E27FC236}">
                  <a16:creationId xmlns:a16="http://schemas.microsoft.com/office/drawing/2014/main" id="{EC2FC98D-652C-60ED-48A6-3507BB936473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5" name="Google Shape;3219;p50">
              <a:extLst>
                <a:ext uri="{FF2B5EF4-FFF2-40B4-BE49-F238E27FC236}">
                  <a16:creationId xmlns:a16="http://schemas.microsoft.com/office/drawing/2014/main" id="{6470F766-7788-71E1-29B2-987C70080AE2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6" name="Google Shape;3220;p50">
              <a:extLst>
                <a:ext uri="{FF2B5EF4-FFF2-40B4-BE49-F238E27FC236}">
                  <a16:creationId xmlns:a16="http://schemas.microsoft.com/office/drawing/2014/main" id="{47D89500-3071-8147-9A04-4F16BABCFB5F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7" name="Google Shape;3221;p50">
              <a:extLst>
                <a:ext uri="{FF2B5EF4-FFF2-40B4-BE49-F238E27FC236}">
                  <a16:creationId xmlns:a16="http://schemas.microsoft.com/office/drawing/2014/main" id="{BAD7C2C1-1437-FC15-B037-945BEF4F9BBA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8" name="Google Shape;3222;p50">
              <a:extLst>
                <a:ext uri="{FF2B5EF4-FFF2-40B4-BE49-F238E27FC236}">
                  <a16:creationId xmlns:a16="http://schemas.microsoft.com/office/drawing/2014/main" id="{044ABDC0-F9A7-4257-51E6-6910710D66B5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9" name="Google Shape;3223;p50">
              <a:extLst>
                <a:ext uri="{FF2B5EF4-FFF2-40B4-BE49-F238E27FC236}">
                  <a16:creationId xmlns:a16="http://schemas.microsoft.com/office/drawing/2014/main" id="{691F1E8F-18B4-E426-FCC0-CC808447A14C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0" name="Google Shape;3224;p50">
              <a:extLst>
                <a:ext uri="{FF2B5EF4-FFF2-40B4-BE49-F238E27FC236}">
                  <a16:creationId xmlns:a16="http://schemas.microsoft.com/office/drawing/2014/main" id="{E9FAA39E-6D57-E9E5-4973-622E7FB3F184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1" name="Google Shape;3225;p50">
              <a:extLst>
                <a:ext uri="{FF2B5EF4-FFF2-40B4-BE49-F238E27FC236}">
                  <a16:creationId xmlns:a16="http://schemas.microsoft.com/office/drawing/2014/main" id="{C25D0A26-F9E7-F789-DB0B-CF5B9F08DB8F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2" name="Google Shape;3226;p50">
              <a:extLst>
                <a:ext uri="{FF2B5EF4-FFF2-40B4-BE49-F238E27FC236}">
                  <a16:creationId xmlns:a16="http://schemas.microsoft.com/office/drawing/2014/main" id="{2F8CD334-5C7C-5919-6E0C-9694272BD61E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3" name="Google Shape;3227;p50">
              <a:extLst>
                <a:ext uri="{FF2B5EF4-FFF2-40B4-BE49-F238E27FC236}">
                  <a16:creationId xmlns:a16="http://schemas.microsoft.com/office/drawing/2014/main" id="{34C3D175-8D01-489D-0505-E0BCC995E6B5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4" name="Google Shape;3228;p50">
              <a:extLst>
                <a:ext uri="{FF2B5EF4-FFF2-40B4-BE49-F238E27FC236}">
                  <a16:creationId xmlns:a16="http://schemas.microsoft.com/office/drawing/2014/main" id="{D08180D1-2973-A394-C9B7-F64679C6B2CA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5" name="Google Shape;3229;p50">
              <a:extLst>
                <a:ext uri="{FF2B5EF4-FFF2-40B4-BE49-F238E27FC236}">
                  <a16:creationId xmlns:a16="http://schemas.microsoft.com/office/drawing/2014/main" id="{FF834B4F-B9A4-C379-11E8-59342E11CBFD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6" name="Google Shape;3230;p50">
              <a:extLst>
                <a:ext uri="{FF2B5EF4-FFF2-40B4-BE49-F238E27FC236}">
                  <a16:creationId xmlns:a16="http://schemas.microsoft.com/office/drawing/2014/main" id="{5AE607D1-B2BC-C512-4E18-8F6516E6662D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7" name="Google Shape;3231;p50">
              <a:extLst>
                <a:ext uri="{FF2B5EF4-FFF2-40B4-BE49-F238E27FC236}">
                  <a16:creationId xmlns:a16="http://schemas.microsoft.com/office/drawing/2014/main" id="{06B2E876-7C51-E84F-3621-872086F23816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8" name="Google Shape;3232;p50">
              <a:extLst>
                <a:ext uri="{FF2B5EF4-FFF2-40B4-BE49-F238E27FC236}">
                  <a16:creationId xmlns:a16="http://schemas.microsoft.com/office/drawing/2014/main" id="{2F8BF096-0C9B-2AEF-6DA6-5859DDC5E786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9" name="Google Shape;3233;p50">
              <a:extLst>
                <a:ext uri="{FF2B5EF4-FFF2-40B4-BE49-F238E27FC236}">
                  <a16:creationId xmlns:a16="http://schemas.microsoft.com/office/drawing/2014/main" id="{16F8E1F1-3BE5-49D3-ACB1-98E0396EF6EC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0" name="Google Shape;3234;p50">
              <a:extLst>
                <a:ext uri="{FF2B5EF4-FFF2-40B4-BE49-F238E27FC236}">
                  <a16:creationId xmlns:a16="http://schemas.microsoft.com/office/drawing/2014/main" id="{3881ADAA-104D-B935-F95C-08193603BEAF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1" name="Google Shape;3235;p50">
              <a:extLst>
                <a:ext uri="{FF2B5EF4-FFF2-40B4-BE49-F238E27FC236}">
                  <a16:creationId xmlns:a16="http://schemas.microsoft.com/office/drawing/2014/main" id="{9CD16E37-7BC6-0FE7-C4F8-13A733D3E996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2" name="Google Shape;3236;p50">
              <a:extLst>
                <a:ext uri="{FF2B5EF4-FFF2-40B4-BE49-F238E27FC236}">
                  <a16:creationId xmlns:a16="http://schemas.microsoft.com/office/drawing/2014/main" id="{F1D316EA-D4F3-BE40-C427-1319A82C820A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3" name="Google Shape;3237;p50">
              <a:extLst>
                <a:ext uri="{FF2B5EF4-FFF2-40B4-BE49-F238E27FC236}">
                  <a16:creationId xmlns:a16="http://schemas.microsoft.com/office/drawing/2014/main" id="{26CB222A-8A80-17DE-1089-686F48B9DEBF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4" name="Google Shape;3238;p50">
              <a:extLst>
                <a:ext uri="{FF2B5EF4-FFF2-40B4-BE49-F238E27FC236}">
                  <a16:creationId xmlns:a16="http://schemas.microsoft.com/office/drawing/2014/main" id="{04A768F2-CEEA-4FA6-ACB8-4C2BF03B6AFF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5" name="Google Shape;3239;p50">
              <a:extLst>
                <a:ext uri="{FF2B5EF4-FFF2-40B4-BE49-F238E27FC236}">
                  <a16:creationId xmlns:a16="http://schemas.microsoft.com/office/drawing/2014/main" id="{AC2B205B-9E93-698C-D8E1-0AD1D0E9BFF9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6" name="Google Shape;3240;p50">
              <a:extLst>
                <a:ext uri="{FF2B5EF4-FFF2-40B4-BE49-F238E27FC236}">
                  <a16:creationId xmlns:a16="http://schemas.microsoft.com/office/drawing/2014/main" id="{72DB61BE-5DF9-8ACA-B632-3801C628C32F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7" name="Google Shape;3241;p50">
              <a:extLst>
                <a:ext uri="{FF2B5EF4-FFF2-40B4-BE49-F238E27FC236}">
                  <a16:creationId xmlns:a16="http://schemas.microsoft.com/office/drawing/2014/main" id="{3474870E-EB9B-F40C-2834-85303BC7FDBC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8" name="Google Shape;3242;p50">
              <a:extLst>
                <a:ext uri="{FF2B5EF4-FFF2-40B4-BE49-F238E27FC236}">
                  <a16:creationId xmlns:a16="http://schemas.microsoft.com/office/drawing/2014/main" id="{5E37E810-AD17-A7B9-448A-BC6FE084348E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9" name="Google Shape;3243;p50">
              <a:extLst>
                <a:ext uri="{FF2B5EF4-FFF2-40B4-BE49-F238E27FC236}">
                  <a16:creationId xmlns:a16="http://schemas.microsoft.com/office/drawing/2014/main" id="{3FE7ABC1-F9DD-E938-499E-1B254BA2C534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0" name="Google Shape;3244;p50">
              <a:extLst>
                <a:ext uri="{FF2B5EF4-FFF2-40B4-BE49-F238E27FC236}">
                  <a16:creationId xmlns:a16="http://schemas.microsoft.com/office/drawing/2014/main" id="{BC6A5088-3CBE-C421-770A-722A00E71B69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1" name="Google Shape;3245;p50">
              <a:extLst>
                <a:ext uri="{FF2B5EF4-FFF2-40B4-BE49-F238E27FC236}">
                  <a16:creationId xmlns:a16="http://schemas.microsoft.com/office/drawing/2014/main" id="{D1278AA1-B0A9-C4D2-8E86-3EC5FAD985B0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2" name="Google Shape;3246;p50">
              <a:extLst>
                <a:ext uri="{FF2B5EF4-FFF2-40B4-BE49-F238E27FC236}">
                  <a16:creationId xmlns:a16="http://schemas.microsoft.com/office/drawing/2014/main" id="{A14F8AF2-F799-8D04-FBB4-76689277DE3F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3" name="Google Shape;3247;p50">
              <a:extLst>
                <a:ext uri="{FF2B5EF4-FFF2-40B4-BE49-F238E27FC236}">
                  <a16:creationId xmlns:a16="http://schemas.microsoft.com/office/drawing/2014/main" id="{1083D9BC-FA4C-6746-690B-60ECFADF5BAB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4" name="Google Shape;3248;p50">
              <a:extLst>
                <a:ext uri="{FF2B5EF4-FFF2-40B4-BE49-F238E27FC236}">
                  <a16:creationId xmlns:a16="http://schemas.microsoft.com/office/drawing/2014/main" id="{242FB633-ACE9-EA2A-AF1E-4C8805A2791A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5" name="Google Shape;3249;p50">
              <a:extLst>
                <a:ext uri="{FF2B5EF4-FFF2-40B4-BE49-F238E27FC236}">
                  <a16:creationId xmlns:a16="http://schemas.microsoft.com/office/drawing/2014/main" id="{0CE78F09-9D2B-0702-8DEB-3221438F3ECF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6" name="Google Shape;3250;p50">
              <a:extLst>
                <a:ext uri="{FF2B5EF4-FFF2-40B4-BE49-F238E27FC236}">
                  <a16:creationId xmlns:a16="http://schemas.microsoft.com/office/drawing/2014/main" id="{875A87BF-7EFE-082B-A54A-329129E4A610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7" name="Google Shape;3251;p50">
              <a:extLst>
                <a:ext uri="{FF2B5EF4-FFF2-40B4-BE49-F238E27FC236}">
                  <a16:creationId xmlns:a16="http://schemas.microsoft.com/office/drawing/2014/main" id="{21E5930C-9CDE-F175-CD00-97811447B035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8" name="Google Shape;3252;p50">
              <a:extLst>
                <a:ext uri="{FF2B5EF4-FFF2-40B4-BE49-F238E27FC236}">
                  <a16:creationId xmlns:a16="http://schemas.microsoft.com/office/drawing/2014/main" id="{776A89DF-00DB-CCE4-664A-48F198AA2FD4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9" name="Google Shape;3253;p50">
              <a:extLst>
                <a:ext uri="{FF2B5EF4-FFF2-40B4-BE49-F238E27FC236}">
                  <a16:creationId xmlns:a16="http://schemas.microsoft.com/office/drawing/2014/main" id="{49342DF4-0545-A4E0-CA9F-48D8301931CB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0" name="Google Shape;3254;p50">
              <a:extLst>
                <a:ext uri="{FF2B5EF4-FFF2-40B4-BE49-F238E27FC236}">
                  <a16:creationId xmlns:a16="http://schemas.microsoft.com/office/drawing/2014/main" id="{9286E1A5-2BEA-7EFC-04C8-6A0416AF1CF9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1" name="Google Shape;3160;p50">
            <a:extLst>
              <a:ext uri="{FF2B5EF4-FFF2-40B4-BE49-F238E27FC236}">
                <a16:creationId xmlns:a16="http://schemas.microsoft.com/office/drawing/2014/main" id="{313D9E0D-749F-5347-067D-873A0864A052}"/>
              </a:ext>
            </a:extLst>
          </p:cNvPr>
          <p:cNvGrpSpPr/>
          <p:nvPr/>
        </p:nvGrpSpPr>
        <p:grpSpPr>
          <a:xfrm>
            <a:off x="6909391" y="2041388"/>
            <a:ext cx="414416" cy="398290"/>
            <a:chOff x="2895541" y="4538716"/>
            <a:chExt cx="3642225" cy="2689325"/>
          </a:xfrm>
        </p:grpSpPr>
        <p:sp>
          <p:nvSpPr>
            <p:cNvPr id="4182" name="Google Shape;3161;p50">
              <a:extLst>
                <a:ext uri="{FF2B5EF4-FFF2-40B4-BE49-F238E27FC236}">
                  <a16:creationId xmlns:a16="http://schemas.microsoft.com/office/drawing/2014/main" id="{0FFB0DCF-8C23-BF70-C82F-7BA5779DE42F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3" name="Google Shape;3162;p50">
              <a:extLst>
                <a:ext uri="{FF2B5EF4-FFF2-40B4-BE49-F238E27FC236}">
                  <a16:creationId xmlns:a16="http://schemas.microsoft.com/office/drawing/2014/main" id="{070392AE-637D-CA51-B487-B204DD0AB7C7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4" name="Google Shape;3163;p50">
              <a:extLst>
                <a:ext uri="{FF2B5EF4-FFF2-40B4-BE49-F238E27FC236}">
                  <a16:creationId xmlns:a16="http://schemas.microsoft.com/office/drawing/2014/main" id="{E12EFC54-393D-470E-C584-8FDD5CA6637F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5" name="Google Shape;3164;p50">
              <a:extLst>
                <a:ext uri="{FF2B5EF4-FFF2-40B4-BE49-F238E27FC236}">
                  <a16:creationId xmlns:a16="http://schemas.microsoft.com/office/drawing/2014/main" id="{0D1C6D97-8FFF-E718-0A81-4ECD91B675FB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6" name="Google Shape;3165;p50">
              <a:extLst>
                <a:ext uri="{FF2B5EF4-FFF2-40B4-BE49-F238E27FC236}">
                  <a16:creationId xmlns:a16="http://schemas.microsoft.com/office/drawing/2014/main" id="{09FB6759-C159-F735-AA26-055F89ECEFEF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7" name="Google Shape;3166;p50">
              <a:extLst>
                <a:ext uri="{FF2B5EF4-FFF2-40B4-BE49-F238E27FC236}">
                  <a16:creationId xmlns:a16="http://schemas.microsoft.com/office/drawing/2014/main" id="{7DDBD861-BFC9-1500-426D-351EAA554841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8" name="Google Shape;3167;p50">
              <a:extLst>
                <a:ext uri="{FF2B5EF4-FFF2-40B4-BE49-F238E27FC236}">
                  <a16:creationId xmlns:a16="http://schemas.microsoft.com/office/drawing/2014/main" id="{19D8A5C2-C714-BF67-8B95-7F9FDD7DACB1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9" name="Google Shape;3168;p50">
              <a:extLst>
                <a:ext uri="{FF2B5EF4-FFF2-40B4-BE49-F238E27FC236}">
                  <a16:creationId xmlns:a16="http://schemas.microsoft.com/office/drawing/2014/main" id="{2677BAE3-E4C8-176C-8AF1-6EE4D6EB5268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0" name="Google Shape;3169;p50">
              <a:extLst>
                <a:ext uri="{FF2B5EF4-FFF2-40B4-BE49-F238E27FC236}">
                  <a16:creationId xmlns:a16="http://schemas.microsoft.com/office/drawing/2014/main" id="{9D53E625-BF6D-3009-7DB9-A1250F5BD30F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1" name="Google Shape;3170;p50">
              <a:extLst>
                <a:ext uri="{FF2B5EF4-FFF2-40B4-BE49-F238E27FC236}">
                  <a16:creationId xmlns:a16="http://schemas.microsoft.com/office/drawing/2014/main" id="{A7FF6CAC-AEC3-3939-4916-5C16DD14D965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2" name="Google Shape;3171;p50">
              <a:extLst>
                <a:ext uri="{FF2B5EF4-FFF2-40B4-BE49-F238E27FC236}">
                  <a16:creationId xmlns:a16="http://schemas.microsoft.com/office/drawing/2014/main" id="{6ADCCC25-0E1C-D693-356C-D0A03406BC59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3" name="Google Shape;3172;p50">
              <a:extLst>
                <a:ext uri="{FF2B5EF4-FFF2-40B4-BE49-F238E27FC236}">
                  <a16:creationId xmlns:a16="http://schemas.microsoft.com/office/drawing/2014/main" id="{625E95BF-36A4-8346-8111-1555E0EFC57A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" name="Google Shape;3173;p50">
              <a:extLst>
                <a:ext uri="{FF2B5EF4-FFF2-40B4-BE49-F238E27FC236}">
                  <a16:creationId xmlns:a16="http://schemas.microsoft.com/office/drawing/2014/main" id="{0DB3FE84-C090-9E7E-1A33-72309BBFA91F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5" name="Google Shape;3174;p50">
              <a:extLst>
                <a:ext uri="{FF2B5EF4-FFF2-40B4-BE49-F238E27FC236}">
                  <a16:creationId xmlns:a16="http://schemas.microsoft.com/office/drawing/2014/main" id="{B6909FE9-F52B-B30D-53A2-6D5FF6056D8B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6" name="Google Shape;3175;p50">
              <a:extLst>
                <a:ext uri="{FF2B5EF4-FFF2-40B4-BE49-F238E27FC236}">
                  <a16:creationId xmlns:a16="http://schemas.microsoft.com/office/drawing/2014/main" id="{444D7605-F3E0-A420-147C-81675B39AF22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7" name="Google Shape;3176;p50">
              <a:extLst>
                <a:ext uri="{FF2B5EF4-FFF2-40B4-BE49-F238E27FC236}">
                  <a16:creationId xmlns:a16="http://schemas.microsoft.com/office/drawing/2014/main" id="{AA6F4156-123D-3109-7EDC-A4099F3C7462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8" name="Google Shape;3177;p50">
              <a:extLst>
                <a:ext uri="{FF2B5EF4-FFF2-40B4-BE49-F238E27FC236}">
                  <a16:creationId xmlns:a16="http://schemas.microsoft.com/office/drawing/2014/main" id="{EB1F7E54-D858-112F-A0D1-7E62633EDC24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9" name="Google Shape;3178;p50">
              <a:extLst>
                <a:ext uri="{FF2B5EF4-FFF2-40B4-BE49-F238E27FC236}">
                  <a16:creationId xmlns:a16="http://schemas.microsoft.com/office/drawing/2014/main" id="{0EEAFB82-98CD-9B6F-DDED-4EFF66C7855B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0" name="Google Shape;3179;p50">
              <a:extLst>
                <a:ext uri="{FF2B5EF4-FFF2-40B4-BE49-F238E27FC236}">
                  <a16:creationId xmlns:a16="http://schemas.microsoft.com/office/drawing/2014/main" id="{A19681F2-4033-5698-31CF-98C612BE9188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1" name="Google Shape;3180;p50">
              <a:extLst>
                <a:ext uri="{FF2B5EF4-FFF2-40B4-BE49-F238E27FC236}">
                  <a16:creationId xmlns:a16="http://schemas.microsoft.com/office/drawing/2014/main" id="{10C5C7CD-4BFC-F55D-FC9D-8DE8BE0F4F3D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2" name="Google Shape;3181;p50">
              <a:extLst>
                <a:ext uri="{FF2B5EF4-FFF2-40B4-BE49-F238E27FC236}">
                  <a16:creationId xmlns:a16="http://schemas.microsoft.com/office/drawing/2014/main" id="{28446CA0-A3DE-5D1F-5A50-6A31CF451313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3" name="Google Shape;3182;p50">
              <a:extLst>
                <a:ext uri="{FF2B5EF4-FFF2-40B4-BE49-F238E27FC236}">
                  <a16:creationId xmlns:a16="http://schemas.microsoft.com/office/drawing/2014/main" id="{832B3EE4-9579-B14A-1325-56DC545BCD40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4" name="Google Shape;3183;p50">
              <a:extLst>
                <a:ext uri="{FF2B5EF4-FFF2-40B4-BE49-F238E27FC236}">
                  <a16:creationId xmlns:a16="http://schemas.microsoft.com/office/drawing/2014/main" id="{58C3FB0D-8CAC-A51E-457A-11E711A415D6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5" name="Google Shape;3184;p50">
              <a:extLst>
                <a:ext uri="{FF2B5EF4-FFF2-40B4-BE49-F238E27FC236}">
                  <a16:creationId xmlns:a16="http://schemas.microsoft.com/office/drawing/2014/main" id="{3D4EE2F0-4FD3-859C-A393-18F10BF34301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6" name="Google Shape;3185;p50">
              <a:extLst>
                <a:ext uri="{FF2B5EF4-FFF2-40B4-BE49-F238E27FC236}">
                  <a16:creationId xmlns:a16="http://schemas.microsoft.com/office/drawing/2014/main" id="{8119759C-0822-A4F6-0C35-5B50626CD01D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7" name="Google Shape;3186;p50">
              <a:extLst>
                <a:ext uri="{FF2B5EF4-FFF2-40B4-BE49-F238E27FC236}">
                  <a16:creationId xmlns:a16="http://schemas.microsoft.com/office/drawing/2014/main" id="{3BB72F85-C958-474E-C182-F5BC14E7E42B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8" name="Google Shape;3187;p50">
              <a:extLst>
                <a:ext uri="{FF2B5EF4-FFF2-40B4-BE49-F238E27FC236}">
                  <a16:creationId xmlns:a16="http://schemas.microsoft.com/office/drawing/2014/main" id="{7510218F-31DE-D86C-F510-7C4BA1E0B4B1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9" name="Google Shape;3188;p50">
              <a:extLst>
                <a:ext uri="{FF2B5EF4-FFF2-40B4-BE49-F238E27FC236}">
                  <a16:creationId xmlns:a16="http://schemas.microsoft.com/office/drawing/2014/main" id="{A21B2B92-58C9-D7C3-BDA3-C1B285EED740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0" name="Google Shape;3189;p50">
              <a:extLst>
                <a:ext uri="{FF2B5EF4-FFF2-40B4-BE49-F238E27FC236}">
                  <a16:creationId xmlns:a16="http://schemas.microsoft.com/office/drawing/2014/main" id="{FDAE443E-3241-A67A-70E4-B200C19C4BEE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1" name="Google Shape;3190;p50">
              <a:extLst>
                <a:ext uri="{FF2B5EF4-FFF2-40B4-BE49-F238E27FC236}">
                  <a16:creationId xmlns:a16="http://schemas.microsoft.com/office/drawing/2014/main" id="{493516BF-82FD-4620-78B7-B7D937E3BA3B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2" name="Google Shape;3191;p50">
              <a:extLst>
                <a:ext uri="{FF2B5EF4-FFF2-40B4-BE49-F238E27FC236}">
                  <a16:creationId xmlns:a16="http://schemas.microsoft.com/office/drawing/2014/main" id="{029815F0-0A37-D9B6-363D-62AE8FBBCCF2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3" name="Google Shape;3192;p50">
              <a:extLst>
                <a:ext uri="{FF2B5EF4-FFF2-40B4-BE49-F238E27FC236}">
                  <a16:creationId xmlns:a16="http://schemas.microsoft.com/office/drawing/2014/main" id="{08033B03-111F-912B-C520-118D1DF569CA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4" name="Google Shape;3193;p50">
              <a:extLst>
                <a:ext uri="{FF2B5EF4-FFF2-40B4-BE49-F238E27FC236}">
                  <a16:creationId xmlns:a16="http://schemas.microsoft.com/office/drawing/2014/main" id="{E127DC29-997E-2D48-35A4-585F4467D714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5" name="Google Shape;3194;p50">
              <a:extLst>
                <a:ext uri="{FF2B5EF4-FFF2-40B4-BE49-F238E27FC236}">
                  <a16:creationId xmlns:a16="http://schemas.microsoft.com/office/drawing/2014/main" id="{8D204944-0FB9-AB35-1BA1-384D7F53EF1A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6" name="Google Shape;3195;p50">
              <a:extLst>
                <a:ext uri="{FF2B5EF4-FFF2-40B4-BE49-F238E27FC236}">
                  <a16:creationId xmlns:a16="http://schemas.microsoft.com/office/drawing/2014/main" id="{7D553BB8-FBAE-C948-58C3-BF9C298B6510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7" name="Google Shape;3196;p50">
              <a:extLst>
                <a:ext uri="{FF2B5EF4-FFF2-40B4-BE49-F238E27FC236}">
                  <a16:creationId xmlns:a16="http://schemas.microsoft.com/office/drawing/2014/main" id="{E2E8C397-A30F-119C-BC00-D40636A25822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8" name="Google Shape;3197;p50">
              <a:extLst>
                <a:ext uri="{FF2B5EF4-FFF2-40B4-BE49-F238E27FC236}">
                  <a16:creationId xmlns:a16="http://schemas.microsoft.com/office/drawing/2014/main" id="{EDCF07BA-DCA2-4F13-ADCF-A6847E61B261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9" name="Google Shape;3198;p50">
              <a:extLst>
                <a:ext uri="{FF2B5EF4-FFF2-40B4-BE49-F238E27FC236}">
                  <a16:creationId xmlns:a16="http://schemas.microsoft.com/office/drawing/2014/main" id="{B4F2A972-D39A-2728-2BAE-B6127EB5FDA6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0" name="Google Shape;3199;p50">
              <a:extLst>
                <a:ext uri="{FF2B5EF4-FFF2-40B4-BE49-F238E27FC236}">
                  <a16:creationId xmlns:a16="http://schemas.microsoft.com/office/drawing/2014/main" id="{AD9161F2-B16C-9931-C109-1F37FDDDC278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1" name="Google Shape;3200;p50">
              <a:extLst>
                <a:ext uri="{FF2B5EF4-FFF2-40B4-BE49-F238E27FC236}">
                  <a16:creationId xmlns:a16="http://schemas.microsoft.com/office/drawing/2014/main" id="{5E5EADA2-6EE5-43CB-F1F6-98A2E4339BA5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2" name="Google Shape;3201;p50">
              <a:extLst>
                <a:ext uri="{FF2B5EF4-FFF2-40B4-BE49-F238E27FC236}">
                  <a16:creationId xmlns:a16="http://schemas.microsoft.com/office/drawing/2014/main" id="{58051E03-A99D-C28D-F24F-B668F3A9CAD6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3" name="Google Shape;3202;p50">
              <a:extLst>
                <a:ext uri="{FF2B5EF4-FFF2-40B4-BE49-F238E27FC236}">
                  <a16:creationId xmlns:a16="http://schemas.microsoft.com/office/drawing/2014/main" id="{1A8859A3-10B7-881C-9F7F-F607751052A7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4" name="Google Shape;3203;p50">
              <a:extLst>
                <a:ext uri="{FF2B5EF4-FFF2-40B4-BE49-F238E27FC236}">
                  <a16:creationId xmlns:a16="http://schemas.microsoft.com/office/drawing/2014/main" id="{F0C7DE61-F7B8-CC34-C7B3-E155FC676740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5" name="Google Shape;3204;p50">
              <a:extLst>
                <a:ext uri="{FF2B5EF4-FFF2-40B4-BE49-F238E27FC236}">
                  <a16:creationId xmlns:a16="http://schemas.microsoft.com/office/drawing/2014/main" id="{C59CFB95-9981-7AB9-890B-D0C14ACD62D8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6" name="Google Shape;3205;p50">
              <a:extLst>
                <a:ext uri="{FF2B5EF4-FFF2-40B4-BE49-F238E27FC236}">
                  <a16:creationId xmlns:a16="http://schemas.microsoft.com/office/drawing/2014/main" id="{8934B5F8-81FF-BDEE-1331-CCAB43A43BC3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3206;p50">
              <a:extLst>
                <a:ext uri="{FF2B5EF4-FFF2-40B4-BE49-F238E27FC236}">
                  <a16:creationId xmlns:a16="http://schemas.microsoft.com/office/drawing/2014/main" id="{D5B7A46D-20B7-2958-C746-1ECEC9578AB4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3207;p50">
              <a:extLst>
                <a:ext uri="{FF2B5EF4-FFF2-40B4-BE49-F238E27FC236}">
                  <a16:creationId xmlns:a16="http://schemas.microsoft.com/office/drawing/2014/main" id="{A3477A0A-EFC5-39D7-6C2E-8175D7B659DC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3208;p50">
              <a:extLst>
                <a:ext uri="{FF2B5EF4-FFF2-40B4-BE49-F238E27FC236}">
                  <a16:creationId xmlns:a16="http://schemas.microsoft.com/office/drawing/2014/main" id="{0CB807C5-DFDC-CF9E-0650-FB408DDD768B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3209;p50">
              <a:extLst>
                <a:ext uri="{FF2B5EF4-FFF2-40B4-BE49-F238E27FC236}">
                  <a16:creationId xmlns:a16="http://schemas.microsoft.com/office/drawing/2014/main" id="{402B6184-ACC4-0EB5-A8B1-7250D8A07B61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3210;p50">
              <a:extLst>
                <a:ext uri="{FF2B5EF4-FFF2-40B4-BE49-F238E27FC236}">
                  <a16:creationId xmlns:a16="http://schemas.microsoft.com/office/drawing/2014/main" id="{2A7292D3-23E8-A2FE-8E1B-D0EE58337D2C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3211;p50">
              <a:extLst>
                <a:ext uri="{FF2B5EF4-FFF2-40B4-BE49-F238E27FC236}">
                  <a16:creationId xmlns:a16="http://schemas.microsoft.com/office/drawing/2014/main" id="{06F4A892-87F2-914D-3218-B2E27A54310F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3212;p50">
              <a:extLst>
                <a:ext uri="{FF2B5EF4-FFF2-40B4-BE49-F238E27FC236}">
                  <a16:creationId xmlns:a16="http://schemas.microsoft.com/office/drawing/2014/main" id="{EC6F9966-102D-5256-D72A-92FEBACA44F0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3213;p50">
              <a:extLst>
                <a:ext uri="{FF2B5EF4-FFF2-40B4-BE49-F238E27FC236}">
                  <a16:creationId xmlns:a16="http://schemas.microsoft.com/office/drawing/2014/main" id="{575FDCB1-C7C7-AE99-0471-E0B1EB0805C5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3214;p50">
              <a:extLst>
                <a:ext uri="{FF2B5EF4-FFF2-40B4-BE49-F238E27FC236}">
                  <a16:creationId xmlns:a16="http://schemas.microsoft.com/office/drawing/2014/main" id="{4C7EFE2F-FBC3-5278-0D0F-2D95ECE58763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3215;p50">
              <a:extLst>
                <a:ext uri="{FF2B5EF4-FFF2-40B4-BE49-F238E27FC236}">
                  <a16:creationId xmlns:a16="http://schemas.microsoft.com/office/drawing/2014/main" id="{96CCA4C3-C747-162A-B07E-CE31F75FC524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3216;p50">
              <a:extLst>
                <a:ext uri="{FF2B5EF4-FFF2-40B4-BE49-F238E27FC236}">
                  <a16:creationId xmlns:a16="http://schemas.microsoft.com/office/drawing/2014/main" id="{2EA2F64D-B815-CDF8-FE07-E826D35508A1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3217;p50">
              <a:extLst>
                <a:ext uri="{FF2B5EF4-FFF2-40B4-BE49-F238E27FC236}">
                  <a16:creationId xmlns:a16="http://schemas.microsoft.com/office/drawing/2014/main" id="{E54F6AE7-8144-4B19-2CA3-FBABFDEFA5D8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3218;p50">
              <a:extLst>
                <a:ext uri="{FF2B5EF4-FFF2-40B4-BE49-F238E27FC236}">
                  <a16:creationId xmlns:a16="http://schemas.microsoft.com/office/drawing/2014/main" id="{71166336-B473-B888-0A03-C18E8879BC7D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3219;p50">
              <a:extLst>
                <a:ext uri="{FF2B5EF4-FFF2-40B4-BE49-F238E27FC236}">
                  <a16:creationId xmlns:a16="http://schemas.microsoft.com/office/drawing/2014/main" id="{0B5D9A2F-8449-73BA-9804-12DD2DB71E4C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3220;p50">
              <a:extLst>
                <a:ext uri="{FF2B5EF4-FFF2-40B4-BE49-F238E27FC236}">
                  <a16:creationId xmlns:a16="http://schemas.microsoft.com/office/drawing/2014/main" id="{1B2E57C0-4549-F30A-692B-A852EC39B4CA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3221;p50">
              <a:extLst>
                <a:ext uri="{FF2B5EF4-FFF2-40B4-BE49-F238E27FC236}">
                  <a16:creationId xmlns:a16="http://schemas.microsoft.com/office/drawing/2014/main" id="{BE1B4616-E2FF-838D-4330-F0D08E3E05C2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3222;p50">
              <a:extLst>
                <a:ext uri="{FF2B5EF4-FFF2-40B4-BE49-F238E27FC236}">
                  <a16:creationId xmlns:a16="http://schemas.microsoft.com/office/drawing/2014/main" id="{7658ACB2-B9F6-78D8-A1F7-56453C40FE5A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3223;p50">
              <a:extLst>
                <a:ext uri="{FF2B5EF4-FFF2-40B4-BE49-F238E27FC236}">
                  <a16:creationId xmlns:a16="http://schemas.microsoft.com/office/drawing/2014/main" id="{129557C4-7220-2CB6-5559-CFB5C74A0701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3224;p50">
              <a:extLst>
                <a:ext uri="{FF2B5EF4-FFF2-40B4-BE49-F238E27FC236}">
                  <a16:creationId xmlns:a16="http://schemas.microsoft.com/office/drawing/2014/main" id="{543A036D-0468-D277-45E1-3CD00FF218D8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3225;p50">
              <a:extLst>
                <a:ext uri="{FF2B5EF4-FFF2-40B4-BE49-F238E27FC236}">
                  <a16:creationId xmlns:a16="http://schemas.microsoft.com/office/drawing/2014/main" id="{012D7FF7-27B0-2DE0-4799-129B52FA77C8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3226;p50">
              <a:extLst>
                <a:ext uri="{FF2B5EF4-FFF2-40B4-BE49-F238E27FC236}">
                  <a16:creationId xmlns:a16="http://schemas.microsoft.com/office/drawing/2014/main" id="{62552E68-B0C5-6F10-B1BE-28FA70D57D96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3227;p50">
              <a:extLst>
                <a:ext uri="{FF2B5EF4-FFF2-40B4-BE49-F238E27FC236}">
                  <a16:creationId xmlns:a16="http://schemas.microsoft.com/office/drawing/2014/main" id="{DFE2AC6C-224A-81C2-D5C8-69AE5FAD7359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3228;p50">
              <a:extLst>
                <a:ext uri="{FF2B5EF4-FFF2-40B4-BE49-F238E27FC236}">
                  <a16:creationId xmlns:a16="http://schemas.microsoft.com/office/drawing/2014/main" id="{A3317542-6FA5-349E-95F8-FE2F3861CA4A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3229;p50">
              <a:extLst>
                <a:ext uri="{FF2B5EF4-FFF2-40B4-BE49-F238E27FC236}">
                  <a16:creationId xmlns:a16="http://schemas.microsoft.com/office/drawing/2014/main" id="{A8731E5D-EFDD-0428-20CE-723084E822F0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3230;p50">
              <a:extLst>
                <a:ext uri="{FF2B5EF4-FFF2-40B4-BE49-F238E27FC236}">
                  <a16:creationId xmlns:a16="http://schemas.microsoft.com/office/drawing/2014/main" id="{725333F2-FA1E-A516-F5A1-A73D1A921FC9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3231;p50">
              <a:extLst>
                <a:ext uri="{FF2B5EF4-FFF2-40B4-BE49-F238E27FC236}">
                  <a16:creationId xmlns:a16="http://schemas.microsoft.com/office/drawing/2014/main" id="{88BE5FD3-9892-B9E3-D1FD-27FC39809F45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3232;p50">
              <a:extLst>
                <a:ext uri="{FF2B5EF4-FFF2-40B4-BE49-F238E27FC236}">
                  <a16:creationId xmlns:a16="http://schemas.microsoft.com/office/drawing/2014/main" id="{993192E4-A98D-4E00-5712-E46E0313D7DD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3233;p50">
              <a:extLst>
                <a:ext uri="{FF2B5EF4-FFF2-40B4-BE49-F238E27FC236}">
                  <a16:creationId xmlns:a16="http://schemas.microsoft.com/office/drawing/2014/main" id="{602F5520-85CE-44D1-CCEB-A11668D08CB4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3234;p50">
              <a:extLst>
                <a:ext uri="{FF2B5EF4-FFF2-40B4-BE49-F238E27FC236}">
                  <a16:creationId xmlns:a16="http://schemas.microsoft.com/office/drawing/2014/main" id="{DAD3FB35-6B75-C96B-BFEE-62AD570239DD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6" name="Google Shape;3235;p50">
              <a:extLst>
                <a:ext uri="{FF2B5EF4-FFF2-40B4-BE49-F238E27FC236}">
                  <a16:creationId xmlns:a16="http://schemas.microsoft.com/office/drawing/2014/main" id="{5B0B9F55-1538-D08F-EEFC-D61303AB6AC6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7" name="Google Shape;3236;p50">
              <a:extLst>
                <a:ext uri="{FF2B5EF4-FFF2-40B4-BE49-F238E27FC236}">
                  <a16:creationId xmlns:a16="http://schemas.microsoft.com/office/drawing/2014/main" id="{7320F68D-7120-9347-7355-66C43ED5328D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3237;p50">
              <a:extLst>
                <a:ext uri="{FF2B5EF4-FFF2-40B4-BE49-F238E27FC236}">
                  <a16:creationId xmlns:a16="http://schemas.microsoft.com/office/drawing/2014/main" id="{CD93FC74-0342-5EDF-D62B-1EF37F4597B9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3238;p50">
              <a:extLst>
                <a:ext uri="{FF2B5EF4-FFF2-40B4-BE49-F238E27FC236}">
                  <a16:creationId xmlns:a16="http://schemas.microsoft.com/office/drawing/2014/main" id="{948C604D-75FF-8DC3-3FB1-BB42AE2FEAA6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3239;p50">
              <a:extLst>
                <a:ext uri="{FF2B5EF4-FFF2-40B4-BE49-F238E27FC236}">
                  <a16:creationId xmlns:a16="http://schemas.microsoft.com/office/drawing/2014/main" id="{6C20664D-F05F-788D-FE41-6F88D9DA329F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3240;p50">
              <a:extLst>
                <a:ext uri="{FF2B5EF4-FFF2-40B4-BE49-F238E27FC236}">
                  <a16:creationId xmlns:a16="http://schemas.microsoft.com/office/drawing/2014/main" id="{3115E5B9-3A4C-8932-1147-3018857737C7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3241;p50">
              <a:extLst>
                <a:ext uri="{FF2B5EF4-FFF2-40B4-BE49-F238E27FC236}">
                  <a16:creationId xmlns:a16="http://schemas.microsoft.com/office/drawing/2014/main" id="{8D95D60D-B9FB-089D-11BF-2C17A25A418E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3242;p50">
              <a:extLst>
                <a:ext uri="{FF2B5EF4-FFF2-40B4-BE49-F238E27FC236}">
                  <a16:creationId xmlns:a16="http://schemas.microsoft.com/office/drawing/2014/main" id="{991B8FF3-D1A4-1CCA-605F-899B3248D684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3243;p50">
              <a:extLst>
                <a:ext uri="{FF2B5EF4-FFF2-40B4-BE49-F238E27FC236}">
                  <a16:creationId xmlns:a16="http://schemas.microsoft.com/office/drawing/2014/main" id="{1D1C8BC3-9B70-2F40-E8F6-A3C1A4BD9EA8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3244;p50">
              <a:extLst>
                <a:ext uri="{FF2B5EF4-FFF2-40B4-BE49-F238E27FC236}">
                  <a16:creationId xmlns:a16="http://schemas.microsoft.com/office/drawing/2014/main" id="{9D3145D3-B4B9-9F0A-E80F-EE74BD05FFFC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3245;p50">
              <a:extLst>
                <a:ext uri="{FF2B5EF4-FFF2-40B4-BE49-F238E27FC236}">
                  <a16:creationId xmlns:a16="http://schemas.microsoft.com/office/drawing/2014/main" id="{5E76159F-B4B5-9189-E864-63DB07DD3EB7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3246;p50">
              <a:extLst>
                <a:ext uri="{FF2B5EF4-FFF2-40B4-BE49-F238E27FC236}">
                  <a16:creationId xmlns:a16="http://schemas.microsoft.com/office/drawing/2014/main" id="{FC7DD13E-7DFD-2A61-5562-E91F01096AED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3247;p50">
              <a:extLst>
                <a:ext uri="{FF2B5EF4-FFF2-40B4-BE49-F238E27FC236}">
                  <a16:creationId xmlns:a16="http://schemas.microsoft.com/office/drawing/2014/main" id="{D52B6CBE-EB87-AC2C-1AAC-F39C4172D2C7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3248;p50">
              <a:extLst>
                <a:ext uri="{FF2B5EF4-FFF2-40B4-BE49-F238E27FC236}">
                  <a16:creationId xmlns:a16="http://schemas.microsoft.com/office/drawing/2014/main" id="{5B6C9BAF-3301-5C85-FB38-378E97446078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3249;p50">
              <a:extLst>
                <a:ext uri="{FF2B5EF4-FFF2-40B4-BE49-F238E27FC236}">
                  <a16:creationId xmlns:a16="http://schemas.microsoft.com/office/drawing/2014/main" id="{B0667EF2-6599-F038-56E9-7DE35DB27295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3250;p50">
              <a:extLst>
                <a:ext uri="{FF2B5EF4-FFF2-40B4-BE49-F238E27FC236}">
                  <a16:creationId xmlns:a16="http://schemas.microsoft.com/office/drawing/2014/main" id="{698FCDD5-FB56-2072-5FF6-0E01CCB907DB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3251;p50">
              <a:extLst>
                <a:ext uri="{FF2B5EF4-FFF2-40B4-BE49-F238E27FC236}">
                  <a16:creationId xmlns:a16="http://schemas.microsoft.com/office/drawing/2014/main" id="{9AA8192C-7C60-BD52-9B8B-7E54F9A8AEC2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3252;p50">
              <a:extLst>
                <a:ext uri="{FF2B5EF4-FFF2-40B4-BE49-F238E27FC236}">
                  <a16:creationId xmlns:a16="http://schemas.microsoft.com/office/drawing/2014/main" id="{1B0B6F5D-D377-CAB8-EA77-EF8F634FBDEF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3253;p50">
              <a:extLst>
                <a:ext uri="{FF2B5EF4-FFF2-40B4-BE49-F238E27FC236}">
                  <a16:creationId xmlns:a16="http://schemas.microsoft.com/office/drawing/2014/main" id="{954ED2A0-B1A4-2DB2-B72C-93F7461B62B4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3254;p50">
              <a:extLst>
                <a:ext uri="{FF2B5EF4-FFF2-40B4-BE49-F238E27FC236}">
                  <a16:creationId xmlns:a16="http://schemas.microsoft.com/office/drawing/2014/main" id="{D61766F6-0E59-9C19-4B8B-18E0EC639C76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6" name="Figura a mano libera: forma 4345">
            <a:extLst>
              <a:ext uri="{FF2B5EF4-FFF2-40B4-BE49-F238E27FC236}">
                <a16:creationId xmlns:a16="http://schemas.microsoft.com/office/drawing/2014/main" id="{A631E0C1-D9DD-A795-160A-C19E2FCD052A}"/>
              </a:ext>
            </a:extLst>
          </p:cNvPr>
          <p:cNvSpPr/>
          <p:nvPr/>
        </p:nvSpPr>
        <p:spPr>
          <a:xfrm>
            <a:off x="5647762" y="1399075"/>
            <a:ext cx="1083800" cy="609600"/>
          </a:xfrm>
          <a:custGeom>
            <a:avLst/>
            <a:gdLst>
              <a:gd name="connsiteX0" fmla="*/ 84937 w 1083800"/>
              <a:gd name="connsiteY0" fmla="*/ 609600 h 609600"/>
              <a:gd name="connsiteX1" fmla="*/ 99626 w 1083800"/>
              <a:gd name="connsiteY1" fmla="*/ 110169 h 609600"/>
              <a:gd name="connsiteX2" fmla="*/ 1083800 w 10838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800" h="609600">
                <a:moveTo>
                  <a:pt x="84937" y="609600"/>
                </a:moveTo>
                <a:cubicBezTo>
                  <a:pt x="9043" y="410684"/>
                  <a:pt x="-66851" y="211769"/>
                  <a:pt x="99626" y="110169"/>
                </a:cubicBezTo>
                <a:cubicBezTo>
                  <a:pt x="266103" y="8569"/>
                  <a:pt x="925892" y="7345"/>
                  <a:pt x="1083800" y="0"/>
                </a:cubicBezTo>
              </a:path>
            </a:pathLst>
          </a:custGeom>
          <a:noFill/>
          <a:ln>
            <a:solidFill>
              <a:schemeClr val="bg1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8" name="Figura a mano libera: forma 4347">
            <a:extLst>
              <a:ext uri="{FF2B5EF4-FFF2-40B4-BE49-F238E27FC236}">
                <a16:creationId xmlns:a16="http://schemas.microsoft.com/office/drawing/2014/main" id="{9FA9CD27-76B3-AD64-17A2-3D9C52A300EA}"/>
              </a:ext>
            </a:extLst>
          </p:cNvPr>
          <p:cNvSpPr/>
          <p:nvPr/>
        </p:nvSpPr>
        <p:spPr>
          <a:xfrm>
            <a:off x="6136649" y="1626350"/>
            <a:ext cx="899262" cy="614082"/>
          </a:xfrm>
          <a:custGeom>
            <a:avLst/>
            <a:gdLst>
              <a:gd name="connsiteX0" fmla="*/ 0 w 899262"/>
              <a:gd name="connsiteY0" fmla="*/ 595318 h 614082"/>
              <a:gd name="connsiteX1" fmla="*/ 356212 w 899262"/>
              <a:gd name="connsiteY1" fmla="*/ 591645 h 614082"/>
              <a:gd name="connsiteX2" fmla="*/ 389263 w 899262"/>
              <a:gd name="connsiteY2" fmla="*/ 371308 h 614082"/>
              <a:gd name="connsiteX3" fmla="*/ 679373 w 899262"/>
              <a:gd name="connsiteY3" fmla="*/ 363964 h 614082"/>
              <a:gd name="connsiteX4" fmla="*/ 866660 w 899262"/>
              <a:gd name="connsiteY4" fmla="*/ 220744 h 614082"/>
              <a:gd name="connsiteX5" fmla="*/ 888694 w 899262"/>
              <a:gd name="connsiteY5" fmla="*/ 407 h 61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9262" h="614082">
                <a:moveTo>
                  <a:pt x="0" y="595318"/>
                </a:moveTo>
                <a:cubicBezTo>
                  <a:pt x="145667" y="612149"/>
                  <a:pt x="291335" y="628980"/>
                  <a:pt x="356212" y="591645"/>
                </a:cubicBezTo>
                <a:cubicBezTo>
                  <a:pt x="421089" y="554310"/>
                  <a:pt x="335403" y="409255"/>
                  <a:pt x="389263" y="371308"/>
                </a:cubicBezTo>
                <a:cubicBezTo>
                  <a:pt x="443123" y="333361"/>
                  <a:pt x="599807" y="389058"/>
                  <a:pt x="679373" y="363964"/>
                </a:cubicBezTo>
                <a:cubicBezTo>
                  <a:pt x="758939" y="338870"/>
                  <a:pt x="831773" y="281337"/>
                  <a:pt x="866660" y="220744"/>
                </a:cubicBezTo>
                <a:cubicBezTo>
                  <a:pt x="901547" y="160151"/>
                  <a:pt x="907667" y="-9386"/>
                  <a:pt x="888694" y="407"/>
                </a:cubicBezTo>
              </a:path>
            </a:pathLst>
          </a:custGeom>
          <a:noFill/>
          <a:ln>
            <a:solidFill>
              <a:srgbClr val="998C7E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48" name="Google Shape;2229;p35">
            <a:extLst>
              <a:ext uri="{FF2B5EF4-FFF2-40B4-BE49-F238E27FC236}">
                <a16:creationId xmlns:a16="http://schemas.microsoft.com/office/drawing/2014/main" id="{32FC1360-8844-A875-0F2C-5FA0727CA02B}"/>
              </a:ext>
            </a:extLst>
          </p:cNvPr>
          <p:cNvGrpSpPr/>
          <p:nvPr/>
        </p:nvGrpSpPr>
        <p:grpSpPr>
          <a:xfrm>
            <a:off x="5477380" y="4524105"/>
            <a:ext cx="565175" cy="412538"/>
            <a:chOff x="9314465" y="3099780"/>
            <a:chExt cx="910138" cy="777759"/>
          </a:xfrm>
        </p:grpSpPr>
        <p:sp>
          <p:nvSpPr>
            <p:cNvPr id="3749" name="Google Shape;2230;p35">
              <a:extLst>
                <a:ext uri="{FF2B5EF4-FFF2-40B4-BE49-F238E27FC236}">
                  <a16:creationId xmlns:a16="http://schemas.microsoft.com/office/drawing/2014/main" id="{F6E5BC78-AEEB-4F96-9FAB-FE0C2D2984EB}"/>
                </a:ext>
              </a:extLst>
            </p:cNvPr>
            <p:cNvSpPr/>
            <p:nvPr/>
          </p:nvSpPr>
          <p:spPr>
            <a:xfrm>
              <a:off x="9364108" y="3132877"/>
              <a:ext cx="810850" cy="744663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98" y="45"/>
                  </a:moveTo>
                  <a:lnTo>
                    <a:pt x="83" y="1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16" y="13"/>
                  </a:lnTo>
                  <a:lnTo>
                    <a:pt x="0" y="45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98" y="90"/>
                  </a:lnTo>
                  <a:lnTo>
                    <a:pt x="98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rgbClr val="9F9386"/>
              </a:solidFill>
              <a:prstDash val="dash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2231;p35">
              <a:extLst>
                <a:ext uri="{FF2B5EF4-FFF2-40B4-BE49-F238E27FC236}">
                  <a16:creationId xmlns:a16="http://schemas.microsoft.com/office/drawing/2014/main" id="{0C8CE91C-B4B1-B690-853B-0CFD69A803CE}"/>
                </a:ext>
              </a:extLst>
            </p:cNvPr>
            <p:cNvSpPr/>
            <p:nvPr/>
          </p:nvSpPr>
          <p:spPr>
            <a:xfrm>
              <a:off x="9364108" y="381962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2232;p35">
              <a:extLst>
                <a:ext uri="{FF2B5EF4-FFF2-40B4-BE49-F238E27FC236}">
                  <a16:creationId xmlns:a16="http://schemas.microsoft.com/office/drawing/2014/main" id="{C3AFFC66-2B60-C6B4-7CAD-5460C52F7A32}"/>
                </a:ext>
              </a:extLst>
            </p:cNvPr>
            <p:cNvSpPr/>
            <p:nvPr/>
          </p:nvSpPr>
          <p:spPr>
            <a:xfrm>
              <a:off x="9364108" y="372860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2233;p35">
              <a:extLst>
                <a:ext uri="{FF2B5EF4-FFF2-40B4-BE49-F238E27FC236}">
                  <a16:creationId xmlns:a16="http://schemas.microsoft.com/office/drawing/2014/main" id="{D161E8ED-48CD-9669-EFDB-5C288472C17E}"/>
                </a:ext>
              </a:extLst>
            </p:cNvPr>
            <p:cNvSpPr/>
            <p:nvPr/>
          </p:nvSpPr>
          <p:spPr>
            <a:xfrm>
              <a:off x="9364108" y="364586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2234;p35">
              <a:extLst>
                <a:ext uri="{FF2B5EF4-FFF2-40B4-BE49-F238E27FC236}">
                  <a16:creationId xmlns:a16="http://schemas.microsoft.com/office/drawing/2014/main" id="{016EEA09-384C-AB51-67EA-72A5FD356146}"/>
                </a:ext>
              </a:extLst>
            </p:cNvPr>
            <p:cNvSpPr/>
            <p:nvPr/>
          </p:nvSpPr>
          <p:spPr>
            <a:xfrm>
              <a:off x="9364108" y="3546578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2235;p35">
              <a:extLst>
                <a:ext uri="{FF2B5EF4-FFF2-40B4-BE49-F238E27FC236}">
                  <a16:creationId xmlns:a16="http://schemas.microsoft.com/office/drawing/2014/main" id="{1A801A80-F7AD-D6DC-AD24-FDDD9405A598}"/>
                </a:ext>
              </a:extLst>
            </p:cNvPr>
            <p:cNvSpPr/>
            <p:nvPr/>
          </p:nvSpPr>
          <p:spPr>
            <a:xfrm>
              <a:off x="9364108" y="3455564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2236;p35">
              <a:extLst>
                <a:ext uri="{FF2B5EF4-FFF2-40B4-BE49-F238E27FC236}">
                  <a16:creationId xmlns:a16="http://schemas.microsoft.com/office/drawing/2014/main" id="{E112FB56-5CAD-7F4D-4CEF-AB3F6202E120}"/>
                </a:ext>
              </a:extLst>
            </p:cNvPr>
            <p:cNvSpPr/>
            <p:nvPr/>
          </p:nvSpPr>
          <p:spPr>
            <a:xfrm>
              <a:off x="9364108" y="3356275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2237;p35">
              <a:extLst>
                <a:ext uri="{FF2B5EF4-FFF2-40B4-BE49-F238E27FC236}">
                  <a16:creationId xmlns:a16="http://schemas.microsoft.com/office/drawing/2014/main" id="{179E12CD-8EA0-E1C2-311A-6C61B2838714}"/>
                </a:ext>
              </a:extLst>
            </p:cNvPr>
            <p:cNvSpPr/>
            <p:nvPr/>
          </p:nvSpPr>
          <p:spPr>
            <a:xfrm>
              <a:off x="9364108" y="326526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2238;p35">
              <a:extLst>
                <a:ext uri="{FF2B5EF4-FFF2-40B4-BE49-F238E27FC236}">
                  <a16:creationId xmlns:a16="http://schemas.microsoft.com/office/drawing/2014/main" id="{4A39D2C6-494E-9CBE-694C-29A6F7BF7AD4}"/>
                </a:ext>
              </a:extLst>
            </p:cNvPr>
            <p:cNvSpPr/>
            <p:nvPr/>
          </p:nvSpPr>
          <p:spPr>
            <a:xfrm>
              <a:off x="9364108" y="317424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2239;p35">
              <a:extLst>
                <a:ext uri="{FF2B5EF4-FFF2-40B4-BE49-F238E27FC236}">
                  <a16:creationId xmlns:a16="http://schemas.microsoft.com/office/drawing/2014/main" id="{EAD6CB6F-3AB9-8786-BF90-48F707CD753E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2240;p35">
              <a:extLst>
                <a:ext uri="{FF2B5EF4-FFF2-40B4-BE49-F238E27FC236}">
                  <a16:creationId xmlns:a16="http://schemas.microsoft.com/office/drawing/2014/main" id="{236D5E5C-D077-811B-8C5B-A10C1CDD858B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2241;p35">
              <a:extLst>
                <a:ext uri="{FF2B5EF4-FFF2-40B4-BE49-F238E27FC236}">
                  <a16:creationId xmlns:a16="http://schemas.microsoft.com/office/drawing/2014/main" id="{D657A26D-896C-8B54-2033-17DF596A7BC8}"/>
                </a:ext>
              </a:extLst>
            </p:cNvPr>
            <p:cNvSpPr/>
            <p:nvPr/>
          </p:nvSpPr>
          <p:spPr>
            <a:xfrm>
              <a:off x="9736438" y="362104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2242;p35">
              <a:extLst>
                <a:ext uri="{FF2B5EF4-FFF2-40B4-BE49-F238E27FC236}">
                  <a16:creationId xmlns:a16="http://schemas.microsoft.com/office/drawing/2014/main" id="{B27DB197-5C18-105E-49D9-07C33AED5B70}"/>
                </a:ext>
              </a:extLst>
            </p:cNvPr>
            <p:cNvSpPr/>
            <p:nvPr/>
          </p:nvSpPr>
          <p:spPr>
            <a:xfrm>
              <a:off x="9786081" y="3604496"/>
              <a:ext cx="256493" cy="264769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8" y="32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1" y="30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2243;p35">
              <a:extLst>
                <a:ext uri="{FF2B5EF4-FFF2-40B4-BE49-F238E27FC236}">
                  <a16:creationId xmlns:a16="http://schemas.microsoft.com/office/drawing/2014/main" id="{CA1AA8F6-15B7-3890-401A-CA5B430F1BC4}"/>
                </a:ext>
              </a:extLst>
            </p:cNvPr>
            <p:cNvSpPr/>
            <p:nvPr/>
          </p:nvSpPr>
          <p:spPr>
            <a:xfrm>
              <a:off x="9521314" y="3604496"/>
              <a:ext cx="239945" cy="264769"/>
            </a:xfrm>
            <a:custGeom>
              <a:avLst/>
              <a:gdLst/>
              <a:ahLst/>
              <a:cxnLst/>
              <a:rect l="l" t="t" r="r" b="b"/>
              <a:pathLst>
                <a:path w="29" h="32" extrusionOk="0">
                  <a:moveTo>
                    <a:pt x="27" y="3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29" y="29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2244;p35">
              <a:extLst>
                <a:ext uri="{FF2B5EF4-FFF2-40B4-BE49-F238E27FC236}">
                  <a16:creationId xmlns:a16="http://schemas.microsoft.com/office/drawing/2014/main" id="{283E854B-560C-8AE9-95EB-D1AFE73E6B83}"/>
                </a:ext>
              </a:extLst>
            </p:cNvPr>
            <p:cNvSpPr/>
            <p:nvPr/>
          </p:nvSpPr>
          <p:spPr>
            <a:xfrm>
              <a:off x="9777807" y="3604496"/>
              <a:ext cx="264767" cy="26476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" y="32"/>
                  </a:moveTo>
                  <a:lnTo>
                    <a:pt x="0" y="29"/>
                  </a:lnTo>
                  <a:lnTo>
                    <a:pt x="30" y="0"/>
                  </a:lnTo>
                  <a:lnTo>
                    <a:pt x="32" y="3"/>
                  </a:lnTo>
                  <a:lnTo>
                    <a:pt x="3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2245;p35">
              <a:extLst>
                <a:ext uri="{FF2B5EF4-FFF2-40B4-BE49-F238E27FC236}">
                  <a16:creationId xmlns:a16="http://schemas.microsoft.com/office/drawing/2014/main" id="{7D8B1C9F-E393-8D8B-4366-085D4D28E1B7}"/>
                </a:ext>
              </a:extLst>
            </p:cNvPr>
            <p:cNvSpPr/>
            <p:nvPr/>
          </p:nvSpPr>
          <p:spPr>
            <a:xfrm>
              <a:off x="9513044" y="3587956"/>
              <a:ext cx="292153" cy="264767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2" y="29"/>
                  </a:moveTo>
                  <a:lnTo>
                    <a:pt x="0" y="27"/>
                  </a:lnTo>
                  <a:lnTo>
                    <a:pt x="29" y="0"/>
                  </a:lnTo>
                  <a:lnTo>
                    <a:pt x="32" y="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2246;p35">
              <a:extLst>
                <a:ext uri="{FF2B5EF4-FFF2-40B4-BE49-F238E27FC236}">
                  <a16:creationId xmlns:a16="http://schemas.microsoft.com/office/drawing/2014/main" id="{1194307B-A66B-065D-4FC5-4DF8A15582F8}"/>
                </a:ext>
              </a:extLst>
            </p:cNvPr>
            <p:cNvSpPr/>
            <p:nvPr/>
          </p:nvSpPr>
          <p:spPr>
            <a:xfrm>
              <a:off x="9488218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2247;p35">
              <a:extLst>
                <a:ext uri="{FF2B5EF4-FFF2-40B4-BE49-F238E27FC236}">
                  <a16:creationId xmlns:a16="http://schemas.microsoft.com/office/drawing/2014/main" id="{C50D584E-15DB-61EC-650D-11B2C7C1279B}"/>
                </a:ext>
              </a:extLst>
            </p:cNvPr>
            <p:cNvSpPr/>
            <p:nvPr/>
          </p:nvSpPr>
          <p:spPr>
            <a:xfrm>
              <a:off x="9479944" y="3414194"/>
              <a:ext cx="132384" cy="107562"/>
            </a:xfrm>
            <a:custGeom>
              <a:avLst/>
              <a:gdLst/>
              <a:ahLst/>
              <a:cxnLst/>
              <a:rect l="l" t="t" r="r" b="b"/>
              <a:pathLst>
                <a:path w="16" h="13" extrusionOk="0">
                  <a:moveTo>
                    <a:pt x="16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2248;p35">
              <a:extLst>
                <a:ext uri="{FF2B5EF4-FFF2-40B4-BE49-F238E27FC236}">
                  <a16:creationId xmlns:a16="http://schemas.microsoft.com/office/drawing/2014/main" id="{EB084493-6101-0AAF-E64C-50BFA89B57D0}"/>
                </a:ext>
              </a:extLst>
            </p:cNvPr>
            <p:cNvSpPr/>
            <p:nvPr/>
          </p:nvSpPr>
          <p:spPr>
            <a:xfrm>
              <a:off x="9546136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17" name="Google Shape;2249;p35">
              <a:extLst>
                <a:ext uri="{FF2B5EF4-FFF2-40B4-BE49-F238E27FC236}">
                  <a16:creationId xmlns:a16="http://schemas.microsoft.com/office/drawing/2014/main" id="{C2B5858F-3E57-916D-79FD-6D63FF483DF9}"/>
                </a:ext>
              </a:extLst>
            </p:cNvPr>
            <p:cNvCxnSpPr/>
            <p:nvPr/>
          </p:nvCxnSpPr>
          <p:spPr>
            <a:xfrm>
              <a:off x="9546136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18" name="Google Shape;2250;p35">
              <a:extLst>
                <a:ext uri="{FF2B5EF4-FFF2-40B4-BE49-F238E27FC236}">
                  <a16:creationId xmlns:a16="http://schemas.microsoft.com/office/drawing/2014/main" id="{2759291D-DB57-F73C-C85B-CFF1BD5A728D}"/>
                </a:ext>
              </a:extLst>
            </p:cNvPr>
            <p:cNvSpPr/>
            <p:nvPr/>
          </p:nvSpPr>
          <p:spPr>
            <a:xfrm>
              <a:off x="9537862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2251;p35">
              <a:extLst>
                <a:ext uri="{FF2B5EF4-FFF2-40B4-BE49-F238E27FC236}">
                  <a16:creationId xmlns:a16="http://schemas.microsoft.com/office/drawing/2014/main" id="{F870636C-73E6-56EF-4748-6EC272998012}"/>
                </a:ext>
              </a:extLst>
            </p:cNvPr>
            <p:cNvSpPr/>
            <p:nvPr/>
          </p:nvSpPr>
          <p:spPr>
            <a:xfrm>
              <a:off x="9488218" y="3463838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20" name="Google Shape;2252;p35">
              <a:extLst>
                <a:ext uri="{FF2B5EF4-FFF2-40B4-BE49-F238E27FC236}">
                  <a16:creationId xmlns:a16="http://schemas.microsoft.com/office/drawing/2014/main" id="{0858BBA1-A8DD-A217-CDAD-F5451CABC036}"/>
                </a:ext>
              </a:extLst>
            </p:cNvPr>
            <p:cNvCxnSpPr/>
            <p:nvPr/>
          </p:nvCxnSpPr>
          <p:spPr>
            <a:xfrm>
              <a:off x="9604054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21" name="Google Shape;2253;p35">
              <a:extLst>
                <a:ext uri="{FF2B5EF4-FFF2-40B4-BE49-F238E27FC236}">
                  <a16:creationId xmlns:a16="http://schemas.microsoft.com/office/drawing/2014/main" id="{D67764BD-44AA-6EC4-9B59-4414C15DA427}"/>
                </a:ext>
              </a:extLst>
            </p:cNvPr>
            <p:cNvSpPr/>
            <p:nvPr/>
          </p:nvSpPr>
          <p:spPr>
            <a:xfrm>
              <a:off x="9488218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2254;p35">
              <a:extLst>
                <a:ext uri="{FF2B5EF4-FFF2-40B4-BE49-F238E27FC236}">
                  <a16:creationId xmlns:a16="http://schemas.microsoft.com/office/drawing/2014/main" id="{DE3A16BA-3F4E-887D-302C-C1684D5D6176}"/>
                </a:ext>
              </a:extLst>
            </p:cNvPr>
            <p:cNvSpPr/>
            <p:nvPr/>
          </p:nvSpPr>
          <p:spPr>
            <a:xfrm>
              <a:off x="9719890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2255;p35">
              <a:extLst>
                <a:ext uri="{FF2B5EF4-FFF2-40B4-BE49-F238E27FC236}">
                  <a16:creationId xmlns:a16="http://schemas.microsoft.com/office/drawing/2014/main" id="{D1B4156F-AF7E-3E70-2CDB-5F8583EF1FD3}"/>
                </a:ext>
              </a:extLst>
            </p:cNvPr>
            <p:cNvSpPr/>
            <p:nvPr/>
          </p:nvSpPr>
          <p:spPr>
            <a:xfrm>
              <a:off x="9711616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4" name="Google Shape;2256;p35">
              <a:extLst>
                <a:ext uri="{FF2B5EF4-FFF2-40B4-BE49-F238E27FC236}">
                  <a16:creationId xmlns:a16="http://schemas.microsoft.com/office/drawing/2014/main" id="{08EAE217-6BE6-70CD-CCE0-3518579D3B57}"/>
                </a:ext>
              </a:extLst>
            </p:cNvPr>
            <p:cNvSpPr/>
            <p:nvPr/>
          </p:nvSpPr>
          <p:spPr>
            <a:xfrm>
              <a:off x="9777807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25" name="Google Shape;2257;p35">
              <a:extLst>
                <a:ext uri="{FF2B5EF4-FFF2-40B4-BE49-F238E27FC236}">
                  <a16:creationId xmlns:a16="http://schemas.microsoft.com/office/drawing/2014/main" id="{BC93A657-F0E2-7BB2-169A-221DBAE6F615}"/>
                </a:ext>
              </a:extLst>
            </p:cNvPr>
            <p:cNvCxnSpPr/>
            <p:nvPr/>
          </p:nvCxnSpPr>
          <p:spPr>
            <a:xfrm>
              <a:off x="9777807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826" name="Google Shape;2258;p35">
              <a:extLst>
                <a:ext uri="{FF2B5EF4-FFF2-40B4-BE49-F238E27FC236}">
                  <a16:creationId xmlns:a16="http://schemas.microsoft.com/office/drawing/2014/main" id="{CAFB1BD9-09AE-F9C7-D43F-EDFE922C86C7}"/>
                </a:ext>
              </a:extLst>
            </p:cNvPr>
            <p:cNvSpPr/>
            <p:nvPr/>
          </p:nvSpPr>
          <p:spPr>
            <a:xfrm>
              <a:off x="9777807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2259;p35">
              <a:extLst>
                <a:ext uri="{FF2B5EF4-FFF2-40B4-BE49-F238E27FC236}">
                  <a16:creationId xmlns:a16="http://schemas.microsoft.com/office/drawing/2014/main" id="{46F43A27-1376-0DCE-E18C-31AB62C03C74}"/>
                </a:ext>
              </a:extLst>
            </p:cNvPr>
            <p:cNvSpPr/>
            <p:nvPr/>
          </p:nvSpPr>
          <p:spPr>
            <a:xfrm>
              <a:off x="9728164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77" name="Google Shape;2260;p35">
              <a:extLst>
                <a:ext uri="{FF2B5EF4-FFF2-40B4-BE49-F238E27FC236}">
                  <a16:creationId xmlns:a16="http://schemas.microsoft.com/office/drawing/2014/main" id="{9F66AE5D-C9E6-3258-D936-4BE9D444FC75}"/>
                </a:ext>
              </a:extLst>
            </p:cNvPr>
            <p:cNvCxnSpPr/>
            <p:nvPr/>
          </p:nvCxnSpPr>
          <p:spPr>
            <a:xfrm>
              <a:off x="9835725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278" name="Google Shape;2261;p35">
              <a:extLst>
                <a:ext uri="{FF2B5EF4-FFF2-40B4-BE49-F238E27FC236}">
                  <a16:creationId xmlns:a16="http://schemas.microsoft.com/office/drawing/2014/main" id="{8A11AB3C-4F86-4928-652E-24ECB6E03C15}"/>
                </a:ext>
              </a:extLst>
            </p:cNvPr>
            <p:cNvSpPr/>
            <p:nvPr/>
          </p:nvSpPr>
          <p:spPr>
            <a:xfrm>
              <a:off x="9728164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2262;p35">
              <a:extLst>
                <a:ext uri="{FF2B5EF4-FFF2-40B4-BE49-F238E27FC236}">
                  <a16:creationId xmlns:a16="http://schemas.microsoft.com/office/drawing/2014/main" id="{3762E0DA-1A7D-6B09-997F-DADEAD0BF752}"/>
                </a:ext>
              </a:extLst>
            </p:cNvPr>
            <p:cNvSpPr/>
            <p:nvPr/>
          </p:nvSpPr>
          <p:spPr>
            <a:xfrm>
              <a:off x="9719890" y="3256987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2263;p35">
              <a:extLst>
                <a:ext uri="{FF2B5EF4-FFF2-40B4-BE49-F238E27FC236}">
                  <a16:creationId xmlns:a16="http://schemas.microsoft.com/office/drawing/2014/main" id="{47961802-98CB-3FE1-02B5-B7EF4BBC58F1}"/>
                </a:ext>
              </a:extLst>
            </p:cNvPr>
            <p:cNvSpPr/>
            <p:nvPr/>
          </p:nvSpPr>
          <p:spPr>
            <a:xfrm>
              <a:off x="9711616" y="3248713"/>
              <a:ext cx="132384" cy="115836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6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4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2264;p35">
              <a:extLst>
                <a:ext uri="{FF2B5EF4-FFF2-40B4-BE49-F238E27FC236}">
                  <a16:creationId xmlns:a16="http://schemas.microsoft.com/office/drawing/2014/main" id="{66F7A259-1FA0-83D5-0CB8-966ABDBE1E2F}"/>
                </a:ext>
              </a:extLst>
            </p:cNvPr>
            <p:cNvSpPr/>
            <p:nvPr/>
          </p:nvSpPr>
          <p:spPr>
            <a:xfrm>
              <a:off x="9777807" y="3265261"/>
              <a:ext cx="0" cy="82740"/>
            </a:xfrm>
            <a:custGeom>
              <a:avLst/>
              <a:gdLst/>
              <a:ahLst/>
              <a:cxnLst/>
              <a:rect l="l" t="t" r="r" b="b"/>
              <a:pathLst>
                <a:path w="120000" h="10" extrusionOk="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2" name="Google Shape;2265;p35">
              <a:extLst>
                <a:ext uri="{FF2B5EF4-FFF2-40B4-BE49-F238E27FC236}">
                  <a16:creationId xmlns:a16="http://schemas.microsoft.com/office/drawing/2014/main" id="{3156EC03-2615-6D92-CA67-06D95033AF6B}"/>
                </a:ext>
              </a:extLst>
            </p:cNvPr>
            <p:cNvCxnSpPr/>
            <p:nvPr/>
          </p:nvCxnSpPr>
          <p:spPr>
            <a:xfrm>
              <a:off x="9777807" y="326526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283" name="Google Shape;2266;p35">
              <a:extLst>
                <a:ext uri="{FF2B5EF4-FFF2-40B4-BE49-F238E27FC236}">
                  <a16:creationId xmlns:a16="http://schemas.microsoft.com/office/drawing/2014/main" id="{248FC483-5615-2A59-B501-5BA8BD14C4E1}"/>
                </a:ext>
              </a:extLst>
            </p:cNvPr>
            <p:cNvSpPr/>
            <p:nvPr/>
          </p:nvSpPr>
          <p:spPr>
            <a:xfrm>
              <a:off x="9769534" y="3265261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2267;p35">
              <a:extLst>
                <a:ext uri="{FF2B5EF4-FFF2-40B4-BE49-F238E27FC236}">
                  <a16:creationId xmlns:a16="http://schemas.microsoft.com/office/drawing/2014/main" id="{6907BCCF-40E7-3902-7E8A-3581250B450E}"/>
                </a:ext>
              </a:extLst>
            </p:cNvPr>
            <p:cNvSpPr/>
            <p:nvPr/>
          </p:nvSpPr>
          <p:spPr>
            <a:xfrm>
              <a:off x="9719890" y="3306631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5" name="Google Shape;2268;p35">
              <a:extLst>
                <a:ext uri="{FF2B5EF4-FFF2-40B4-BE49-F238E27FC236}">
                  <a16:creationId xmlns:a16="http://schemas.microsoft.com/office/drawing/2014/main" id="{B71C9BF7-183F-30FD-0096-1DE5DEA73614}"/>
                </a:ext>
              </a:extLst>
            </p:cNvPr>
            <p:cNvCxnSpPr/>
            <p:nvPr/>
          </p:nvCxnSpPr>
          <p:spPr>
            <a:xfrm>
              <a:off x="9835725" y="330663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286" name="Google Shape;2269;p35">
              <a:extLst>
                <a:ext uri="{FF2B5EF4-FFF2-40B4-BE49-F238E27FC236}">
                  <a16:creationId xmlns:a16="http://schemas.microsoft.com/office/drawing/2014/main" id="{C5F5CF04-2CE4-9798-95D0-29AA14D17373}"/>
                </a:ext>
              </a:extLst>
            </p:cNvPr>
            <p:cNvSpPr/>
            <p:nvPr/>
          </p:nvSpPr>
          <p:spPr>
            <a:xfrm>
              <a:off x="9719890" y="3298357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2270;p35">
              <a:extLst>
                <a:ext uri="{FF2B5EF4-FFF2-40B4-BE49-F238E27FC236}">
                  <a16:creationId xmlns:a16="http://schemas.microsoft.com/office/drawing/2014/main" id="{F435430F-5BF2-B83E-635E-4CAD79FA51D9}"/>
                </a:ext>
              </a:extLst>
            </p:cNvPr>
            <p:cNvSpPr/>
            <p:nvPr/>
          </p:nvSpPr>
          <p:spPr>
            <a:xfrm>
              <a:off x="9951561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0" name="Google Shape;2271;p35">
              <a:extLst>
                <a:ext uri="{FF2B5EF4-FFF2-40B4-BE49-F238E27FC236}">
                  <a16:creationId xmlns:a16="http://schemas.microsoft.com/office/drawing/2014/main" id="{9D9DD812-8395-047E-729D-345E313B124E}"/>
                </a:ext>
              </a:extLst>
            </p:cNvPr>
            <p:cNvSpPr/>
            <p:nvPr/>
          </p:nvSpPr>
          <p:spPr>
            <a:xfrm>
              <a:off x="9943287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5" y="11"/>
                  </a:lnTo>
                  <a:lnTo>
                    <a:pt x="15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1" name="Google Shape;2272;p35">
              <a:extLst>
                <a:ext uri="{FF2B5EF4-FFF2-40B4-BE49-F238E27FC236}">
                  <a16:creationId xmlns:a16="http://schemas.microsoft.com/office/drawing/2014/main" id="{85E714D4-6AFB-9EED-4CB1-B64B47485F36}"/>
                </a:ext>
              </a:extLst>
            </p:cNvPr>
            <p:cNvSpPr/>
            <p:nvPr/>
          </p:nvSpPr>
          <p:spPr>
            <a:xfrm>
              <a:off x="10009479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22" name="Google Shape;2273;p35">
              <a:extLst>
                <a:ext uri="{FF2B5EF4-FFF2-40B4-BE49-F238E27FC236}">
                  <a16:creationId xmlns:a16="http://schemas.microsoft.com/office/drawing/2014/main" id="{DF9B7416-B7C4-BC7E-16F5-FA9A0C766AF0}"/>
                </a:ext>
              </a:extLst>
            </p:cNvPr>
            <p:cNvCxnSpPr/>
            <p:nvPr/>
          </p:nvCxnSpPr>
          <p:spPr>
            <a:xfrm>
              <a:off x="10009479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23" name="Google Shape;2274;p35">
              <a:extLst>
                <a:ext uri="{FF2B5EF4-FFF2-40B4-BE49-F238E27FC236}">
                  <a16:creationId xmlns:a16="http://schemas.microsoft.com/office/drawing/2014/main" id="{EC3AE30F-E9EB-53CB-52FD-3ED3B65D89A1}"/>
                </a:ext>
              </a:extLst>
            </p:cNvPr>
            <p:cNvSpPr/>
            <p:nvPr/>
          </p:nvSpPr>
          <p:spPr>
            <a:xfrm>
              <a:off x="10009479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4" name="Google Shape;2275;p35">
              <a:extLst>
                <a:ext uri="{FF2B5EF4-FFF2-40B4-BE49-F238E27FC236}">
                  <a16:creationId xmlns:a16="http://schemas.microsoft.com/office/drawing/2014/main" id="{C74F5854-146F-5E5B-C725-5256DAC9EDB2}"/>
                </a:ext>
              </a:extLst>
            </p:cNvPr>
            <p:cNvSpPr/>
            <p:nvPr/>
          </p:nvSpPr>
          <p:spPr>
            <a:xfrm>
              <a:off x="9959835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25" name="Google Shape;2276;p35">
              <a:extLst>
                <a:ext uri="{FF2B5EF4-FFF2-40B4-BE49-F238E27FC236}">
                  <a16:creationId xmlns:a16="http://schemas.microsoft.com/office/drawing/2014/main" id="{1800DDEE-EB8D-272E-287B-580DA0A9865F}"/>
                </a:ext>
              </a:extLst>
            </p:cNvPr>
            <p:cNvCxnSpPr/>
            <p:nvPr/>
          </p:nvCxnSpPr>
          <p:spPr>
            <a:xfrm>
              <a:off x="10067397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26" name="Google Shape;2277;p35">
              <a:extLst>
                <a:ext uri="{FF2B5EF4-FFF2-40B4-BE49-F238E27FC236}">
                  <a16:creationId xmlns:a16="http://schemas.microsoft.com/office/drawing/2014/main" id="{690EEEC3-A9EA-6AE7-A17C-DC3C728C7C72}"/>
                </a:ext>
              </a:extLst>
            </p:cNvPr>
            <p:cNvSpPr/>
            <p:nvPr/>
          </p:nvSpPr>
          <p:spPr>
            <a:xfrm>
              <a:off x="9959835" y="3463838"/>
              <a:ext cx="0" cy="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7" name="Google Shape;2278;p35">
              <a:extLst>
                <a:ext uri="{FF2B5EF4-FFF2-40B4-BE49-F238E27FC236}">
                  <a16:creationId xmlns:a16="http://schemas.microsoft.com/office/drawing/2014/main" id="{699080C9-583F-ADE3-0AD1-83C7D56D4D58}"/>
                </a:ext>
              </a:extLst>
            </p:cNvPr>
            <p:cNvSpPr/>
            <p:nvPr/>
          </p:nvSpPr>
          <p:spPr>
            <a:xfrm>
              <a:off x="9314465" y="3099780"/>
              <a:ext cx="910138" cy="430250"/>
            </a:xfrm>
            <a:custGeom>
              <a:avLst/>
              <a:gdLst/>
              <a:ahLst/>
              <a:cxnLst/>
              <a:rect l="l" t="t" r="r" b="b"/>
              <a:pathLst>
                <a:path w="110" h="52" extrusionOk="0">
                  <a:moveTo>
                    <a:pt x="6" y="52"/>
                  </a:moveTo>
                  <a:lnTo>
                    <a:pt x="0" y="49"/>
                  </a:lnTo>
                  <a:lnTo>
                    <a:pt x="17" y="14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1"/>
                  </a:lnTo>
                  <a:lnTo>
                    <a:pt x="93" y="14"/>
                  </a:lnTo>
                  <a:lnTo>
                    <a:pt x="110" y="49"/>
                  </a:lnTo>
                  <a:lnTo>
                    <a:pt x="105" y="52"/>
                  </a:lnTo>
                  <a:lnTo>
                    <a:pt x="88" y="19"/>
                  </a:lnTo>
                  <a:lnTo>
                    <a:pt x="55" y="7"/>
                  </a:lnTo>
                  <a:lnTo>
                    <a:pt x="22" y="19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rgbClr val="998C7E"/>
              </a:solidFill>
              <a:prstDash val="dash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8" name="Google Shape;2229;p35">
            <a:extLst>
              <a:ext uri="{FF2B5EF4-FFF2-40B4-BE49-F238E27FC236}">
                <a16:creationId xmlns:a16="http://schemas.microsoft.com/office/drawing/2014/main" id="{98BB1B19-0068-8554-31BD-12C87B5B5FCC}"/>
              </a:ext>
            </a:extLst>
          </p:cNvPr>
          <p:cNvGrpSpPr/>
          <p:nvPr/>
        </p:nvGrpSpPr>
        <p:grpSpPr>
          <a:xfrm>
            <a:off x="5907074" y="3198624"/>
            <a:ext cx="565175" cy="412539"/>
            <a:chOff x="9314465" y="3099780"/>
            <a:chExt cx="910138" cy="777760"/>
          </a:xfrm>
        </p:grpSpPr>
        <p:sp>
          <p:nvSpPr>
            <p:cNvPr id="4329" name="Google Shape;2230;p35">
              <a:extLst>
                <a:ext uri="{FF2B5EF4-FFF2-40B4-BE49-F238E27FC236}">
                  <a16:creationId xmlns:a16="http://schemas.microsoft.com/office/drawing/2014/main" id="{197BA85A-265D-BAA2-49CD-8B1D073EE905}"/>
                </a:ext>
              </a:extLst>
            </p:cNvPr>
            <p:cNvSpPr/>
            <p:nvPr/>
          </p:nvSpPr>
          <p:spPr>
            <a:xfrm>
              <a:off x="9364108" y="3132877"/>
              <a:ext cx="810850" cy="744663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98" y="45"/>
                  </a:moveTo>
                  <a:lnTo>
                    <a:pt x="83" y="1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16" y="13"/>
                  </a:lnTo>
                  <a:lnTo>
                    <a:pt x="0" y="45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98" y="90"/>
                  </a:lnTo>
                  <a:lnTo>
                    <a:pt x="98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0" name="Google Shape;2231;p35">
              <a:extLst>
                <a:ext uri="{FF2B5EF4-FFF2-40B4-BE49-F238E27FC236}">
                  <a16:creationId xmlns:a16="http://schemas.microsoft.com/office/drawing/2014/main" id="{D59B260A-1219-2CB8-6446-B9CFE82ADA20}"/>
                </a:ext>
              </a:extLst>
            </p:cNvPr>
            <p:cNvSpPr/>
            <p:nvPr/>
          </p:nvSpPr>
          <p:spPr>
            <a:xfrm>
              <a:off x="9364108" y="381962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1" name="Google Shape;2232;p35">
              <a:extLst>
                <a:ext uri="{FF2B5EF4-FFF2-40B4-BE49-F238E27FC236}">
                  <a16:creationId xmlns:a16="http://schemas.microsoft.com/office/drawing/2014/main" id="{3A1083A1-9A79-DA65-9B6E-12D9CE9312B4}"/>
                </a:ext>
              </a:extLst>
            </p:cNvPr>
            <p:cNvSpPr/>
            <p:nvPr/>
          </p:nvSpPr>
          <p:spPr>
            <a:xfrm>
              <a:off x="9364108" y="372860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2" name="Google Shape;2233;p35">
              <a:extLst>
                <a:ext uri="{FF2B5EF4-FFF2-40B4-BE49-F238E27FC236}">
                  <a16:creationId xmlns:a16="http://schemas.microsoft.com/office/drawing/2014/main" id="{48926D07-AE85-4ACF-C425-983480747FEE}"/>
                </a:ext>
              </a:extLst>
            </p:cNvPr>
            <p:cNvSpPr/>
            <p:nvPr/>
          </p:nvSpPr>
          <p:spPr>
            <a:xfrm>
              <a:off x="9364108" y="364586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3" name="Google Shape;2234;p35">
              <a:extLst>
                <a:ext uri="{FF2B5EF4-FFF2-40B4-BE49-F238E27FC236}">
                  <a16:creationId xmlns:a16="http://schemas.microsoft.com/office/drawing/2014/main" id="{3ED18774-0B2C-395A-8A56-B87B0703C498}"/>
                </a:ext>
              </a:extLst>
            </p:cNvPr>
            <p:cNvSpPr/>
            <p:nvPr/>
          </p:nvSpPr>
          <p:spPr>
            <a:xfrm>
              <a:off x="9364108" y="3546578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4" name="Google Shape;2235;p35">
              <a:extLst>
                <a:ext uri="{FF2B5EF4-FFF2-40B4-BE49-F238E27FC236}">
                  <a16:creationId xmlns:a16="http://schemas.microsoft.com/office/drawing/2014/main" id="{7591FD2C-9FA6-2136-2150-BE0C6F60D90F}"/>
                </a:ext>
              </a:extLst>
            </p:cNvPr>
            <p:cNvSpPr/>
            <p:nvPr/>
          </p:nvSpPr>
          <p:spPr>
            <a:xfrm>
              <a:off x="9364108" y="3455564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5" name="Google Shape;2236;p35">
              <a:extLst>
                <a:ext uri="{FF2B5EF4-FFF2-40B4-BE49-F238E27FC236}">
                  <a16:creationId xmlns:a16="http://schemas.microsoft.com/office/drawing/2014/main" id="{B71EF0D0-BD55-66F0-1083-B9B6C3B0903E}"/>
                </a:ext>
              </a:extLst>
            </p:cNvPr>
            <p:cNvSpPr/>
            <p:nvPr/>
          </p:nvSpPr>
          <p:spPr>
            <a:xfrm>
              <a:off x="9364108" y="3356275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6" name="Google Shape;2237;p35">
              <a:extLst>
                <a:ext uri="{FF2B5EF4-FFF2-40B4-BE49-F238E27FC236}">
                  <a16:creationId xmlns:a16="http://schemas.microsoft.com/office/drawing/2014/main" id="{0C32F116-A675-45B5-EEC7-0BAD93C0007A}"/>
                </a:ext>
              </a:extLst>
            </p:cNvPr>
            <p:cNvSpPr/>
            <p:nvPr/>
          </p:nvSpPr>
          <p:spPr>
            <a:xfrm>
              <a:off x="9364108" y="3265261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7" name="Google Shape;2238;p35">
              <a:extLst>
                <a:ext uri="{FF2B5EF4-FFF2-40B4-BE49-F238E27FC236}">
                  <a16:creationId xmlns:a16="http://schemas.microsoft.com/office/drawing/2014/main" id="{9D8BE90A-AECB-55AD-2F7D-3C4BE3CD118D}"/>
                </a:ext>
              </a:extLst>
            </p:cNvPr>
            <p:cNvSpPr/>
            <p:nvPr/>
          </p:nvSpPr>
          <p:spPr>
            <a:xfrm>
              <a:off x="9364108" y="3174247"/>
              <a:ext cx="0" cy="0"/>
            </a:xfrm>
            <a:prstGeom prst="rect">
              <a:avLst/>
            </a:prstGeom>
            <a:solidFill>
              <a:srgbClr val="ED2A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8" name="Google Shape;2239;p35">
              <a:extLst>
                <a:ext uri="{FF2B5EF4-FFF2-40B4-BE49-F238E27FC236}">
                  <a16:creationId xmlns:a16="http://schemas.microsoft.com/office/drawing/2014/main" id="{2B7B9E0B-197F-BA89-F7D2-C88897AD8318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9" name="Google Shape;2240;p35">
              <a:extLst>
                <a:ext uri="{FF2B5EF4-FFF2-40B4-BE49-F238E27FC236}">
                  <a16:creationId xmlns:a16="http://schemas.microsoft.com/office/drawing/2014/main" id="{17A40D97-4219-1813-A56E-E5EA514040F5}"/>
                </a:ext>
              </a:extLst>
            </p:cNvPr>
            <p:cNvSpPr/>
            <p:nvPr/>
          </p:nvSpPr>
          <p:spPr>
            <a:xfrm>
              <a:off x="9504766" y="3579674"/>
              <a:ext cx="546083" cy="297865"/>
            </a:xfrm>
            <a:custGeom>
              <a:avLst/>
              <a:gdLst/>
              <a:ahLst/>
              <a:cxnLst/>
              <a:rect l="l" t="t" r="r" b="b"/>
              <a:pathLst>
                <a:path w="66" h="36" extrusionOk="0">
                  <a:moveTo>
                    <a:pt x="62" y="6"/>
                  </a:moveTo>
                  <a:lnTo>
                    <a:pt x="6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62" y="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66" y="36"/>
                  </a:lnTo>
                  <a:lnTo>
                    <a:pt x="6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0" name="Google Shape;2241;p35">
              <a:extLst>
                <a:ext uri="{FF2B5EF4-FFF2-40B4-BE49-F238E27FC236}">
                  <a16:creationId xmlns:a16="http://schemas.microsoft.com/office/drawing/2014/main" id="{5A89151A-AFA2-DE4A-0942-11143A030C26}"/>
                </a:ext>
              </a:extLst>
            </p:cNvPr>
            <p:cNvSpPr/>
            <p:nvPr/>
          </p:nvSpPr>
          <p:spPr>
            <a:xfrm>
              <a:off x="9736438" y="362104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1" name="Google Shape;2242;p35">
              <a:extLst>
                <a:ext uri="{FF2B5EF4-FFF2-40B4-BE49-F238E27FC236}">
                  <a16:creationId xmlns:a16="http://schemas.microsoft.com/office/drawing/2014/main" id="{4CC9A87C-3626-79C5-26E8-C66A76378C86}"/>
                </a:ext>
              </a:extLst>
            </p:cNvPr>
            <p:cNvSpPr/>
            <p:nvPr/>
          </p:nvSpPr>
          <p:spPr>
            <a:xfrm>
              <a:off x="9786081" y="3604496"/>
              <a:ext cx="256493" cy="264769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8" y="32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1" y="30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2" name="Google Shape;2243;p35">
              <a:extLst>
                <a:ext uri="{FF2B5EF4-FFF2-40B4-BE49-F238E27FC236}">
                  <a16:creationId xmlns:a16="http://schemas.microsoft.com/office/drawing/2014/main" id="{B6D13883-2B85-CC23-DE50-B729A9628217}"/>
                </a:ext>
              </a:extLst>
            </p:cNvPr>
            <p:cNvSpPr/>
            <p:nvPr/>
          </p:nvSpPr>
          <p:spPr>
            <a:xfrm>
              <a:off x="9521314" y="3604496"/>
              <a:ext cx="239945" cy="264769"/>
            </a:xfrm>
            <a:custGeom>
              <a:avLst/>
              <a:gdLst/>
              <a:ahLst/>
              <a:cxnLst/>
              <a:rect l="l" t="t" r="r" b="b"/>
              <a:pathLst>
                <a:path w="29" h="32" extrusionOk="0">
                  <a:moveTo>
                    <a:pt x="27" y="3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29" y="29"/>
                  </a:lnTo>
                  <a:lnTo>
                    <a:pt x="27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3" name="Google Shape;2244;p35">
              <a:extLst>
                <a:ext uri="{FF2B5EF4-FFF2-40B4-BE49-F238E27FC236}">
                  <a16:creationId xmlns:a16="http://schemas.microsoft.com/office/drawing/2014/main" id="{4F12421A-5031-349C-A8E1-794C71C7619D}"/>
                </a:ext>
              </a:extLst>
            </p:cNvPr>
            <p:cNvSpPr/>
            <p:nvPr/>
          </p:nvSpPr>
          <p:spPr>
            <a:xfrm>
              <a:off x="9777807" y="3604496"/>
              <a:ext cx="264767" cy="26476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" y="32"/>
                  </a:moveTo>
                  <a:lnTo>
                    <a:pt x="0" y="29"/>
                  </a:lnTo>
                  <a:lnTo>
                    <a:pt x="30" y="0"/>
                  </a:lnTo>
                  <a:lnTo>
                    <a:pt x="32" y="3"/>
                  </a:lnTo>
                  <a:lnTo>
                    <a:pt x="3" y="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4" name="Google Shape;2245;p35">
              <a:extLst>
                <a:ext uri="{FF2B5EF4-FFF2-40B4-BE49-F238E27FC236}">
                  <a16:creationId xmlns:a16="http://schemas.microsoft.com/office/drawing/2014/main" id="{A1774D40-0D85-112F-4C4E-8B421F1D6A5D}"/>
                </a:ext>
              </a:extLst>
            </p:cNvPr>
            <p:cNvSpPr/>
            <p:nvPr/>
          </p:nvSpPr>
          <p:spPr>
            <a:xfrm>
              <a:off x="9513044" y="3587956"/>
              <a:ext cx="292153" cy="264767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2" y="29"/>
                  </a:moveTo>
                  <a:lnTo>
                    <a:pt x="0" y="27"/>
                  </a:lnTo>
                  <a:lnTo>
                    <a:pt x="29" y="0"/>
                  </a:lnTo>
                  <a:lnTo>
                    <a:pt x="32" y="3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5" name="Google Shape;2246;p35">
              <a:extLst>
                <a:ext uri="{FF2B5EF4-FFF2-40B4-BE49-F238E27FC236}">
                  <a16:creationId xmlns:a16="http://schemas.microsoft.com/office/drawing/2014/main" id="{368ED1C9-FE3D-83B0-4B40-B3552ECBD03F}"/>
                </a:ext>
              </a:extLst>
            </p:cNvPr>
            <p:cNvSpPr/>
            <p:nvPr/>
          </p:nvSpPr>
          <p:spPr>
            <a:xfrm>
              <a:off x="9488218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7" name="Google Shape;2247;p35">
              <a:extLst>
                <a:ext uri="{FF2B5EF4-FFF2-40B4-BE49-F238E27FC236}">
                  <a16:creationId xmlns:a16="http://schemas.microsoft.com/office/drawing/2014/main" id="{5C32E47A-7D9E-5821-615E-9C731C5EB2EF}"/>
                </a:ext>
              </a:extLst>
            </p:cNvPr>
            <p:cNvSpPr/>
            <p:nvPr/>
          </p:nvSpPr>
          <p:spPr>
            <a:xfrm>
              <a:off x="9479944" y="3414194"/>
              <a:ext cx="132384" cy="107562"/>
            </a:xfrm>
            <a:custGeom>
              <a:avLst/>
              <a:gdLst/>
              <a:ahLst/>
              <a:cxnLst/>
              <a:rect l="l" t="t" r="r" b="b"/>
              <a:pathLst>
                <a:path w="16" h="13" extrusionOk="0">
                  <a:moveTo>
                    <a:pt x="16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9" name="Google Shape;2248;p35">
              <a:extLst>
                <a:ext uri="{FF2B5EF4-FFF2-40B4-BE49-F238E27FC236}">
                  <a16:creationId xmlns:a16="http://schemas.microsoft.com/office/drawing/2014/main" id="{708385BC-B2EE-9379-F8D4-E1646A7B7A13}"/>
                </a:ext>
              </a:extLst>
            </p:cNvPr>
            <p:cNvSpPr/>
            <p:nvPr/>
          </p:nvSpPr>
          <p:spPr>
            <a:xfrm>
              <a:off x="9546136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50" name="Google Shape;2249;p35">
              <a:extLst>
                <a:ext uri="{FF2B5EF4-FFF2-40B4-BE49-F238E27FC236}">
                  <a16:creationId xmlns:a16="http://schemas.microsoft.com/office/drawing/2014/main" id="{2AC0BAF3-3DE7-E76D-CB3A-8C18B73E28E4}"/>
                </a:ext>
              </a:extLst>
            </p:cNvPr>
            <p:cNvCxnSpPr/>
            <p:nvPr/>
          </p:nvCxnSpPr>
          <p:spPr>
            <a:xfrm>
              <a:off x="9546136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51" name="Google Shape;2250;p35">
              <a:extLst>
                <a:ext uri="{FF2B5EF4-FFF2-40B4-BE49-F238E27FC236}">
                  <a16:creationId xmlns:a16="http://schemas.microsoft.com/office/drawing/2014/main" id="{CDF7882F-A407-B37D-CCC3-C659FBB5C137}"/>
                </a:ext>
              </a:extLst>
            </p:cNvPr>
            <p:cNvSpPr/>
            <p:nvPr/>
          </p:nvSpPr>
          <p:spPr>
            <a:xfrm>
              <a:off x="9537862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2251;p35">
              <a:extLst>
                <a:ext uri="{FF2B5EF4-FFF2-40B4-BE49-F238E27FC236}">
                  <a16:creationId xmlns:a16="http://schemas.microsoft.com/office/drawing/2014/main" id="{0AAEE544-815D-6F46-0226-7B56BEC843FF}"/>
                </a:ext>
              </a:extLst>
            </p:cNvPr>
            <p:cNvSpPr/>
            <p:nvPr/>
          </p:nvSpPr>
          <p:spPr>
            <a:xfrm>
              <a:off x="9488218" y="3463838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53" name="Google Shape;2252;p35">
              <a:extLst>
                <a:ext uri="{FF2B5EF4-FFF2-40B4-BE49-F238E27FC236}">
                  <a16:creationId xmlns:a16="http://schemas.microsoft.com/office/drawing/2014/main" id="{A10A0175-5B9A-4288-6D58-CCAD2DFC4A4C}"/>
                </a:ext>
              </a:extLst>
            </p:cNvPr>
            <p:cNvCxnSpPr/>
            <p:nvPr/>
          </p:nvCxnSpPr>
          <p:spPr>
            <a:xfrm>
              <a:off x="9604054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54" name="Google Shape;2253;p35">
              <a:extLst>
                <a:ext uri="{FF2B5EF4-FFF2-40B4-BE49-F238E27FC236}">
                  <a16:creationId xmlns:a16="http://schemas.microsoft.com/office/drawing/2014/main" id="{BF7C0E45-EA8B-00C7-E66B-A1BDF0B9BBEA}"/>
                </a:ext>
              </a:extLst>
            </p:cNvPr>
            <p:cNvSpPr/>
            <p:nvPr/>
          </p:nvSpPr>
          <p:spPr>
            <a:xfrm>
              <a:off x="9488218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2254;p35">
              <a:extLst>
                <a:ext uri="{FF2B5EF4-FFF2-40B4-BE49-F238E27FC236}">
                  <a16:creationId xmlns:a16="http://schemas.microsoft.com/office/drawing/2014/main" id="{A262B91D-E654-E308-4672-6FE14C96C1C8}"/>
                </a:ext>
              </a:extLst>
            </p:cNvPr>
            <p:cNvSpPr/>
            <p:nvPr/>
          </p:nvSpPr>
          <p:spPr>
            <a:xfrm>
              <a:off x="9719890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2255;p35">
              <a:extLst>
                <a:ext uri="{FF2B5EF4-FFF2-40B4-BE49-F238E27FC236}">
                  <a16:creationId xmlns:a16="http://schemas.microsoft.com/office/drawing/2014/main" id="{BB38C41D-1514-7750-DBE9-F0F406F34642}"/>
                </a:ext>
              </a:extLst>
            </p:cNvPr>
            <p:cNvSpPr/>
            <p:nvPr/>
          </p:nvSpPr>
          <p:spPr>
            <a:xfrm>
              <a:off x="9711616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7" name="Google Shape;2256;p35">
              <a:extLst>
                <a:ext uri="{FF2B5EF4-FFF2-40B4-BE49-F238E27FC236}">
                  <a16:creationId xmlns:a16="http://schemas.microsoft.com/office/drawing/2014/main" id="{00FC2F27-995F-90CA-2117-ACC326313AF9}"/>
                </a:ext>
              </a:extLst>
            </p:cNvPr>
            <p:cNvSpPr/>
            <p:nvPr/>
          </p:nvSpPr>
          <p:spPr>
            <a:xfrm>
              <a:off x="9777807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58" name="Google Shape;2257;p35">
              <a:extLst>
                <a:ext uri="{FF2B5EF4-FFF2-40B4-BE49-F238E27FC236}">
                  <a16:creationId xmlns:a16="http://schemas.microsoft.com/office/drawing/2014/main" id="{A89C0669-AF0E-7031-5123-36A6523A5A3E}"/>
                </a:ext>
              </a:extLst>
            </p:cNvPr>
            <p:cNvCxnSpPr/>
            <p:nvPr/>
          </p:nvCxnSpPr>
          <p:spPr>
            <a:xfrm>
              <a:off x="9777807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59" name="Google Shape;2258;p35">
              <a:extLst>
                <a:ext uri="{FF2B5EF4-FFF2-40B4-BE49-F238E27FC236}">
                  <a16:creationId xmlns:a16="http://schemas.microsoft.com/office/drawing/2014/main" id="{0CCF6F66-88ED-D96D-8C0D-8CCAA7E66A92}"/>
                </a:ext>
              </a:extLst>
            </p:cNvPr>
            <p:cNvSpPr/>
            <p:nvPr/>
          </p:nvSpPr>
          <p:spPr>
            <a:xfrm>
              <a:off x="9777807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2259;p35">
              <a:extLst>
                <a:ext uri="{FF2B5EF4-FFF2-40B4-BE49-F238E27FC236}">
                  <a16:creationId xmlns:a16="http://schemas.microsoft.com/office/drawing/2014/main" id="{04163B0E-13D8-8546-3906-133C927FBBEE}"/>
                </a:ext>
              </a:extLst>
            </p:cNvPr>
            <p:cNvSpPr/>
            <p:nvPr/>
          </p:nvSpPr>
          <p:spPr>
            <a:xfrm>
              <a:off x="9728164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61" name="Google Shape;2260;p35">
              <a:extLst>
                <a:ext uri="{FF2B5EF4-FFF2-40B4-BE49-F238E27FC236}">
                  <a16:creationId xmlns:a16="http://schemas.microsoft.com/office/drawing/2014/main" id="{1AEFEEFA-595F-3513-4F0E-79E0E7C04B86}"/>
                </a:ext>
              </a:extLst>
            </p:cNvPr>
            <p:cNvCxnSpPr/>
            <p:nvPr/>
          </p:nvCxnSpPr>
          <p:spPr>
            <a:xfrm>
              <a:off x="9835725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62" name="Google Shape;2261;p35">
              <a:extLst>
                <a:ext uri="{FF2B5EF4-FFF2-40B4-BE49-F238E27FC236}">
                  <a16:creationId xmlns:a16="http://schemas.microsoft.com/office/drawing/2014/main" id="{DE9BC313-0D69-24CA-249D-F12CB3E7017C}"/>
                </a:ext>
              </a:extLst>
            </p:cNvPr>
            <p:cNvSpPr/>
            <p:nvPr/>
          </p:nvSpPr>
          <p:spPr>
            <a:xfrm>
              <a:off x="9728164" y="346383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3" name="Google Shape;2262;p35">
              <a:extLst>
                <a:ext uri="{FF2B5EF4-FFF2-40B4-BE49-F238E27FC236}">
                  <a16:creationId xmlns:a16="http://schemas.microsoft.com/office/drawing/2014/main" id="{851DF705-8F83-D6CC-87CE-3082CBBE148F}"/>
                </a:ext>
              </a:extLst>
            </p:cNvPr>
            <p:cNvSpPr/>
            <p:nvPr/>
          </p:nvSpPr>
          <p:spPr>
            <a:xfrm>
              <a:off x="9719890" y="3256987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2263;p35">
              <a:extLst>
                <a:ext uri="{FF2B5EF4-FFF2-40B4-BE49-F238E27FC236}">
                  <a16:creationId xmlns:a16="http://schemas.microsoft.com/office/drawing/2014/main" id="{E67B8C3C-B689-CD8D-AB7D-45085C29936B}"/>
                </a:ext>
              </a:extLst>
            </p:cNvPr>
            <p:cNvSpPr/>
            <p:nvPr/>
          </p:nvSpPr>
          <p:spPr>
            <a:xfrm>
              <a:off x="9711616" y="3248713"/>
              <a:ext cx="132384" cy="115836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6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4"/>
                  </a:lnTo>
                  <a:close/>
                  <a:moveTo>
                    <a:pt x="2" y="11"/>
                  </a:moveTo>
                  <a:lnTo>
                    <a:pt x="14" y="11"/>
                  </a:lnTo>
                  <a:lnTo>
                    <a:pt x="14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2264;p35">
              <a:extLst>
                <a:ext uri="{FF2B5EF4-FFF2-40B4-BE49-F238E27FC236}">
                  <a16:creationId xmlns:a16="http://schemas.microsoft.com/office/drawing/2014/main" id="{DA8C0A72-0112-68B4-7ED8-E52CA350A0B4}"/>
                </a:ext>
              </a:extLst>
            </p:cNvPr>
            <p:cNvSpPr/>
            <p:nvPr/>
          </p:nvSpPr>
          <p:spPr>
            <a:xfrm>
              <a:off x="9777807" y="3265261"/>
              <a:ext cx="0" cy="82740"/>
            </a:xfrm>
            <a:custGeom>
              <a:avLst/>
              <a:gdLst/>
              <a:ahLst/>
              <a:cxnLst/>
              <a:rect l="l" t="t" r="r" b="b"/>
              <a:pathLst>
                <a:path w="120000" h="10" extrusionOk="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66" name="Google Shape;2265;p35">
              <a:extLst>
                <a:ext uri="{FF2B5EF4-FFF2-40B4-BE49-F238E27FC236}">
                  <a16:creationId xmlns:a16="http://schemas.microsoft.com/office/drawing/2014/main" id="{98D6C944-4BFE-7CB2-1154-1CA33DA851F3}"/>
                </a:ext>
              </a:extLst>
            </p:cNvPr>
            <p:cNvCxnSpPr/>
            <p:nvPr/>
          </p:nvCxnSpPr>
          <p:spPr>
            <a:xfrm>
              <a:off x="9777807" y="326526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67" name="Google Shape;2266;p35">
              <a:extLst>
                <a:ext uri="{FF2B5EF4-FFF2-40B4-BE49-F238E27FC236}">
                  <a16:creationId xmlns:a16="http://schemas.microsoft.com/office/drawing/2014/main" id="{E61E302B-EEB7-25C5-CA3F-AF80303AFDD7}"/>
                </a:ext>
              </a:extLst>
            </p:cNvPr>
            <p:cNvSpPr/>
            <p:nvPr/>
          </p:nvSpPr>
          <p:spPr>
            <a:xfrm>
              <a:off x="9769534" y="3265261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2267;p35">
              <a:extLst>
                <a:ext uri="{FF2B5EF4-FFF2-40B4-BE49-F238E27FC236}">
                  <a16:creationId xmlns:a16="http://schemas.microsoft.com/office/drawing/2014/main" id="{07DF62D4-7781-580C-1D6C-95AA74192145}"/>
                </a:ext>
              </a:extLst>
            </p:cNvPr>
            <p:cNvSpPr/>
            <p:nvPr/>
          </p:nvSpPr>
          <p:spPr>
            <a:xfrm>
              <a:off x="9719890" y="3306631"/>
              <a:ext cx="115836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69" name="Google Shape;2268;p35">
              <a:extLst>
                <a:ext uri="{FF2B5EF4-FFF2-40B4-BE49-F238E27FC236}">
                  <a16:creationId xmlns:a16="http://schemas.microsoft.com/office/drawing/2014/main" id="{80336DBC-4703-AE9C-5F93-648526A42FEE}"/>
                </a:ext>
              </a:extLst>
            </p:cNvPr>
            <p:cNvCxnSpPr/>
            <p:nvPr/>
          </p:nvCxnSpPr>
          <p:spPr>
            <a:xfrm>
              <a:off x="9835725" y="3306631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70" name="Google Shape;2269;p35">
              <a:extLst>
                <a:ext uri="{FF2B5EF4-FFF2-40B4-BE49-F238E27FC236}">
                  <a16:creationId xmlns:a16="http://schemas.microsoft.com/office/drawing/2014/main" id="{E00F98BE-F168-8FB0-5810-BE7C58A661EA}"/>
                </a:ext>
              </a:extLst>
            </p:cNvPr>
            <p:cNvSpPr/>
            <p:nvPr/>
          </p:nvSpPr>
          <p:spPr>
            <a:xfrm>
              <a:off x="9719890" y="3298357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2270;p35">
              <a:extLst>
                <a:ext uri="{FF2B5EF4-FFF2-40B4-BE49-F238E27FC236}">
                  <a16:creationId xmlns:a16="http://schemas.microsoft.com/office/drawing/2014/main" id="{841229DD-D2B4-C3C2-5771-EF4B0EDFADC5}"/>
                </a:ext>
              </a:extLst>
            </p:cNvPr>
            <p:cNvSpPr/>
            <p:nvPr/>
          </p:nvSpPr>
          <p:spPr>
            <a:xfrm>
              <a:off x="9951561" y="3422468"/>
              <a:ext cx="0" cy="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2" name="Google Shape;2271;p35">
              <a:extLst>
                <a:ext uri="{FF2B5EF4-FFF2-40B4-BE49-F238E27FC236}">
                  <a16:creationId xmlns:a16="http://schemas.microsoft.com/office/drawing/2014/main" id="{D8C5117F-9EED-F8D6-B8BD-C0BB6A4A80C9}"/>
                </a:ext>
              </a:extLst>
            </p:cNvPr>
            <p:cNvSpPr/>
            <p:nvPr/>
          </p:nvSpPr>
          <p:spPr>
            <a:xfrm>
              <a:off x="9943287" y="3414194"/>
              <a:ext cx="140658" cy="107562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1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3"/>
                  </a:lnTo>
                  <a:close/>
                  <a:moveTo>
                    <a:pt x="2" y="11"/>
                  </a:moveTo>
                  <a:lnTo>
                    <a:pt x="15" y="11"/>
                  </a:lnTo>
                  <a:lnTo>
                    <a:pt x="15" y="2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3" name="Google Shape;2272;p35">
              <a:extLst>
                <a:ext uri="{FF2B5EF4-FFF2-40B4-BE49-F238E27FC236}">
                  <a16:creationId xmlns:a16="http://schemas.microsoft.com/office/drawing/2014/main" id="{884D0BB8-4972-B2FB-09B4-0EA47466F4A4}"/>
                </a:ext>
              </a:extLst>
            </p:cNvPr>
            <p:cNvSpPr/>
            <p:nvPr/>
          </p:nvSpPr>
          <p:spPr>
            <a:xfrm>
              <a:off x="10009479" y="3422468"/>
              <a:ext cx="0" cy="91014"/>
            </a:xfrm>
            <a:custGeom>
              <a:avLst/>
              <a:gdLst/>
              <a:ahLst/>
              <a:cxnLst/>
              <a:rect l="l" t="t" r="r" b="b"/>
              <a:pathLst>
                <a:path w="120000" h="11" extrusionOk="0"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4" name="Google Shape;2273;p35">
              <a:extLst>
                <a:ext uri="{FF2B5EF4-FFF2-40B4-BE49-F238E27FC236}">
                  <a16:creationId xmlns:a16="http://schemas.microsoft.com/office/drawing/2014/main" id="{D92D8C10-B052-F894-CFBC-2DED233EA87A}"/>
                </a:ext>
              </a:extLst>
            </p:cNvPr>
            <p:cNvCxnSpPr/>
            <p:nvPr/>
          </p:nvCxnSpPr>
          <p:spPr>
            <a:xfrm>
              <a:off x="10009479" y="342246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75" name="Google Shape;2274;p35">
              <a:extLst>
                <a:ext uri="{FF2B5EF4-FFF2-40B4-BE49-F238E27FC236}">
                  <a16:creationId xmlns:a16="http://schemas.microsoft.com/office/drawing/2014/main" id="{0F5EC2C4-771E-051F-2582-F26A09C8CA31}"/>
                </a:ext>
              </a:extLst>
            </p:cNvPr>
            <p:cNvSpPr/>
            <p:nvPr/>
          </p:nvSpPr>
          <p:spPr>
            <a:xfrm>
              <a:off x="10009479" y="3422468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6" name="Google Shape;2275;p35">
              <a:extLst>
                <a:ext uri="{FF2B5EF4-FFF2-40B4-BE49-F238E27FC236}">
                  <a16:creationId xmlns:a16="http://schemas.microsoft.com/office/drawing/2014/main" id="{AF903BC3-5A8D-FB7C-61B8-D9BEB3925F56}"/>
                </a:ext>
              </a:extLst>
            </p:cNvPr>
            <p:cNvSpPr/>
            <p:nvPr/>
          </p:nvSpPr>
          <p:spPr>
            <a:xfrm>
              <a:off x="9959835" y="3463838"/>
              <a:ext cx="107562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7" name="Google Shape;2276;p35">
              <a:extLst>
                <a:ext uri="{FF2B5EF4-FFF2-40B4-BE49-F238E27FC236}">
                  <a16:creationId xmlns:a16="http://schemas.microsoft.com/office/drawing/2014/main" id="{A67C51F2-E9F5-038A-5678-EBA2AFE97801}"/>
                </a:ext>
              </a:extLst>
            </p:cNvPr>
            <p:cNvCxnSpPr/>
            <p:nvPr/>
          </p:nvCxnSpPr>
          <p:spPr>
            <a:xfrm>
              <a:off x="10067397" y="346383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4378" name="Google Shape;2277;p35">
              <a:extLst>
                <a:ext uri="{FF2B5EF4-FFF2-40B4-BE49-F238E27FC236}">
                  <a16:creationId xmlns:a16="http://schemas.microsoft.com/office/drawing/2014/main" id="{E0E3541B-5071-FF09-0165-C6514360172F}"/>
                </a:ext>
              </a:extLst>
            </p:cNvPr>
            <p:cNvSpPr/>
            <p:nvPr/>
          </p:nvSpPr>
          <p:spPr>
            <a:xfrm>
              <a:off x="9959835" y="3463838"/>
              <a:ext cx="0" cy="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2278;p35">
              <a:extLst>
                <a:ext uri="{FF2B5EF4-FFF2-40B4-BE49-F238E27FC236}">
                  <a16:creationId xmlns:a16="http://schemas.microsoft.com/office/drawing/2014/main" id="{D36B9F8B-04E2-C627-5E7E-7B22FA7A75E2}"/>
                </a:ext>
              </a:extLst>
            </p:cNvPr>
            <p:cNvSpPr/>
            <p:nvPr/>
          </p:nvSpPr>
          <p:spPr>
            <a:xfrm>
              <a:off x="9314465" y="3099780"/>
              <a:ext cx="910138" cy="430250"/>
            </a:xfrm>
            <a:custGeom>
              <a:avLst/>
              <a:gdLst/>
              <a:ahLst/>
              <a:cxnLst/>
              <a:rect l="l" t="t" r="r" b="b"/>
              <a:pathLst>
                <a:path w="110" h="52" extrusionOk="0">
                  <a:moveTo>
                    <a:pt x="6" y="52"/>
                  </a:moveTo>
                  <a:lnTo>
                    <a:pt x="0" y="49"/>
                  </a:lnTo>
                  <a:lnTo>
                    <a:pt x="17" y="14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1"/>
                  </a:lnTo>
                  <a:lnTo>
                    <a:pt x="93" y="14"/>
                  </a:lnTo>
                  <a:lnTo>
                    <a:pt x="110" y="49"/>
                  </a:lnTo>
                  <a:lnTo>
                    <a:pt x="105" y="52"/>
                  </a:lnTo>
                  <a:lnTo>
                    <a:pt x="88" y="19"/>
                  </a:lnTo>
                  <a:lnTo>
                    <a:pt x="55" y="7"/>
                  </a:lnTo>
                  <a:lnTo>
                    <a:pt x="22" y="19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rgbClr val="998C7E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0" name="Gruppo 4379">
            <a:extLst>
              <a:ext uri="{FF2B5EF4-FFF2-40B4-BE49-F238E27FC236}">
                <a16:creationId xmlns:a16="http://schemas.microsoft.com/office/drawing/2014/main" id="{CD1BC894-0324-E346-6A72-6FFB00E25A07}"/>
              </a:ext>
            </a:extLst>
          </p:cNvPr>
          <p:cNvGrpSpPr/>
          <p:nvPr/>
        </p:nvGrpSpPr>
        <p:grpSpPr>
          <a:xfrm>
            <a:off x="6792294" y="3514886"/>
            <a:ext cx="786326" cy="494465"/>
            <a:chOff x="6606837" y="1187581"/>
            <a:chExt cx="1310062" cy="889962"/>
          </a:xfrm>
        </p:grpSpPr>
        <p:grpSp>
          <p:nvGrpSpPr>
            <p:cNvPr id="4381" name="Google Shape;3953;p70">
              <a:extLst>
                <a:ext uri="{FF2B5EF4-FFF2-40B4-BE49-F238E27FC236}">
                  <a16:creationId xmlns:a16="http://schemas.microsoft.com/office/drawing/2014/main" id="{1D133915-7B00-1CC4-83F6-291BD312BFE7}"/>
                </a:ext>
              </a:extLst>
            </p:cNvPr>
            <p:cNvGrpSpPr/>
            <p:nvPr/>
          </p:nvGrpSpPr>
          <p:grpSpPr>
            <a:xfrm>
              <a:off x="6783784" y="1187581"/>
              <a:ext cx="1133115" cy="889962"/>
              <a:chOff x="5216062" y="1338060"/>
              <a:chExt cx="338859" cy="338860"/>
            </a:xfrm>
          </p:grpSpPr>
          <p:sp>
            <p:nvSpPr>
              <p:cNvPr id="4390" name="Google Shape;3954;p70">
                <a:extLst>
                  <a:ext uri="{FF2B5EF4-FFF2-40B4-BE49-F238E27FC236}">
                    <a16:creationId xmlns:a16="http://schemas.microsoft.com/office/drawing/2014/main" id="{74D3CEBD-DC2C-E45F-931A-9C174594D115}"/>
                  </a:ext>
                </a:extLst>
              </p:cNvPr>
              <p:cNvSpPr/>
              <p:nvPr/>
            </p:nvSpPr>
            <p:spPr>
              <a:xfrm>
                <a:off x="5466568" y="1634302"/>
                <a:ext cx="88353" cy="42617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64" extrusionOk="0">
                    <a:moveTo>
                      <a:pt x="7" y="126"/>
                    </a:moveTo>
                    <a:lnTo>
                      <a:pt x="7" y="126"/>
                    </a:lnTo>
                    <a:cubicBezTo>
                      <a:pt x="7" y="140"/>
                      <a:pt x="5" y="152"/>
                      <a:pt x="0" y="164"/>
                    </a:cubicBezTo>
                    <a:cubicBezTo>
                      <a:pt x="302" y="164"/>
                      <a:pt x="302" y="164"/>
                      <a:pt x="302" y="164"/>
                    </a:cubicBezTo>
                    <a:cubicBezTo>
                      <a:pt x="323" y="164"/>
                      <a:pt x="340" y="147"/>
                      <a:pt x="340" y="126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26"/>
                    </a:lnTo>
                    <a:moveTo>
                      <a:pt x="7" y="126"/>
                    </a:moveTo>
                    <a:lnTo>
                      <a:pt x="7" y="126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1" name="Google Shape;3955;p70">
                <a:extLst>
                  <a:ext uri="{FF2B5EF4-FFF2-40B4-BE49-F238E27FC236}">
                    <a16:creationId xmlns:a16="http://schemas.microsoft.com/office/drawing/2014/main" id="{2EBF64D9-EB15-C631-E76C-2B3BF92C5036}"/>
                  </a:ext>
                </a:extLst>
              </p:cNvPr>
              <p:cNvSpPr/>
              <p:nvPr/>
            </p:nvSpPr>
            <p:spPr>
              <a:xfrm>
                <a:off x="5512303" y="1432389"/>
                <a:ext cx="42617" cy="2260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7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2" name="Google Shape;3956;p70">
                <a:extLst>
                  <a:ext uri="{FF2B5EF4-FFF2-40B4-BE49-F238E27FC236}">
                    <a16:creationId xmlns:a16="http://schemas.microsoft.com/office/drawing/2014/main" id="{C9296E34-BDB3-134A-B08A-03EEB2CCF765}"/>
                  </a:ext>
                </a:extLst>
              </p:cNvPr>
              <p:cNvSpPr/>
              <p:nvPr/>
            </p:nvSpPr>
            <p:spPr>
              <a:xfrm>
                <a:off x="5512303" y="1475007"/>
                <a:ext cx="42617" cy="2260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7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3" name="Google Shape;3957;p70">
                <a:extLst>
                  <a:ext uri="{FF2B5EF4-FFF2-40B4-BE49-F238E27FC236}">
                    <a16:creationId xmlns:a16="http://schemas.microsoft.com/office/drawing/2014/main" id="{C36F6648-ECEC-4CC7-CD39-C29136CC93CD}"/>
                  </a:ext>
                </a:extLst>
              </p:cNvPr>
              <p:cNvSpPr/>
              <p:nvPr/>
            </p:nvSpPr>
            <p:spPr>
              <a:xfrm>
                <a:off x="5512303" y="1517364"/>
                <a:ext cx="42617" cy="2286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8" extrusionOk="0">
                    <a:moveTo>
                      <a:pt x="0" y="0"/>
                    </a:moveTo>
                    <a:lnTo>
                      <a:pt x="164" y="0"/>
                    </a:lnTo>
                    <a:lnTo>
                      <a:pt x="16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3958;p70">
                <a:extLst>
                  <a:ext uri="{FF2B5EF4-FFF2-40B4-BE49-F238E27FC236}">
                    <a16:creationId xmlns:a16="http://schemas.microsoft.com/office/drawing/2014/main" id="{CB837827-8B70-D293-2BC2-3A925FA039B5}"/>
                  </a:ext>
                </a:extLst>
              </p:cNvPr>
              <p:cNvSpPr/>
              <p:nvPr/>
            </p:nvSpPr>
            <p:spPr>
              <a:xfrm>
                <a:off x="5428888" y="1432389"/>
                <a:ext cx="126033" cy="182164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1" extrusionOk="0">
                    <a:moveTo>
                      <a:pt x="321" y="535"/>
                    </a:moveTo>
                    <a:lnTo>
                      <a:pt x="321" y="535"/>
                    </a:lnTo>
                    <a:cubicBezTo>
                      <a:pt x="321" y="556"/>
                      <a:pt x="304" y="572"/>
                      <a:pt x="283" y="572"/>
                    </a:cubicBezTo>
                    <a:cubicBezTo>
                      <a:pt x="262" y="572"/>
                      <a:pt x="245" y="556"/>
                      <a:pt x="245" y="535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118" y="290"/>
                      <a:pt x="118" y="290"/>
                      <a:pt x="118" y="290"/>
                    </a:cubicBezTo>
                    <a:cubicBezTo>
                      <a:pt x="140" y="312"/>
                      <a:pt x="152" y="341"/>
                      <a:pt x="152" y="371"/>
                    </a:cubicBezTo>
                    <a:cubicBezTo>
                      <a:pt x="152" y="701"/>
                      <a:pt x="152" y="701"/>
                      <a:pt x="152" y="701"/>
                    </a:cubicBezTo>
                    <a:cubicBezTo>
                      <a:pt x="485" y="701"/>
                      <a:pt x="485" y="701"/>
                      <a:pt x="485" y="701"/>
                    </a:cubicBezTo>
                    <a:cubicBezTo>
                      <a:pt x="485" y="491"/>
                      <a:pt x="485" y="491"/>
                      <a:pt x="485" y="491"/>
                    </a:cubicBezTo>
                    <a:cubicBezTo>
                      <a:pt x="321" y="491"/>
                      <a:pt x="321" y="491"/>
                      <a:pt x="321" y="491"/>
                    </a:cubicBezTo>
                    <a:lnTo>
                      <a:pt x="321" y="535"/>
                    </a:lnTo>
                    <a:moveTo>
                      <a:pt x="321" y="535"/>
                    </a:moveTo>
                    <a:lnTo>
                      <a:pt x="321" y="535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5" name="Google Shape;3959;p70">
                <a:extLst>
                  <a:ext uri="{FF2B5EF4-FFF2-40B4-BE49-F238E27FC236}">
                    <a16:creationId xmlns:a16="http://schemas.microsoft.com/office/drawing/2014/main" id="{C34ACA66-7BD3-D83B-D845-D884A98671CC}"/>
                  </a:ext>
                </a:extLst>
              </p:cNvPr>
              <p:cNvSpPr/>
              <p:nvPr/>
            </p:nvSpPr>
            <p:spPr>
              <a:xfrm>
                <a:off x="5428888" y="1338060"/>
                <a:ext cx="126033" cy="7458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7" extrusionOk="0">
                    <a:moveTo>
                      <a:pt x="242" y="0"/>
                    </a:moveTo>
                    <a:lnTo>
                      <a:pt x="242" y="0"/>
                    </a:lnTo>
                    <a:cubicBezTo>
                      <a:pt x="108" y="0"/>
                      <a:pt x="0" y="110"/>
                      <a:pt x="0" y="243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485" y="287"/>
                      <a:pt x="485" y="287"/>
                      <a:pt x="485" y="287"/>
                    </a:cubicBezTo>
                    <a:cubicBezTo>
                      <a:pt x="485" y="243"/>
                      <a:pt x="485" y="243"/>
                      <a:pt x="485" y="243"/>
                    </a:cubicBezTo>
                    <a:cubicBezTo>
                      <a:pt x="485" y="110"/>
                      <a:pt x="376" y="0"/>
                      <a:pt x="242" y="0"/>
                    </a:cubicBezTo>
                    <a:moveTo>
                      <a:pt x="242" y="0"/>
                    </a:move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6" name="Google Shape;3960;p70">
                <a:extLst>
                  <a:ext uri="{FF2B5EF4-FFF2-40B4-BE49-F238E27FC236}">
                    <a16:creationId xmlns:a16="http://schemas.microsoft.com/office/drawing/2014/main" id="{17CE57D5-2B64-7840-D35A-7E08C9F7317F}"/>
                  </a:ext>
                </a:extLst>
              </p:cNvPr>
              <p:cNvSpPr/>
              <p:nvPr/>
            </p:nvSpPr>
            <p:spPr>
              <a:xfrm>
                <a:off x="5289083" y="1561281"/>
                <a:ext cx="33262" cy="115639"/>
              </a:xfrm>
              <a:custGeom>
                <a:avLst/>
                <a:gdLst/>
                <a:ahLst/>
                <a:cxnLst/>
                <a:rect l="l" t="t" r="r" b="b"/>
                <a:pathLst>
                  <a:path w="128" h="445" extrusionOk="0">
                    <a:moveTo>
                      <a:pt x="0" y="162"/>
                    </a:moveTo>
                    <a:lnTo>
                      <a:pt x="0" y="162"/>
                    </a:lnTo>
                    <a:cubicBezTo>
                      <a:pt x="0" y="445"/>
                      <a:pt x="0" y="445"/>
                      <a:pt x="0" y="445"/>
                    </a:cubicBezTo>
                    <a:cubicBezTo>
                      <a:pt x="128" y="445"/>
                      <a:pt x="128" y="445"/>
                      <a:pt x="128" y="445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55" y="17"/>
                      <a:pt x="0" y="83"/>
                      <a:pt x="0" y="162"/>
                    </a:cubicBezTo>
                    <a:moveTo>
                      <a:pt x="0" y="162"/>
                    </a:moveTo>
                    <a:lnTo>
                      <a:pt x="0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7" name="Google Shape;3961;p70">
                <a:extLst>
                  <a:ext uri="{FF2B5EF4-FFF2-40B4-BE49-F238E27FC236}">
                    <a16:creationId xmlns:a16="http://schemas.microsoft.com/office/drawing/2014/main" id="{671FAECD-F7D4-7A7A-6C3A-3C1A43A4E55B}"/>
                  </a:ext>
                </a:extLst>
              </p:cNvPr>
              <p:cNvSpPr/>
              <p:nvPr/>
            </p:nvSpPr>
            <p:spPr>
              <a:xfrm>
                <a:off x="5342094" y="1561281"/>
                <a:ext cx="33522" cy="11563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44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45"/>
                      <a:pt x="0" y="445"/>
                      <a:pt x="0" y="445"/>
                    </a:cubicBezTo>
                    <a:cubicBezTo>
                      <a:pt x="129" y="445"/>
                      <a:pt x="129" y="445"/>
                      <a:pt x="129" y="445"/>
                    </a:cubicBezTo>
                    <a:cubicBezTo>
                      <a:pt x="129" y="162"/>
                      <a:pt x="129" y="162"/>
                      <a:pt x="129" y="162"/>
                    </a:cubicBezTo>
                    <a:cubicBezTo>
                      <a:pt x="129" y="83"/>
                      <a:pt x="74" y="17"/>
                      <a:pt x="0" y="0"/>
                    </a:cubicBezTo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8" name="Google Shape;3962;p70">
                <a:extLst>
                  <a:ext uri="{FF2B5EF4-FFF2-40B4-BE49-F238E27FC236}">
                    <a16:creationId xmlns:a16="http://schemas.microsoft.com/office/drawing/2014/main" id="{5F0CFA56-FE00-7B36-A330-574573DC28A4}"/>
                  </a:ext>
                </a:extLst>
              </p:cNvPr>
              <p:cNvSpPr/>
              <p:nvPr/>
            </p:nvSpPr>
            <p:spPr>
              <a:xfrm>
                <a:off x="5216062" y="1454997"/>
                <a:ext cx="232577" cy="221923"/>
              </a:xfrm>
              <a:custGeom>
                <a:avLst/>
                <a:gdLst/>
                <a:ahLst/>
                <a:cxnLst/>
                <a:rect l="l" t="t" r="r" b="b"/>
                <a:pathLst>
                  <a:path w="895" h="854" extrusionOk="0">
                    <a:moveTo>
                      <a:pt x="638" y="12"/>
                    </a:moveTo>
                    <a:lnTo>
                      <a:pt x="638" y="12"/>
                    </a:lnTo>
                    <a:cubicBezTo>
                      <a:pt x="631" y="5"/>
                      <a:pt x="621" y="0"/>
                      <a:pt x="611" y="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74" y="0"/>
                      <a:pt x="264" y="5"/>
                      <a:pt x="257" y="12"/>
                    </a:cubicBezTo>
                    <a:cubicBezTo>
                      <a:pt x="11" y="257"/>
                      <a:pt x="11" y="257"/>
                      <a:pt x="11" y="257"/>
                    </a:cubicBezTo>
                    <a:cubicBezTo>
                      <a:pt x="5" y="265"/>
                      <a:pt x="0" y="274"/>
                      <a:pt x="0" y="284"/>
                    </a:cubicBezTo>
                    <a:cubicBezTo>
                      <a:pt x="0" y="816"/>
                      <a:pt x="0" y="816"/>
                      <a:pt x="0" y="816"/>
                    </a:cubicBezTo>
                    <a:cubicBezTo>
                      <a:pt x="0" y="837"/>
                      <a:pt x="17" y="854"/>
                      <a:pt x="38" y="854"/>
                    </a:cubicBezTo>
                    <a:cubicBezTo>
                      <a:pt x="205" y="854"/>
                      <a:pt x="205" y="854"/>
                      <a:pt x="205" y="854"/>
                    </a:cubicBezTo>
                    <a:cubicBezTo>
                      <a:pt x="205" y="571"/>
                      <a:pt x="205" y="571"/>
                      <a:pt x="205" y="571"/>
                    </a:cubicBezTo>
                    <a:cubicBezTo>
                      <a:pt x="205" y="437"/>
                      <a:pt x="313" y="328"/>
                      <a:pt x="447" y="328"/>
                    </a:cubicBezTo>
                    <a:cubicBezTo>
                      <a:pt x="581" y="328"/>
                      <a:pt x="690" y="437"/>
                      <a:pt x="690" y="571"/>
                    </a:cubicBezTo>
                    <a:cubicBezTo>
                      <a:pt x="690" y="854"/>
                      <a:pt x="690" y="854"/>
                      <a:pt x="690" y="854"/>
                    </a:cubicBezTo>
                    <a:cubicBezTo>
                      <a:pt x="857" y="854"/>
                      <a:pt x="857" y="854"/>
                      <a:pt x="857" y="854"/>
                    </a:cubicBezTo>
                    <a:cubicBezTo>
                      <a:pt x="877" y="854"/>
                      <a:pt x="895" y="837"/>
                      <a:pt x="895" y="816"/>
                    </a:cubicBezTo>
                    <a:cubicBezTo>
                      <a:pt x="895" y="284"/>
                      <a:pt x="895" y="284"/>
                      <a:pt x="895" y="284"/>
                    </a:cubicBezTo>
                    <a:cubicBezTo>
                      <a:pt x="895" y="274"/>
                      <a:pt x="891" y="265"/>
                      <a:pt x="884" y="257"/>
                    </a:cubicBezTo>
                    <a:lnTo>
                      <a:pt x="638" y="12"/>
                    </a:lnTo>
                    <a:moveTo>
                      <a:pt x="488" y="240"/>
                    </a:moveTo>
                    <a:lnTo>
                      <a:pt x="488" y="240"/>
                    </a:lnTo>
                    <a:cubicBezTo>
                      <a:pt x="407" y="240"/>
                      <a:pt x="407" y="240"/>
                      <a:pt x="407" y="240"/>
                    </a:cubicBezTo>
                    <a:cubicBezTo>
                      <a:pt x="386" y="240"/>
                      <a:pt x="369" y="223"/>
                      <a:pt x="369" y="202"/>
                    </a:cubicBezTo>
                    <a:cubicBezTo>
                      <a:pt x="369" y="181"/>
                      <a:pt x="386" y="164"/>
                      <a:pt x="407" y="164"/>
                    </a:cubicBezTo>
                    <a:cubicBezTo>
                      <a:pt x="488" y="164"/>
                      <a:pt x="488" y="164"/>
                      <a:pt x="488" y="164"/>
                    </a:cubicBezTo>
                    <a:cubicBezTo>
                      <a:pt x="510" y="164"/>
                      <a:pt x="526" y="181"/>
                      <a:pt x="526" y="202"/>
                    </a:cubicBezTo>
                    <a:cubicBezTo>
                      <a:pt x="526" y="223"/>
                      <a:pt x="510" y="240"/>
                      <a:pt x="488" y="240"/>
                    </a:cubicBezTo>
                    <a:moveTo>
                      <a:pt x="488" y="240"/>
                    </a:moveTo>
                    <a:lnTo>
                      <a:pt x="488" y="240"/>
                    </a:lnTo>
                    <a:close/>
                  </a:path>
                </a:pathLst>
              </a:custGeom>
              <a:solidFill>
                <a:srgbClr val="E4B47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82" name="Google Shape;3982;p70">
              <a:extLst>
                <a:ext uri="{FF2B5EF4-FFF2-40B4-BE49-F238E27FC236}">
                  <a16:creationId xmlns:a16="http://schemas.microsoft.com/office/drawing/2014/main" id="{AEC5A9D5-CB21-8CB5-43EA-B48AD8A4059F}"/>
                </a:ext>
              </a:extLst>
            </p:cNvPr>
            <p:cNvGrpSpPr/>
            <p:nvPr/>
          </p:nvGrpSpPr>
          <p:grpSpPr>
            <a:xfrm>
              <a:off x="6606837" y="1754515"/>
              <a:ext cx="281170" cy="321710"/>
              <a:chOff x="1556699" y="1931732"/>
              <a:chExt cx="281170" cy="321710"/>
            </a:xfrm>
          </p:grpSpPr>
          <p:sp>
            <p:nvSpPr>
              <p:cNvPr id="4383" name="Google Shape;3983;p70">
                <a:extLst>
                  <a:ext uri="{FF2B5EF4-FFF2-40B4-BE49-F238E27FC236}">
                    <a16:creationId xmlns:a16="http://schemas.microsoft.com/office/drawing/2014/main" id="{8712EF1C-A436-97BF-0546-8F6501C23B2D}"/>
                  </a:ext>
                </a:extLst>
              </p:cNvPr>
              <p:cNvSpPr/>
              <p:nvPr/>
            </p:nvSpPr>
            <p:spPr>
              <a:xfrm>
                <a:off x="1657005" y="2187547"/>
                <a:ext cx="21309" cy="2182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4" extrusionOk="0">
                    <a:moveTo>
                      <a:pt x="23" y="25"/>
                    </a:moveTo>
                    <a:lnTo>
                      <a:pt x="23" y="25"/>
                    </a:lnTo>
                    <a:cubicBezTo>
                      <a:pt x="7" y="39"/>
                      <a:pt x="0" y="60"/>
                      <a:pt x="0" y="8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24" y="84"/>
                      <a:pt x="44" y="75"/>
                      <a:pt x="59" y="60"/>
                    </a:cubicBezTo>
                    <a:cubicBezTo>
                      <a:pt x="74" y="45"/>
                      <a:pt x="82" y="25"/>
                      <a:pt x="82" y="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8" y="0"/>
                      <a:pt x="38" y="9"/>
                      <a:pt x="23" y="25"/>
                    </a:cubicBezTo>
                    <a:moveTo>
                      <a:pt x="23" y="25"/>
                    </a:moveTo>
                    <a:lnTo>
                      <a:pt x="23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4" name="Google Shape;3984;p70">
                <a:extLst>
                  <a:ext uri="{FF2B5EF4-FFF2-40B4-BE49-F238E27FC236}">
                    <a16:creationId xmlns:a16="http://schemas.microsoft.com/office/drawing/2014/main" id="{1216A2F6-80D3-713B-FB8D-57D87358F634}"/>
                  </a:ext>
                </a:extLst>
              </p:cNvPr>
              <p:cNvSpPr/>
              <p:nvPr/>
            </p:nvSpPr>
            <p:spPr>
              <a:xfrm>
                <a:off x="1616467" y="2117124"/>
                <a:ext cx="21569" cy="21309"/>
              </a:xfrm>
              <a:custGeom>
                <a:avLst/>
                <a:gdLst/>
                <a:ahLst/>
                <a:cxnLst/>
                <a:rect l="l" t="t" r="r" b="b"/>
                <a:pathLst>
                  <a:path w="83" h="82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4"/>
                      <a:pt x="9" y="44"/>
                      <a:pt x="23" y="59"/>
                    </a:cubicBezTo>
                    <a:cubicBezTo>
                      <a:pt x="39" y="75"/>
                      <a:pt x="59" y="82"/>
                      <a:pt x="80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58"/>
                      <a:pt x="75" y="39"/>
                      <a:pt x="59" y="23"/>
                    </a:cubicBezTo>
                    <a:cubicBezTo>
                      <a:pt x="44" y="8"/>
                      <a:pt x="24" y="0"/>
                      <a:pt x="3" y="0"/>
                    </a:cubicBezTo>
                    <a:moveTo>
                      <a:pt x="3" y="0"/>
                    </a:move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5" name="Google Shape;3985;p70">
                <a:extLst>
                  <a:ext uri="{FF2B5EF4-FFF2-40B4-BE49-F238E27FC236}">
                    <a16:creationId xmlns:a16="http://schemas.microsoft.com/office/drawing/2014/main" id="{E803AC77-3EF0-9B6C-3BB0-3CF7F18C1E59}"/>
                  </a:ext>
                </a:extLst>
              </p:cNvPr>
              <p:cNvSpPr/>
              <p:nvPr/>
            </p:nvSpPr>
            <p:spPr>
              <a:xfrm>
                <a:off x="1616467" y="2187547"/>
                <a:ext cx="21569" cy="21828"/>
              </a:xfrm>
              <a:custGeom>
                <a:avLst/>
                <a:gdLst/>
                <a:ahLst/>
                <a:cxnLst/>
                <a:rect l="l" t="t" r="r" b="b"/>
                <a:pathLst>
                  <a:path w="83" h="84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5"/>
                      <a:pt x="9" y="45"/>
                      <a:pt x="23" y="60"/>
                    </a:cubicBezTo>
                    <a:cubicBezTo>
                      <a:pt x="39" y="75"/>
                      <a:pt x="59" y="84"/>
                      <a:pt x="80" y="84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60"/>
                      <a:pt x="75" y="39"/>
                      <a:pt x="59" y="25"/>
                    </a:cubicBezTo>
                    <a:cubicBezTo>
                      <a:pt x="44" y="9"/>
                      <a:pt x="24" y="0"/>
                      <a:pt x="3" y="0"/>
                    </a:cubicBezTo>
                    <a:moveTo>
                      <a:pt x="3" y="0"/>
                    </a:move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3986;p70">
                <a:extLst>
                  <a:ext uri="{FF2B5EF4-FFF2-40B4-BE49-F238E27FC236}">
                    <a16:creationId xmlns:a16="http://schemas.microsoft.com/office/drawing/2014/main" id="{24363516-6FCB-7754-4397-0A08F6ADFED8}"/>
                  </a:ext>
                </a:extLst>
              </p:cNvPr>
              <p:cNvSpPr/>
              <p:nvPr/>
            </p:nvSpPr>
            <p:spPr>
              <a:xfrm>
                <a:off x="1641414" y="2048261"/>
                <a:ext cx="12214" cy="27805"/>
              </a:xfrm>
              <a:custGeom>
                <a:avLst/>
                <a:gdLst/>
                <a:ahLst/>
                <a:cxnLst/>
                <a:rect l="l" t="t" r="r" b="b"/>
                <a:pathLst>
                  <a:path w="47" h="107" extrusionOk="0">
                    <a:moveTo>
                      <a:pt x="23" y="107"/>
                    </a:moveTo>
                    <a:lnTo>
                      <a:pt x="23" y="107"/>
                    </a:lnTo>
                    <a:cubicBezTo>
                      <a:pt x="38" y="94"/>
                      <a:pt x="47" y="75"/>
                      <a:pt x="47" y="54"/>
                    </a:cubicBezTo>
                    <a:cubicBezTo>
                      <a:pt x="47" y="33"/>
                      <a:pt x="38" y="14"/>
                      <a:pt x="23" y="0"/>
                    </a:cubicBezTo>
                    <a:cubicBezTo>
                      <a:pt x="8" y="14"/>
                      <a:pt x="0" y="33"/>
                      <a:pt x="0" y="54"/>
                    </a:cubicBezTo>
                    <a:cubicBezTo>
                      <a:pt x="0" y="75"/>
                      <a:pt x="8" y="94"/>
                      <a:pt x="23" y="107"/>
                    </a:cubicBezTo>
                    <a:moveTo>
                      <a:pt x="23" y="107"/>
                    </a:moveTo>
                    <a:lnTo>
                      <a:pt x="23" y="1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3987;p70">
                <a:extLst>
                  <a:ext uri="{FF2B5EF4-FFF2-40B4-BE49-F238E27FC236}">
                    <a16:creationId xmlns:a16="http://schemas.microsoft.com/office/drawing/2014/main" id="{71804526-1064-0295-88BF-11D4E9E6331D}"/>
                  </a:ext>
                </a:extLst>
              </p:cNvPr>
              <p:cNvSpPr/>
              <p:nvPr/>
            </p:nvSpPr>
            <p:spPr>
              <a:xfrm>
                <a:off x="1657005" y="2117124"/>
                <a:ext cx="21309" cy="21309"/>
              </a:xfrm>
              <a:custGeom>
                <a:avLst/>
                <a:gdLst/>
                <a:ahLst/>
                <a:cxnLst/>
                <a:rect l="l" t="t" r="r" b="b"/>
                <a:pathLst>
                  <a:path w="82" h="82" extrusionOk="0">
                    <a:moveTo>
                      <a:pt x="23" y="23"/>
                    </a:moveTo>
                    <a:lnTo>
                      <a:pt x="23" y="23"/>
                    </a:lnTo>
                    <a:cubicBezTo>
                      <a:pt x="7" y="39"/>
                      <a:pt x="0" y="58"/>
                      <a:pt x="0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24" y="82"/>
                      <a:pt x="44" y="75"/>
                      <a:pt x="59" y="59"/>
                    </a:cubicBezTo>
                    <a:cubicBezTo>
                      <a:pt x="74" y="44"/>
                      <a:pt x="82" y="24"/>
                      <a:pt x="82" y="2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8" y="0"/>
                      <a:pt x="38" y="8"/>
                      <a:pt x="23" y="23"/>
                    </a:cubicBezTo>
                    <a:moveTo>
                      <a:pt x="23" y="23"/>
                    </a:moveTo>
                    <a:lnTo>
                      <a:pt x="2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8" name="Google Shape;3988;p70">
                <a:extLst>
                  <a:ext uri="{FF2B5EF4-FFF2-40B4-BE49-F238E27FC236}">
                    <a16:creationId xmlns:a16="http://schemas.microsoft.com/office/drawing/2014/main" id="{97A2971C-F392-8FAE-FF3E-0646F2575D92}"/>
                  </a:ext>
                </a:extLst>
              </p:cNvPr>
              <p:cNvSpPr/>
              <p:nvPr/>
            </p:nvSpPr>
            <p:spPr>
              <a:xfrm>
                <a:off x="1556699" y="1931732"/>
                <a:ext cx="230758" cy="3217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238" extrusionOk="0">
                    <a:moveTo>
                      <a:pt x="888" y="36"/>
                    </a:moveTo>
                    <a:lnTo>
                      <a:pt x="888" y="36"/>
                    </a:lnTo>
                    <a:cubicBezTo>
                      <a:pt x="888" y="16"/>
                      <a:pt x="872" y="0"/>
                      <a:pt x="852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10" y="0"/>
                      <a:pt x="194" y="16"/>
                      <a:pt x="194" y="36"/>
                    </a:cubicBezTo>
                    <a:cubicBezTo>
                      <a:pt x="194" y="64"/>
                      <a:pt x="190" y="90"/>
                      <a:pt x="183" y="116"/>
                    </a:cubicBezTo>
                    <a:cubicBezTo>
                      <a:pt x="432" y="116"/>
                      <a:pt x="432" y="116"/>
                      <a:pt x="432" y="116"/>
                    </a:cubicBezTo>
                    <a:cubicBezTo>
                      <a:pt x="452" y="116"/>
                      <a:pt x="468" y="132"/>
                      <a:pt x="468" y="153"/>
                    </a:cubicBezTo>
                    <a:cubicBezTo>
                      <a:pt x="468" y="173"/>
                      <a:pt x="452" y="189"/>
                      <a:pt x="432" y="189"/>
                    </a:cubicBezTo>
                    <a:cubicBezTo>
                      <a:pt x="150" y="189"/>
                      <a:pt x="150" y="189"/>
                      <a:pt x="150" y="189"/>
                    </a:cubicBezTo>
                    <a:cubicBezTo>
                      <a:pt x="133" y="216"/>
                      <a:pt x="111" y="240"/>
                      <a:pt x="86" y="261"/>
                    </a:cubicBezTo>
                    <a:lnTo>
                      <a:pt x="85" y="261"/>
                    </a:lnTo>
                    <a:cubicBezTo>
                      <a:pt x="31" y="305"/>
                      <a:pt x="0" y="370"/>
                      <a:pt x="0" y="440"/>
                    </a:cubicBezTo>
                    <a:cubicBezTo>
                      <a:pt x="0" y="1124"/>
                      <a:pt x="0" y="1124"/>
                      <a:pt x="0" y="1124"/>
                    </a:cubicBezTo>
                    <a:cubicBezTo>
                      <a:pt x="0" y="1187"/>
                      <a:pt x="51" y="1238"/>
                      <a:pt x="113" y="1238"/>
                    </a:cubicBezTo>
                    <a:cubicBezTo>
                      <a:pt x="657" y="1238"/>
                      <a:pt x="657" y="1238"/>
                      <a:pt x="657" y="1238"/>
                    </a:cubicBezTo>
                    <a:cubicBezTo>
                      <a:pt x="677" y="1238"/>
                      <a:pt x="693" y="1222"/>
                      <a:pt x="693" y="1201"/>
                    </a:cubicBezTo>
                    <a:cubicBezTo>
                      <a:pt x="693" y="440"/>
                      <a:pt x="693" y="440"/>
                      <a:pt x="693" y="440"/>
                    </a:cubicBezTo>
                    <a:cubicBezTo>
                      <a:pt x="693" y="392"/>
                      <a:pt x="715" y="347"/>
                      <a:pt x="753" y="317"/>
                    </a:cubicBezTo>
                    <a:cubicBezTo>
                      <a:pt x="753" y="316"/>
                      <a:pt x="754" y="316"/>
                      <a:pt x="754" y="316"/>
                    </a:cubicBezTo>
                    <a:cubicBezTo>
                      <a:pt x="839" y="248"/>
                      <a:pt x="888" y="145"/>
                      <a:pt x="888" y="36"/>
                    </a:cubicBezTo>
                    <a:moveTo>
                      <a:pt x="333" y="353"/>
                    </a:moveTo>
                    <a:lnTo>
                      <a:pt x="333" y="353"/>
                    </a:lnTo>
                    <a:cubicBezTo>
                      <a:pt x="343" y="348"/>
                      <a:pt x="355" y="348"/>
                      <a:pt x="365" y="353"/>
                    </a:cubicBezTo>
                    <a:cubicBezTo>
                      <a:pt x="415" y="378"/>
                      <a:pt x="445" y="427"/>
                      <a:pt x="445" y="483"/>
                    </a:cubicBezTo>
                    <a:cubicBezTo>
                      <a:pt x="445" y="538"/>
                      <a:pt x="415" y="588"/>
                      <a:pt x="365" y="612"/>
                    </a:cubicBezTo>
                    <a:cubicBezTo>
                      <a:pt x="350" y="620"/>
                      <a:pt x="337" y="614"/>
                      <a:pt x="333" y="612"/>
                    </a:cubicBezTo>
                    <a:cubicBezTo>
                      <a:pt x="283" y="588"/>
                      <a:pt x="252" y="538"/>
                      <a:pt x="252" y="483"/>
                    </a:cubicBezTo>
                    <a:cubicBezTo>
                      <a:pt x="252" y="427"/>
                      <a:pt x="283" y="378"/>
                      <a:pt x="333" y="353"/>
                    </a:cubicBezTo>
                    <a:moveTo>
                      <a:pt x="540" y="968"/>
                    </a:moveTo>
                    <a:lnTo>
                      <a:pt x="540" y="968"/>
                    </a:lnTo>
                    <a:cubicBezTo>
                      <a:pt x="540" y="1053"/>
                      <a:pt x="472" y="1121"/>
                      <a:pt x="388" y="1121"/>
                    </a:cubicBezTo>
                    <a:cubicBezTo>
                      <a:pt x="310" y="1121"/>
                      <a:pt x="310" y="1121"/>
                      <a:pt x="310" y="1121"/>
                    </a:cubicBezTo>
                    <a:cubicBezTo>
                      <a:pt x="226" y="1121"/>
                      <a:pt x="158" y="1052"/>
                      <a:pt x="158" y="968"/>
                    </a:cubicBezTo>
                    <a:cubicBezTo>
                      <a:pt x="158" y="929"/>
                      <a:pt x="158" y="929"/>
                      <a:pt x="158" y="929"/>
                    </a:cubicBezTo>
                    <a:cubicBezTo>
                      <a:pt x="158" y="910"/>
                      <a:pt x="173" y="893"/>
                      <a:pt x="194" y="893"/>
                    </a:cubicBezTo>
                    <a:cubicBezTo>
                      <a:pt x="233" y="893"/>
                      <a:pt x="233" y="893"/>
                      <a:pt x="233" y="893"/>
                    </a:cubicBezTo>
                    <a:cubicBezTo>
                      <a:pt x="273" y="893"/>
                      <a:pt x="312" y="909"/>
                      <a:pt x="341" y="938"/>
                    </a:cubicBezTo>
                    <a:cubicBezTo>
                      <a:pt x="344" y="940"/>
                      <a:pt x="346" y="944"/>
                      <a:pt x="349" y="947"/>
                    </a:cubicBezTo>
                    <a:cubicBezTo>
                      <a:pt x="352" y="944"/>
                      <a:pt x="355" y="940"/>
                      <a:pt x="357" y="938"/>
                    </a:cubicBezTo>
                    <a:cubicBezTo>
                      <a:pt x="387" y="909"/>
                      <a:pt x="425" y="893"/>
                      <a:pt x="466" y="893"/>
                    </a:cubicBezTo>
                    <a:cubicBezTo>
                      <a:pt x="504" y="893"/>
                      <a:pt x="504" y="893"/>
                      <a:pt x="504" y="893"/>
                    </a:cubicBezTo>
                    <a:cubicBezTo>
                      <a:pt x="524" y="893"/>
                      <a:pt x="540" y="910"/>
                      <a:pt x="540" y="929"/>
                    </a:cubicBezTo>
                    <a:lnTo>
                      <a:pt x="540" y="968"/>
                    </a:lnTo>
                    <a:moveTo>
                      <a:pt x="540" y="696"/>
                    </a:moveTo>
                    <a:lnTo>
                      <a:pt x="540" y="696"/>
                    </a:lnTo>
                    <a:cubicBezTo>
                      <a:pt x="540" y="781"/>
                      <a:pt x="472" y="849"/>
                      <a:pt x="388" y="849"/>
                    </a:cubicBezTo>
                    <a:cubicBezTo>
                      <a:pt x="310" y="849"/>
                      <a:pt x="310" y="849"/>
                      <a:pt x="310" y="849"/>
                    </a:cubicBezTo>
                    <a:cubicBezTo>
                      <a:pt x="226" y="849"/>
                      <a:pt x="158" y="781"/>
                      <a:pt x="158" y="696"/>
                    </a:cubicBezTo>
                    <a:cubicBezTo>
                      <a:pt x="158" y="658"/>
                      <a:pt x="158" y="658"/>
                      <a:pt x="158" y="658"/>
                    </a:cubicBezTo>
                    <a:cubicBezTo>
                      <a:pt x="158" y="638"/>
                      <a:pt x="173" y="622"/>
                      <a:pt x="194" y="622"/>
                    </a:cubicBezTo>
                    <a:cubicBezTo>
                      <a:pt x="233" y="622"/>
                      <a:pt x="233" y="622"/>
                      <a:pt x="233" y="622"/>
                    </a:cubicBezTo>
                    <a:cubicBezTo>
                      <a:pt x="273" y="622"/>
                      <a:pt x="312" y="637"/>
                      <a:pt x="341" y="666"/>
                    </a:cubicBezTo>
                    <a:cubicBezTo>
                      <a:pt x="344" y="669"/>
                      <a:pt x="346" y="672"/>
                      <a:pt x="349" y="675"/>
                    </a:cubicBezTo>
                    <a:cubicBezTo>
                      <a:pt x="352" y="672"/>
                      <a:pt x="355" y="669"/>
                      <a:pt x="357" y="666"/>
                    </a:cubicBezTo>
                    <a:cubicBezTo>
                      <a:pt x="387" y="637"/>
                      <a:pt x="425" y="622"/>
                      <a:pt x="466" y="622"/>
                    </a:cubicBezTo>
                    <a:cubicBezTo>
                      <a:pt x="504" y="622"/>
                      <a:pt x="504" y="622"/>
                      <a:pt x="504" y="622"/>
                    </a:cubicBezTo>
                    <a:cubicBezTo>
                      <a:pt x="524" y="622"/>
                      <a:pt x="540" y="638"/>
                      <a:pt x="540" y="658"/>
                    </a:cubicBezTo>
                    <a:lnTo>
                      <a:pt x="540" y="696"/>
                    </a:lnTo>
                    <a:moveTo>
                      <a:pt x="540" y="696"/>
                    </a:moveTo>
                    <a:lnTo>
                      <a:pt x="540" y="69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3989;p70">
                <a:extLst>
                  <a:ext uri="{FF2B5EF4-FFF2-40B4-BE49-F238E27FC236}">
                    <a16:creationId xmlns:a16="http://schemas.microsoft.com/office/drawing/2014/main" id="{A7353553-8677-299C-91F6-6E0D45D44F32}"/>
                  </a:ext>
                </a:extLst>
              </p:cNvPr>
              <p:cNvSpPr/>
              <p:nvPr/>
            </p:nvSpPr>
            <p:spPr>
              <a:xfrm>
                <a:off x="1754193" y="1981106"/>
                <a:ext cx="83676" cy="27233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48" extrusionOk="0">
                    <a:moveTo>
                      <a:pt x="236" y="71"/>
                    </a:moveTo>
                    <a:lnTo>
                      <a:pt x="236" y="71"/>
                    </a:lnTo>
                    <a:lnTo>
                      <a:pt x="235" y="71"/>
                    </a:lnTo>
                    <a:cubicBezTo>
                      <a:pt x="210" y="50"/>
                      <a:pt x="189" y="26"/>
                      <a:pt x="172" y="0"/>
                    </a:cubicBezTo>
                    <a:cubicBezTo>
                      <a:pt x="146" y="71"/>
                      <a:pt x="100" y="133"/>
                      <a:pt x="40" y="182"/>
                    </a:cubicBezTo>
                    <a:cubicBezTo>
                      <a:pt x="39" y="182"/>
                      <a:pt x="38" y="183"/>
                      <a:pt x="38" y="183"/>
                    </a:cubicBezTo>
                    <a:cubicBezTo>
                      <a:pt x="18" y="199"/>
                      <a:pt x="6" y="224"/>
                      <a:pt x="6" y="250"/>
                    </a:cubicBezTo>
                    <a:cubicBezTo>
                      <a:pt x="6" y="1011"/>
                      <a:pt x="6" y="1011"/>
                      <a:pt x="6" y="1011"/>
                    </a:cubicBezTo>
                    <a:cubicBezTo>
                      <a:pt x="6" y="1024"/>
                      <a:pt x="4" y="1036"/>
                      <a:pt x="0" y="1048"/>
                    </a:cubicBezTo>
                    <a:cubicBezTo>
                      <a:pt x="208" y="1048"/>
                      <a:pt x="208" y="1048"/>
                      <a:pt x="208" y="1048"/>
                    </a:cubicBezTo>
                    <a:cubicBezTo>
                      <a:pt x="271" y="1048"/>
                      <a:pt x="322" y="995"/>
                      <a:pt x="322" y="934"/>
                    </a:cubicBezTo>
                    <a:cubicBezTo>
                      <a:pt x="322" y="250"/>
                      <a:pt x="322" y="250"/>
                      <a:pt x="322" y="250"/>
                    </a:cubicBezTo>
                    <a:cubicBezTo>
                      <a:pt x="322" y="180"/>
                      <a:pt x="291" y="115"/>
                      <a:pt x="236" y="71"/>
                    </a:cubicBezTo>
                    <a:moveTo>
                      <a:pt x="236" y="71"/>
                    </a:moveTo>
                    <a:lnTo>
                      <a:pt x="236" y="7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99" name="Google Shape;3160;p50">
            <a:extLst>
              <a:ext uri="{FF2B5EF4-FFF2-40B4-BE49-F238E27FC236}">
                <a16:creationId xmlns:a16="http://schemas.microsoft.com/office/drawing/2014/main" id="{F0B4775A-93EB-3AAC-5485-977B0523F629}"/>
              </a:ext>
            </a:extLst>
          </p:cNvPr>
          <p:cNvGrpSpPr/>
          <p:nvPr/>
        </p:nvGrpSpPr>
        <p:grpSpPr>
          <a:xfrm>
            <a:off x="4905780" y="3908253"/>
            <a:ext cx="414416" cy="398290"/>
            <a:chOff x="2895541" y="4538716"/>
            <a:chExt cx="3642225" cy="2689325"/>
          </a:xfrm>
        </p:grpSpPr>
        <p:sp>
          <p:nvSpPr>
            <p:cNvPr id="4400" name="Google Shape;3161;p50">
              <a:extLst>
                <a:ext uri="{FF2B5EF4-FFF2-40B4-BE49-F238E27FC236}">
                  <a16:creationId xmlns:a16="http://schemas.microsoft.com/office/drawing/2014/main" id="{26214896-545B-8C5C-EB51-4BB682E30F54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3162;p50">
              <a:extLst>
                <a:ext uri="{FF2B5EF4-FFF2-40B4-BE49-F238E27FC236}">
                  <a16:creationId xmlns:a16="http://schemas.microsoft.com/office/drawing/2014/main" id="{2A608343-76E7-C2FE-A215-D82DA90CFDF7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2" name="Google Shape;3163;p50">
              <a:extLst>
                <a:ext uri="{FF2B5EF4-FFF2-40B4-BE49-F238E27FC236}">
                  <a16:creationId xmlns:a16="http://schemas.microsoft.com/office/drawing/2014/main" id="{9A369822-D395-56C1-26D9-716E085BF236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3164;p50">
              <a:extLst>
                <a:ext uri="{FF2B5EF4-FFF2-40B4-BE49-F238E27FC236}">
                  <a16:creationId xmlns:a16="http://schemas.microsoft.com/office/drawing/2014/main" id="{BEEC91BA-3781-32AD-8A9B-4521A44D650E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3165;p50">
              <a:extLst>
                <a:ext uri="{FF2B5EF4-FFF2-40B4-BE49-F238E27FC236}">
                  <a16:creationId xmlns:a16="http://schemas.microsoft.com/office/drawing/2014/main" id="{BA9ACEB5-A913-ABB0-451A-478047413085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3166;p50">
              <a:extLst>
                <a:ext uri="{FF2B5EF4-FFF2-40B4-BE49-F238E27FC236}">
                  <a16:creationId xmlns:a16="http://schemas.microsoft.com/office/drawing/2014/main" id="{7A0EE077-52DF-007F-E0D8-9D2EB4517537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3167;p50">
              <a:extLst>
                <a:ext uri="{FF2B5EF4-FFF2-40B4-BE49-F238E27FC236}">
                  <a16:creationId xmlns:a16="http://schemas.microsoft.com/office/drawing/2014/main" id="{99A49356-4842-DCAF-5819-2BEF750F7C92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3168;p50">
              <a:extLst>
                <a:ext uri="{FF2B5EF4-FFF2-40B4-BE49-F238E27FC236}">
                  <a16:creationId xmlns:a16="http://schemas.microsoft.com/office/drawing/2014/main" id="{29853163-30EC-0C55-38B5-BEFEC3D18821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8" name="Google Shape;3169;p50">
              <a:extLst>
                <a:ext uri="{FF2B5EF4-FFF2-40B4-BE49-F238E27FC236}">
                  <a16:creationId xmlns:a16="http://schemas.microsoft.com/office/drawing/2014/main" id="{5629B1FF-76BA-CB4C-0FB3-3D2CD06B78C2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9" name="Google Shape;3170;p50">
              <a:extLst>
                <a:ext uri="{FF2B5EF4-FFF2-40B4-BE49-F238E27FC236}">
                  <a16:creationId xmlns:a16="http://schemas.microsoft.com/office/drawing/2014/main" id="{D0BDD003-1D75-D9FC-1F0A-629F0714B222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3171;p50">
              <a:extLst>
                <a:ext uri="{FF2B5EF4-FFF2-40B4-BE49-F238E27FC236}">
                  <a16:creationId xmlns:a16="http://schemas.microsoft.com/office/drawing/2014/main" id="{1BB29E08-3E04-D265-C081-57F239C9E939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3172;p50">
              <a:extLst>
                <a:ext uri="{FF2B5EF4-FFF2-40B4-BE49-F238E27FC236}">
                  <a16:creationId xmlns:a16="http://schemas.microsoft.com/office/drawing/2014/main" id="{76742666-6BE8-E1D1-BDDD-CAB5F56A21FA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3173;p50">
              <a:extLst>
                <a:ext uri="{FF2B5EF4-FFF2-40B4-BE49-F238E27FC236}">
                  <a16:creationId xmlns:a16="http://schemas.microsoft.com/office/drawing/2014/main" id="{8EB86B49-E695-EAF5-A27D-5A59376E762C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3174;p50">
              <a:extLst>
                <a:ext uri="{FF2B5EF4-FFF2-40B4-BE49-F238E27FC236}">
                  <a16:creationId xmlns:a16="http://schemas.microsoft.com/office/drawing/2014/main" id="{7FD676CA-EF88-4C11-E5DC-FB9046C9AF6C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4" name="Google Shape;3175;p50">
              <a:extLst>
                <a:ext uri="{FF2B5EF4-FFF2-40B4-BE49-F238E27FC236}">
                  <a16:creationId xmlns:a16="http://schemas.microsoft.com/office/drawing/2014/main" id="{8436AE80-BB5F-F9B7-5F8E-7CC9F575519E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5" name="Google Shape;3176;p50">
              <a:extLst>
                <a:ext uri="{FF2B5EF4-FFF2-40B4-BE49-F238E27FC236}">
                  <a16:creationId xmlns:a16="http://schemas.microsoft.com/office/drawing/2014/main" id="{220CE73C-794B-60D0-7FE6-D2C58F1F91CD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3177;p50">
              <a:extLst>
                <a:ext uri="{FF2B5EF4-FFF2-40B4-BE49-F238E27FC236}">
                  <a16:creationId xmlns:a16="http://schemas.microsoft.com/office/drawing/2014/main" id="{C6FEC0AE-E660-EC72-1FB3-2453E42845E1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3178;p50">
              <a:extLst>
                <a:ext uri="{FF2B5EF4-FFF2-40B4-BE49-F238E27FC236}">
                  <a16:creationId xmlns:a16="http://schemas.microsoft.com/office/drawing/2014/main" id="{8B6E3FC5-2C05-89EF-F640-E6540AE9C2A6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8" name="Google Shape;3179;p50">
              <a:extLst>
                <a:ext uri="{FF2B5EF4-FFF2-40B4-BE49-F238E27FC236}">
                  <a16:creationId xmlns:a16="http://schemas.microsoft.com/office/drawing/2014/main" id="{85C979E8-374E-3B32-E7CF-616A00AF2856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9" name="Google Shape;3180;p50">
              <a:extLst>
                <a:ext uri="{FF2B5EF4-FFF2-40B4-BE49-F238E27FC236}">
                  <a16:creationId xmlns:a16="http://schemas.microsoft.com/office/drawing/2014/main" id="{D5BD99C4-1B97-F12B-8505-533B0F8C9B62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0" name="Google Shape;3181;p50">
              <a:extLst>
                <a:ext uri="{FF2B5EF4-FFF2-40B4-BE49-F238E27FC236}">
                  <a16:creationId xmlns:a16="http://schemas.microsoft.com/office/drawing/2014/main" id="{EA1C17CB-E594-87F0-FBAF-BE5D4E4D0007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1" name="Google Shape;3182;p50">
              <a:extLst>
                <a:ext uri="{FF2B5EF4-FFF2-40B4-BE49-F238E27FC236}">
                  <a16:creationId xmlns:a16="http://schemas.microsoft.com/office/drawing/2014/main" id="{0342055F-5011-2BC2-A3C7-725B2DA2BF04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2" name="Google Shape;3183;p50">
              <a:extLst>
                <a:ext uri="{FF2B5EF4-FFF2-40B4-BE49-F238E27FC236}">
                  <a16:creationId xmlns:a16="http://schemas.microsoft.com/office/drawing/2014/main" id="{07E14179-75C9-5A91-5E92-E60B3A4D5799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3" name="Google Shape;3184;p50">
              <a:extLst>
                <a:ext uri="{FF2B5EF4-FFF2-40B4-BE49-F238E27FC236}">
                  <a16:creationId xmlns:a16="http://schemas.microsoft.com/office/drawing/2014/main" id="{71DD687E-7466-31B8-BC16-AF53D91584ED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4" name="Google Shape;3185;p50">
              <a:extLst>
                <a:ext uri="{FF2B5EF4-FFF2-40B4-BE49-F238E27FC236}">
                  <a16:creationId xmlns:a16="http://schemas.microsoft.com/office/drawing/2014/main" id="{F72A1C75-A7A8-5C70-94DA-C059B5CF5042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5" name="Google Shape;3186;p50">
              <a:extLst>
                <a:ext uri="{FF2B5EF4-FFF2-40B4-BE49-F238E27FC236}">
                  <a16:creationId xmlns:a16="http://schemas.microsoft.com/office/drawing/2014/main" id="{004026C8-F377-4528-7AA0-3893397DC900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6" name="Google Shape;3187;p50">
              <a:extLst>
                <a:ext uri="{FF2B5EF4-FFF2-40B4-BE49-F238E27FC236}">
                  <a16:creationId xmlns:a16="http://schemas.microsoft.com/office/drawing/2014/main" id="{A01F2346-69BB-468F-6E99-C6BCB445A46C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7" name="Google Shape;3188;p50">
              <a:extLst>
                <a:ext uri="{FF2B5EF4-FFF2-40B4-BE49-F238E27FC236}">
                  <a16:creationId xmlns:a16="http://schemas.microsoft.com/office/drawing/2014/main" id="{1635EFF3-EDB0-9F58-5582-7C76DD77D979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8" name="Google Shape;3189;p50">
              <a:extLst>
                <a:ext uri="{FF2B5EF4-FFF2-40B4-BE49-F238E27FC236}">
                  <a16:creationId xmlns:a16="http://schemas.microsoft.com/office/drawing/2014/main" id="{CE6AAC65-2C84-48B8-46F9-2DEBAECBEF3B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9" name="Google Shape;3190;p50">
              <a:extLst>
                <a:ext uri="{FF2B5EF4-FFF2-40B4-BE49-F238E27FC236}">
                  <a16:creationId xmlns:a16="http://schemas.microsoft.com/office/drawing/2014/main" id="{181CCC66-169D-D85D-E017-6BAB6876C4E7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0" name="Google Shape;3191;p50">
              <a:extLst>
                <a:ext uri="{FF2B5EF4-FFF2-40B4-BE49-F238E27FC236}">
                  <a16:creationId xmlns:a16="http://schemas.microsoft.com/office/drawing/2014/main" id="{6974106F-4240-30DD-FB5D-AC7452194849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3192;p50">
              <a:extLst>
                <a:ext uri="{FF2B5EF4-FFF2-40B4-BE49-F238E27FC236}">
                  <a16:creationId xmlns:a16="http://schemas.microsoft.com/office/drawing/2014/main" id="{2AA84C9D-9712-D55C-64B2-7DECE85D6FCE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3193;p50">
              <a:extLst>
                <a:ext uri="{FF2B5EF4-FFF2-40B4-BE49-F238E27FC236}">
                  <a16:creationId xmlns:a16="http://schemas.microsoft.com/office/drawing/2014/main" id="{3FB90BD1-CB6B-0D7A-11D9-656E8F1A226F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3194;p50">
              <a:extLst>
                <a:ext uri="{FF2B5EF4-FFF2-40B4-BE49-F238E27FC236}">
                  <a16:creationId xmlns:a16="http://schemas.microsoft.com/office/drawing/2014/main" id="{5D465670-E4F1-BCBC-4AF9-5706A6051ED5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3195;p50">
              <a:extLst>
                <a:ext uri="{FF2B5EF4-FFF2-40B4-BE49-F238E27FC236}">
                  <a16:creationId xmlns:a16="http://schemas.microsoft.com/office/drawing/2014/main" id="{172498BC-3B31-7A07-0291-912A32468431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3196;p50">
              <a:extLst>
                <a:ext uri="{FF2B5EF4-FFF2-40B4-BE49-F238E27FC236}">
                  <a16:creationId xmlns:a16="http://schemas.microsoft.com/office/drawing/2014/main" id="{38646014-B062-8D87-0072-B3B88FDD69FE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6" name="Google Shape;3197;p50">
              <a:extLst>
                <a:ext uri="{FF2B5EF4-FFF2-40B4-BE49-F238E27FC236}">
                  <a16:creationId xmlns:a16="http://schemas.microsoft.com/office/drawing/2014/main" id="{A302BC9E-CE9C-B7FC-8D3C-090E5ED99385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7" name="Google Shape;3198;p50">
              <a:extLst>
                <a:ext uri="{FF2B5EF4-FFF2-40B4-BE49-F238E27FC236}">
                  <a16:creationId xmlns:a16="http://schemas.microsoft.com/office/drawing/2014/main" id="{FD86090B-4330-4255-D074-FFB74DE4181B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3199;p50">
              <a:extLst>
                <a:ext uri="{FF2B5EF4-FFF2-40B4-BE49-F238E27FC236}">
                  <a16:creationId xmlns:a16="http://schemas.microsoft.com/office/drawing/2014/main" id="{76A324B1-1757-217D-1267-2032FF8B7A03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3200;p50">
              <a:extLst>
                <a:ext uri="{FF2B5EF4-FFF2-40B4-BE49-F238E27FC236}">
                  <a16:creationId xmlns:a16="http://schemas.microsoft.com/office/drawing/2014/main" id="{8D5C7A50-9C9C-3600-6B5F-82C3466D3653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3201;p50">
              <a:extLst>
                <a:ext uri="{FF2B5EF4-FFF2-40B4-BE49-F238E27FC236}">
                  <a16:creationId xmlns:a16="http://schemas.microsoft.com/office/drawing/2014/main" id="{6174ADD0-C47E-9037-2BF1-A0012CA2D24D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1" name="Google Shape;3202;p50">
              <a:extLst>
                <a:ext uri="{FF2B5EF4-FFF2-40B4-BE49-F238E27FC236}">
                  <a16:creationId xmlns:a16="http://schemas.microsoft.com/office/drawing/2014/main" id="{01FDAACD-B722-26E5-700F-6C2626A929D1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2" name="Google Shape;3203;p50">
              <a:extLst>
                <a:ext uri="{FF2B5EF4-FFF2-40B4-BE49-F238E27FC236}">
                  <a16:creationId xmlns:a16="http://schemas.microsoft.com/office/drawing/2014/main" id="{9D74EF48-7142-D59C-3D0E-1B7318052E25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3204;p50">
              <a:extLst>
                <a:ext uri="{FF2B5EF4-FFF2-40B4-BE49-F238E27FC236}">
                  <a16:creationId xmlns:a16="http://schemas.microsoft.com/office/drawing/2014/main" id="{66B4E484-AF5A-1B3E-5307-8645A0FA921C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3205;p50">
              <a:extLst>
                <a:ext uri="{FF2B5EF4-FFF2-40B4-BE49-F238E27FC236}">
                  <a16:creationId xmlns:a16="http://schemas.microsoft.com/office/drawing/2014/main" id="{1DABEE26-9353-3144-9610-3A11E13741A5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3206;p50">
              <a:extLst>
                <a:ext uri="{FF2B5EF4-FFF2-40B4-BE49-F238E27FC236}">
                  <a16:creationId xmlns:a16="http://schemas.microsoft.com/office/drawing/2014/main" id="{7D681817-725E-C6EE-6B64-6F3989D80692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3207;p50">
              <a:extLst>
                <a:ext uri="{FF2B5EF4-FFF2-40B4-BE49-F238E27FC236}">
                  <a16:creationId xmlns:a16="http://schemas.microsoft.com/office/drawing/2014/main" id="{2276E1C9-2BAF-1002-1675-5024F7913693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7" name="Google Shape;3208;p50">
              <a:extLst>
                <a:ext uri="{FF2B5EF4-FFF2-40B4-BE49-F238E27FC236}">
                  <a16:creationId xmlns:a16="http://schemas.microsoft.com/office/drawing/2014/main" id="{7E7D43DA-F2D4-C47F-32A6-BB16C1221B01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8" name="Google Shape;3209;p50">
              <a:extLst>
                <a:ext uri="{FF2B5EF4-FFF2-40B4-BE49-F238E27FC236}">
                  <a16:creationId xmlns:a16="http://schemas.microsoft.com/office/drawing/2014/main" id="{62C52204-6FC5-E3C9-AB73-88E0DF02DD29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3210;p50">
              <a:extLst>
                <a:ext uri="{FF2B5EF4-FFF2-40B4-BE49-F238E27FC236}">
                  <a16:creationId xmlns:a16="http://schemas.microsoft.com/office/drawing/2014/main" id="{45AF92EA-1E31-3E2A-AF66-598031C1C0D0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3211;p50">
              <a:extLst>
                <a:ext uri="{FF2B5EF4-FFF2-40B4-BE49-F238E27FC236}">
                  <a16:creationId xmlns:a16="http://schemas.microsoft.com/office/drawing/2014/main" id="{C763DC8C-310F-E463-EBE0-1D347228AD3A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3212;p50">
              <a:extLst>
                <a:ext uri="{FF2B5EF4-FFF2-40B4-BE49-F238E27FC236}">
                  <a16:creationId xmlns:a16="http://schemas.microsoft.com/office/drawing/2014/main" id="{85371F6A-7ADE-21BB-8F17-5292F0585C2C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3213;p50">
              <a:extLst>
                <a:ext uri="{FF2B5EF4-FFF2-40B4-BE49-F238E27FC236}">
                  <a16:creationId xmlns:a16="http://schemas.microsoft.com/office/drawing/2014/main" id="{C1A93189-61DF-661B-8492-412788E77277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3214;p50">
              <a:extLst>
                <a:ext uri="{FF2B5EF4-FFF2-40B4-BE49-F238E27FC236}">
                  <a16:creationId xmlns:a16="http://schemas.microsoft.com/office/drawing/2014/main" id="{E3A6369B-F148-AD47-9801-2FC05B23EA79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4" name="Google Shape;3215;p50">
              <a:extLst>
                <a:ext uri="{FF2B5EF4-FFF2-40B4-BE49-F238E27FC236}">
                  <a16:creationId xmlns:a16="http://schemas.microsoft.com/office/drawing/2014/main" id="{DA6C458B-772D-F7D6-F0B3-08353BC60D4A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5" name="Google Shape;3216;p50">
              <a:extLst>
                <a:ext uri="{FF2B5EF4-FFF2-40B4-BE49-F238E27FC236}">
                  <a16:creationId xmlns:a16="http://schemas.microsoft.com/office/drawing/2014/main" id="{F7AEAF35-9EB4-3286-0FF0-73EB58F5062B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3217;p50">
              <a:extLst>
                <a:ext uri="{FF2B5EF4-FFF2-40B4-BE49-F238E27FC236}">
                  <a16:creationId xmlns:a16="http://schemas.microsoft.com/office/drawing/2014/main" id="{2DF6B42F-96B6-47C9-77C4-417B239ED807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3218;p50">
              <a:extLst>
                <a:ext uri="{FF2B5EF4-FFF2-40B4-BE49-F238E27FC236}">
                  <a16:creationId xmlns:a16="http://schemas.microsoft.com/office/drawing/2014/main" id="{ED71D28C-D25B-F954-DF66-5B364956AB71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3219;p50">
              <a:extLst>
                <a:ext uri="{FF2B5EF4-FFF2-40B4-BE49-F238E27FC236}">
                  <a16:creationId xmlns:a16="http://schemas.microsoft.com/office/drawing/2014/main" id="{B9245F03-903C-AFA0-C249-8D36E41A53DC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9" name="Google Shape;3220;p50">
              <a:extLst>
                <a:ext uri="{FF2B5EF4-FFF2-40B4-BE49-F238E27FC236}">
                  <a16:creationId xmlns:a16="http://schemas.microsoft.com/office/drawing/2014/main" id="{6D4C5D00-E6CA-1530-CE65-B2EB9D9644EA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0" name="Google Shape;3221;p50">
              <a:extLst>
                <a:ext uri="{FF2B5EF4-FFF2-40B4-BE49-F238E27FC236}">
                  <a16:creationId xmlns:a16="http://schemas.microsoft.com/office/drawing/2014/main" id="{249D2DD5-1A89-31C3-4A66-D64B896EC106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3222;p50">
              <a:extLst>
                <a:ext uri="{FF2B5EF4-FFF2-40B4-BE49-F238E27FC236}">
                  <a16:creationId xmlns:a16="http://schemas.microsoft.com/office/drawing/2014/main" id="{89DEA667-52AD-8149-BA07-CBDDA04A06A6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3223;p50">
              <a:extLst>
                <a:ext uri="{FF2B5EF4-FFF2-40B4-BE49-F238E27FC236}">
                  <a16:creationId xmlns:a16="http://schemas.microsoft.com/office/drawing/2014/main" id="{53CDF6D6-FA76-0651-0B0F-78FB670CA99D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3224;p50">
              <a:extLst>
                <a:ext uri="{FF2B5EF4-FFF2-40B4-BE49-F238E27FC236}">
                  <a16:creationId xmlns:a16="http://schemas.microsoft.com/office/drawing/2014/main" id="{360C8D19-7EE1-D328-A80C-FC5C7B88D1A8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4" name="Google Shape;3225;p50">
              <a:extLst>
                <a:ext uri="{FF2B5EF4-FFF2-40B4-BE49-F238E27FC236}">
                  <a16:creationId xmlns:a16="http://schemas.microsoft.com/office/drawing/2014/main" id="{7AFC61D9-6E57-8FC2-1960-8986D6E405D1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5" name="Google Shape;3226;p50">
              <a:extLst>
                <a:ext uri="{FF2B5EF4-FFF2-40B4-BE49-F238E27FC236}">
                  <a16:creationId xmlns:a16="http://schemas.microsoft.com/office/drawing/2014/main" id="{022911C9-4A4B-19B2-D98C-BE1BC38D171E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3227;p50">
              <a:extLst>
                <a:ext uri="{FF2B5EF4-FFF2-40B4-BE49-F238E27FC236}">
                  <a16:creationId xmlns:a16="http://schemas.microsoft.com/office/drawing/2014/main" id="{D89F9D10-C58B-D3BA-A99F-9AC28F6AB46E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3228;p50">
              <a:extLst>
                <a:ext uri="{FF2B5EF4-FFF2-40B4-BE49-F238E27FC236}">
                  <a16:creationId xmlns:a16="http://schemas.microsoft.com/office/drawing/2014/main" id="{C6C9CF8A-C419-6CC2-D72C-0300B3AE9067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3229;p50">
              <a:extLst>
                <a:ext uri="{FF2B5EF4-FFF2-40B4-BE49-F238E27FC236}">
                  <a16:creationId xmlns:a16="http://schemas.microsoft.com/office/drawing/2014/main" id="{6DFE6842-A61E-9FCB-CDEF-C90C3C53193F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3230;p50">
              <a:extLst>
                <a:ext uri="{FF2B5EF4-FFF2-40B4-BE49-F238E27FC236}">
                  <a16:creationId xmlns:a16="http://schemas.microsoft.com/office/drawing/2014/main" id="{9B42C90E-5A63-2E3B-4DC0-86CE1327AB5E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0" name="Google Shape;3231;p50">
              <a:extLst>
                <a:ext uri="{FF2B5EF4-FFF2-40B4-BE49-F238E27FC236}">
                  <a16:creationId xmlns:a16="http://schemas.microsoft.com/office/drawing/2014/main" id="{DDA83F9C-F29B-BBDE-C0AB-121F588CFF0B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1" name="Google Shape;3232;p50">
              <a:extLst>
                <a:ext uri="{FF2B5EF4-FFF2-40B4-BE49-F238E27FC236}">
                  <a16:creationId xmlns:a16="http://schemas.microsoft.com/office/drawing/2014/main" id="{A3474652-D531-3795-514F-5518C75D74F7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2" name="Google Shape;3233;p50">
              <a:extLst>
                <a:ext uri="{FF2B5EF4-FFF2-40B4-BE49-F238E27FC236}">
                  <a16:creationId xmlns:a16="http://schemas.microsoft.com/office/drawing/2014/main" id="{6DFF95CB-74CE-172A-0B5F-B7A7A11E32D2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3" name="Google Shape;3234;p50">
              <a:extLst>
                <a:ext uri="{FF2B5EF4-FFF2-40B4-BE49-F238E27FC236}">
                  <a16:creationId xmlns:a16="http://schemas.microsoft.com/office/drawing/2014/main" id="{E4CA27F6-B7C5-2602-050F-5A04740B8C54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4" name="Google Shape;3235;p50">
              <a:extLst>
                <a:ext uri="{FF2B5EF4-FFF2-40B4-BE49-F238E27FC236}">
                  <a16:creationId xmlns:a16="http://schemas.microsoft.com/office/drawing/2014/main" id="{1C80834F-AEE2-D61B-6D4C-7326F4BCAB19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5" name="Google Shape;3236;p50">
              <a:extLst>
                <a:ext uri="{FF2B5EF4-FFF2-40B4-BE49-F238E27FC236}">
                  <a16:creationId xmlns:a16="http://schemas.microsoft.com/office/drawing/2014/main" id="{C55E6B48-E5A5-5266-B688-3FF22AD30450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6" name="Google Shape;3237;p50">
              <a:extLst>
                <a:ext uri="{FF2B5EF4-FFF2-40B4-BE49-F238E27FC236}">
                  <a16:creationId xmlns:a16="http://schemas.microsoft.com/office/drawing/2014/main" id="{0ECA5224-F9F9-B4D0-2980-6AC5E1CAA1C1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7" name="Google Shape;3238;p50">
              <a:extLst>
                <a:ext uri="{FF2B5EF4-FFF2-40B4-BE49-F238E27FC236}">
                  <a16:creationId xmlns:a16="http://schemas.microsoft.com/office/drawing/2014/main" id="{59361BD0-C366-BE3A-5261-4698F886759B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8" name="Google Shape;3239;p50">
              <a:extLst>
                <a:ext uri="{FF2B5EF4-FFF2-40B4-BE49-F238E27FC236}">
                  <a16:creationId xmlns:a16="http://schemas.microsoft.com/office/drawing/2014/main" id="{EFFE63F7-954B-1C89-8D23-4FAFB2126EF8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9" name="Google Shape;3240;p50">
              <a:extLst>
                <a:ext uri="{FF2B5EF4-FFF2-40B4-BE49-F238E27FC236}">
                  <a16:creationId xmlns:a16="http://schemas.microsoft.com/office/drawing/2014/main" id="{6F756BA8-7012-F9BE-F6DF-F94135C01AC6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0" name="Google Shape;3241;p50">
              <a:extLst>
                <a:ext uri="{FF2B5EF4-FFF2-40B4-BE49-F238E27FC236}">
                  <a16:creationId xmlns:a16="http://schemas.microsoft.com/office/drawing/2014/main" id="{0B12D830-5A8E-B4B0-994F-6EE00C333BB8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1" name="Google Shape;3242;p50">
              <a:extLst>
                <a:ext uri="{FF2B5EF4-FFF2-40B4-BE49-F238E27FC236}">
                  <a16:creationId xmlns:a16="http://schemas.microsoft.com/office/drawing/2014/main" id="{622F5AA9-09CE-7BE0-F584-D3E5A60D9381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2" name="Google Shape;3243;p50">
              <a:extLst>
                <a:ext uri="{FF2B5EF4-FFF2-40B4-BE49-F238E27FC236}">
                  <a16:creationId xmlns:a16="http://schemas.microsoft.com/office/drawing/2014/main" id="{3FD278BC-1BF1-6F34-70DD-1BDF549FFD77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3244;p50">
              <a:extLst>
                <a:ext uri="{FF2B5EF4-FFF2-40B4-BE49-F238E27FC236}">
                  <a16:creationId xmlns:a16="http://schemas.microsoft.com/office/drawing/2014/main" id="{2F287799-F103-D69B-71A1-4A00F1A33FF6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3245;p50">
              <a:extLst>
                <a:ext uri="{FF2B5EF4-FFF2-40B4-BE49-F238E27FC236}">
                  <a16:creationId xmlns:a16="http://schemas.microsoft.com/office/drawing/2014/main" id="{4245839F-B2B9-B0EE-C802-36A205E30B66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5" name="Google Shape;3246;p50">
              <a:extLst>
                <a:ext uri="{FF2B5EF4-FFF2-40B4-BE49-F238E27FC236}">
                  <a16:creationId xmlns:a16="http://schemas.microsoft.com/office/drawing/2014/main" id="{5083980C-8315-500F-BB03-A4262C22E947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6" name="Google Shape;3247;p50">
              <a:extLst>
                <a:ext uri="{FF2B5EF4-FFF2-40B4-BE49-F238E27FC236}">
                  <a16:creationId xmlns:a16="http://schemas.microsoft.com/office/drawing/2014/main" id="{F62A5FAA-DD92-B248-45FC-C60BAAAE5DAA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7" name="Google Shape;3248;p50">
              <a:extLst>
                <a:ext uri="{FF2B5EF4-FFF2-40B4-BE49-F238E27FC236}">
                  <a16:creationId xmlns:a16="http://schemas.microsoft.com/office/drawing/2014/main" id="{4C1B38BB-0627-932A-069A-41BC707ED9C4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8" name="Google Shape;3249;p50">
              <a:extLst>
                <a:ext uri="{FF2B5EF4-FFF2-40B4-BE49-F238E27FC236}">
                  <a16:creationId xmlns:a16="http://schemas.microsoft.com/office/drawing/2014/main" id="{3E2C4AFC-3FBD-C0AB-C24E-AC25FAE6F6BB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9" name="Google Shape;3250;p50">
              <a:extLst>
                <a:ext uri="{FF2B5EF4-FFF2-40B4-BE49-F238E27FC236}">
                  <a16:creationId xmlns:a16="http://schemas.microsoft.com/office/drawing/2014/main" id="{BE62D1EE-3F61-6F59-7DBB-909C83D77EB1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0" name="Google Shape;3251;p50">
              <a:extLst>
                <a:ext uri="{FF2B5EF4-FFF2-40B4-BE49-F238E27FC236}">
                  <a16:creationId xmlns:a16="http://schemas.microsoft.com/office/drawing/2014/main" id="{0E30087E-7BCF-8724-E411-2075D6CD7E16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1" name="Google Shape;3252;p50">
              <a:extLst>
                <a:ext uri="{FF2B5EF4-FFF2-40B4-BE49-F238E27FC236}">
                  <a16:creationId xmlns:a16="http://schemas.microsoft.com/office/drawing/2014/main" id="{3E1A799B-EC7B-9917-97BB-4107A95FF9A9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2" name="Google Shape;3253;p50">
              <a:extLst>
                <a:ext uri="{FF2B5EF4-FFF2-40B4-BE49-F238E27FC236}">
                  <a16:creationId xmlns:a16="http://schemas.microsoft.com/office/drawing/2014/main" id="{B756E42A-CF94-40CD-42F1-545F83B7C945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3" name="Google Shape;3254;p50">
              <a:extLst>
                <a:ext uri="{FF2B5EF4-FFF2-40B4-BE49-F238E27FC236}">
                  <a16:creationId xmlns:a16="http://schemas.microsoft.com/office/drawing/2014/main" id="{7ADA857F-D677-1772-13EA-BCAFA15B4DF6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4" name="Google Shape;3160;p50">
            <a:extLst>
              <a:ext uri="{FF2B5EF4-FFF2-40B4-BE49-F238E27FC236}">
                <a16:creationId xmlns:a16="http://schemas.microsoft.com/office/drawing/2014/main" id="{6202E7E0-434A-7CFB-A170-A2193ACDEF8A}"/>
              </a:ext>
            </a:extLst>
          </p:cNvPr>
          <p:cNvGrpSpPr/>
          <p:nvPr/>
        </p:nvGrpSpPr>
        <p:grpSpPr>
          <a:xfrm>
            <a:off x="6112541" y="4000245"/>
            <a:ext cx="414416" cy="398290"/>
            <a:chOff x="2895541" y="4538716"/>
            <a:chExt cx="3642225" cy="2689325"/>
          </a:xfrm>
        </p:grpSpPr>
        <p:sp>
          <p:nvSpPr>
            <p:cNvPr id="4495" name="Google Shape;3161;p50">
              <a:extLst>
                <a:ext uri="{FF2B5EF4-FFF2-40B4-BE49-F238E27FC236}">
                  <a16:creationId xmlns:a16="http://schemas.microsoft.com/office/drawing/2014/main" id="{9AFFEB0F-7719-3077-F2EF-2269DE7BFD20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6" name="Google Shape;3162;p50">
              <a:extLst>
                <a:ext uri="{FF2B5EF4-FFF2-40B4-BE49-F238E27FC236}">
                  <a16:creationId xmlns:a16="http://schemas.microsoft.com/office/drawing/2014/main" id="{3A083D78-FD1D-E7D9-443A-C5A6D5CAF14B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7" name="Google Shape;3163;p50">
              <a:extLst>
                <a:ext uri="{FF2B5EF4-FFF2-40B4-BE49-F238E27FC236}">
                  <a16:creationId xmlns:a16="http://schemas.microsoft.com/office/drawing/2014/main" id="{BB08FC98-D14B-2911-FB9D-E2A5E9757C84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3164;p50">
              <a:extLst>
                <a:ext uri="{FF2B5EF4-FFF2-40B4-BE49-F238E27FC236}">
                  <a16:creationId xmlns:a16="http://schemas.microsoft.com/office/drawing/2014/main" id="{8A02FF7D-233F-B45B-7F91-6196FB8343C8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3165;p50">
              <a:extLst>
                <a:ext uri="{FF2B5EF4-FFF2-40B4-BE49-F238E27FC236}">
                  <a16:creationId xmlns:a16="http://schemas.microsoft.com/office/drawing/2014/main" id="{B27C4825-2E68-4732-51FB-D568A8D61F7F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3166;p50">
              <a:extLst>
                <a:ext uri="{FF2B5EF4-FFF2-40B4-BE49-F238E27FC236}">
                  <a16:creationId xmlns:a16="http://schemas.microsoft.com/office/drawing/2014/main" id="{25B28E2B-D414-8C0C-0916-960D84DFBAE9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1" name="Google Shape;3167;p50">
              <a:extLst>
                <a:ext uri="{FF2B5EF4-FFF2-40B4-BE49-F238E27FC236}">
                  <a16:creationId xmlns:a16="http://schemas.microsoft.com/office/drawing/2014/main" id="{F8BE6E2D-47CA-CD87-F13F-AF0BB52A799A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2" name="Google Shape;3168;p50">
              <a:extLst>
                <a:ext uri="{FF2B5EF4-FFF2-40B4-BE49-F238E27FC236}">
                  <a16:creationId xmlns:a16="http://schemas.microsoft.com/office/drawing/2014/main" id="{1A14E7A2-9811-62AD-A0CF-24C1EF818589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3" name="Google Shape;3169;p50">
              <a:extLst>
                <a:ext uri="{FF2B5EF4-FFF2-40B4-BE49-F238E27FC236}">
                  <a16:creationId xmlns:a16="http://schemas.microsoft.com/office/drawing/2014/main" id="{C6246844-3119-243B-66C7-17BB2830F1E7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4" name="Google Shape;3170;p50">
              <a:extLst>
                <a:ext uri="{FF2B5EF4-FFF2-40B4-BE49-F238E27FC236}">
                  <a16:creationId xmlns:a16="http://schemas.microsoft.com/office/drawing/2014/main" id="{7AD361BD-203F-18C4-1815-6F8F496C2A28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5" name="Google Shape;3171;p50">
              <a:extLst>
                <a:ext uri="{FF2B5EF4-FFF2-40B4-BE49-F238E27FC236}">
                  <a16:creationId xmlns:a16="http://schemas.microsoft.com/office/drawing/2014/main" id="{E3AF2761-6E7B-BE1E-1767-60D195A914C2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6" name="Google Shape;3172;p50">
              <a:extLst>
                <a:ext uri="{FF2B5EF4-FFF2-40B4-BE49-F238E27FC236}">
                  <a16:creationId xmlns:a16="http://schemas.microsoft.com/office/drawing/2014/main" id="{73F027E3-9C5C-2800-1DAB-8726960C5F9D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7" name="Google Shape;3173;p50">
              <a:extLst>
                <a:ext uri="{FF2B5EF4-FFF2-40B4-BE49-F238E27FC236}">
                  <a16:creationId xmlns:a16="http://schemas.microsoft.com/office/drawing/2014/main" id="{4CEF23A2-7CC6-576E-48C5-625D555DDF21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8" name="Google Shape;3174;p50">
              <a:extLst>
                <a:ext uri="{FF2B5EF4-FFF2-40B4-BE49-F238E27FC236}">
                  <a16:creationId xmlns:a16="http://schemas.microsoft.com/office/drawing/2014/main" id="{923D42AF-81B7-5813-BC4D-B853795E4350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9" name="Google Shape;3175;p50">
              <a:extLst>
                <a:ext uri="{FF2B5EF4-FFF2-40B4-BE49-F238E27FC236}">
                  <a16:creationId xmlns:a16="http://schemas.microsoft.com/office/drawing/2014/main" id="{4EDA42E2-1252-72F3-97C0-A9FBFB6FC978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0" name="Google Shape;3176;p50">
              <a:extLst>
                <a:ext uri="{FF2B5EF4-FFF2-40B4-BE49-F238E27FC236}">
                  <a16:creationId xmlns:a16="http://schemas.microsoft.com/office/drawing/2014/main" id="{78326F05-778F-72AE-A5FE-50685218B233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1" name="Google Shape;3177;p50">
              <a:extLst>
                <a:ext uri="{FF2B5EF4-FFF2-40B4-BE49-F238E27FC236}">
                  <a16:creationId xmlns:a16="http://schemas.microsoft.com/office/drawing/2014/main" id="{05B878EF-8A49-813E-F900-86C9E50B4FBC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2" name="Google Shape;3178;p50">
              <a:extLst>
                <a:ext uri="{FF2B5EF4-FFF2-40B4-BE49-F238E27FC236}">
                  <a16:creationId xmlns:a16="http://schemas.microsoft.com/office/drawing/2014/main" id="{6CA0F6F6-C999-4111-A40F-07A6DDA533A8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3" name="Google Shape;3179;p50">
              <a:extLst>
                <a:ext uri="{FF2B5EF4-FFF2-40B4-BE49-F238E27FC236}">
                  <a16:creationId xmlns:a16="http://schemas.microsoft.com/office/drawing/2014/main" id="{6F9A67F3-D9B5-54E2-3BAB-F554B5A0AE44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3180;p50">
              <a:extLst>
                <a:ext uri="{FF2B5EF4-FFF2-40B4-BE49-F238E27FC236}">
                  <a16:creationId xmlns:a16="http://schemas.microsoft.com/office/drawing/2014/main" id="{82A5BF17-00E6-5A90-FCB4-A768DC021CEC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3181;p50">
              <a:extLst>
                <a:ext uri="{FF2B5EF4-FFF2-40B4-BE49-F238E27FC236}">
                  <a16:creationId xmlns:a16="http://schemas.microsoft.com/office/drawing/2014/main" id="{90DFC30A-43E8-34B6-9FF0-2C62A281424A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3182;p50">
              <a:extLst>
                <a:ext uri="{FF2B5EF4-FFF2-40B4-BE49-F238E27FC236}">
                  <a16:creationId xmlns:a16="http://schemas.microsoft.com/office/drawing/2014/main" id="{F66C189E-CDA1-19C8-5570-3AF5DB94A95E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3183;p50">
              <a:extLst>
                <a:ext uri="{FF2B5EF4-FFF2-40B4-BE49-F238E27FC236}">
                  <a16:creationId xmlns:a16="http://schemas.microsoft.com/office/drawing/2014/main" id="{B5C96F70-664F-4F00-2A5C-F1B32765A94C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3184;p50">
              <a:extLst>
                <a:ext uri="{FF2B5EF4-FFF2-40B4-BE49-F238E27FC236}">
                  <a16:creationId xmlns:a16="http://schemas.microsoft.com/office/drawing/2014/main" id="{E9EAD2FD-618A-5F60-FD26-0113AE6A632D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3185;p50">
              <a:extLst>
                <a:ext uri="{FF2B5EF4-FFF2-40B4-BE49-F238E27FC236}">
                  <a16:creationId xmlns:a16="http://schemas.microsoft.com/office/drawing/2014/main" id="{74616B4B-5522-0F91-6FCF-2AF14951507A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0" name="Google Shape;3186;p50">
              <a:extLst>
                <a:ext uri="{FF2B5EF4-FFF2-40B4-BE49-F238E27FC236}">
                  <a16:creationId xmlns:a16="http://schemas.microsoft.com/office/drawing/2014/main" id="{AE11B5BB-A8DF-EA48-23DE-F5EC61815162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1" name="Google Shape;3187;p50">
              <a:extLst>
                <a:ext uri="{FF2B5EF4-FFF2-40B4-BE49-F238E27FC236}">
                  <a16:creationId xmlns:a16="http://schemas.microsoft.com/office/drawing/2014/main" id="{87767D1E-5903-86C2-C2AA-8A23F7056A6A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3188;p50">
              <a:extLst>
                <a:ext uri="{FF2B5EF4-FFF2-40B4-BE49-F238E27FC236}">
                  <a16:creationId xmlns:a16="http://schemas.microsoft.com/office/drawing/2014/main" id="{0D78C679-4605-C780-149B-2BD5B704821F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3189;p50">
              <a:extLst>
                <a:ext uri="{FF2B5EF4-FFF2-40B4-BE49-F238E27FC236}">
                  <a16:creationId xmlns:a16="http://schemas.microsoft.com/office/drawing/2014/main" id="{FB86440A-C195-B27E-A607-6102B45D7FC8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3190;p50">
              <a:extLst>
                <a:ext uri="{FF2B5EF4-FFF2-40B4-BE49-F238E27FC236}">
                  <a16:creationId xmlns:a16="http://schemas.microsoft.com/office/drawing/2014/main" id="{0CCFA9BC-DB35-75DE-7766-F942D3BA9C9C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5" name="Google Shape;3191;p50">
              <a:extLst>
                <a:ext uri="{FF2B5EF4-FFF2-40B4-BE49-F238E27FC236}">
                  <a16:creationId xmlns:a16="http://schemas.microsoft.com/office/drawing/2014/main" id="{58DA3A0A-E215-B184-F24B-768BC8BDE5AE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6" name="Google Shape;3192;p50">
              <a:extLst>
                <a:ext uri="{FF2B5EF4-FFF2-40B4-BE49-F238E27FC236}">
                  <a16:creationId xmlns:a16="http://schemas.microsoft.com/office/drawing/2014/main" id="{04349020-3164-2CD3-63F7-CEA4F1408C0C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3193;p50">
              <a:extLst>
                <a:ext uri="{FF2B5EF4-FFF2-40B4-BE49-F238E27FC236}">
                  <a16:creationId xmlns:a16="http://schemas.microsoft.com/office/drawing/2014/main" id="{34AEDE9C-859C-CE70-F609-492E03A603E9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3194;p50">
              <a:extLst>
                <a:ext uri="{FF2B5EF4-FFF2-40B4-BE49-F238E27FC236}">
                  <a16:creationId xmlns:a16="http://schemas.microsoft.com/office/drawing/2014/main" id="{E041ED4C-E80F-0D7D-7997-A88A0DC443BE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3195;p50">
              <a:extLst>
                <a:ext uri="{FF2B5EF4-FFF2-40B4-BE49-F238E27FC236}">
                  <a16:creationId xmlns:a16="http://schemas.microsoft.com/office/drawing/2014/main" id="{ED2DD3F4-9F9B-F185-DB66-982693769D6E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0" name="Google Shape;3196;p50">
              <a:extLst>
                <a:ext uri="{FF2B5EF4-FFF2-40B4-BE49-F238E27FC236}">
                  <a16:creationId xmlns:a16="http://schemas.microsoft.com/office/drawing/2014/main" id="{5D0E30A3-7A18-8B00-C5A5-82398317D7B9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1" name="Google Shape;3197;p50">
              <a:extLst>
                <a:ext uri="{FF2B5EF4-FFF2-40B4-BE49-F238E27FC236}">
                  <a16:creationId xmlns:a16="http://schemas.microsoft.com/office/drawing/2014/main" id="{9EFFD94E-B4B8-A5CD-9622-717AF34A4F5F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3198;p50">
              <a:extLst>
                <a:ext uri="{FF2B5EF4-FFF2-40B4-BE49-F238E27FC236}">
                  <a16:creationId xmlns:a16="http://schemas.microsoft.com/office/drawing/2014/main" id="{39E8AEEE-0DB5-C63B-A4B6-CC41F686F69A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3199;p50">
              <a:extLst>
                <a:ext uri="{FF2B5EF4-FFF2-40B4-BE49-F238E27FC236}">
                  <a16:creationId xmlns:a16="http://schemas.microsoft.com/office/drawing/2014/main" id="{DD8A3F39-D640-C502-5170-D8B8FD813A4D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3200;p50">
              <a:extLst>
                <a:ext uri="{FF2B5EF4-FFF2-40B4-BE49-F238E27FC236}">
                  <a16:creationId xmlns:a16="http://schemas.microsoft.com/office/drawing/2014/main" id="{B03EA72F-E137-A2B5-E5DF-07809FF3DB9A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3201;p50">
              <a:extLst>
                <a:ext uri="{FF2B5EF4-FFF2-40B4-BE49-F238E27FC236}">
                  <a16:creationId xmlns:a16="http://schemas.microsoft.com/office/drawing/2014/main" id="{66E6BA4C-DD53-3EC5-ED96-8C1EC87384E8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6" name="Google Shape;3202;p50">
              <a:extLst>
                <a:ext uri="{FF2B5EF4-FFF2-40B4-BE49-F238E27FC236}">
                  <a16:creationId xmlns:a16="http://schemas.microsoft.com/office/drawing/2014/main" id="{52A15139-9E3E-0EDA-D3A3-88A764142128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7" name="Google Shape;3203;p50">
              <a:extLst>
                <a:ext uri="{FF2B5EF4-FFF2-40B4-BE49-F238E27FC236}">
                  <a16:creationId xmlns:a16="http://schemas.microsoft.com/office/drawing/2014/main" id="{F93F6278-DAB7-3EE7-EA9B-AB7B459BFD60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3204;p50">
              <a:extLst>
                <a:ext uri="{FF2B5EF4-FFF2-40B4-BE49-F238E27FC236}">
                  <a16:creationId xmlns:a16="http://schemas.microsoft.com/office/drawing/2014/main" id="{78B47015-7B7E-2648-0776-69FF84D2FD47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3205;p50">
              <a:extLst>
                <a:ext uri="{FF2B5EF4-FFF2-40B4-BE49-F238E27FC236}">
                  <a16:creationId xmlns:a16="http://schemas.microsoft.com/office/drawing/2014/main" id="{EA6B8A48-ABA2-CB93-9515-B727E94280FA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3206;p50">
              <a:extLst>
                <a:ext uri="{FF2B5EF4-FFF2-40B4-BE49-F238E27FC236}">
                  <a16:creationId xmlns:a16="http://schemas.microsoft.com/office/drawing/2014/main" id="{80B53F53-0695-87CE-73C4-182D81B0104F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3207;p50">
              <a:extLst>
                <a:ext uri="{FF2B5EF4-FFF2-40B4-BE49-F238E27FC236}">
                  <a16:creationId xmlns:a16="http://schemas.microsoft.com/office/drawing/2014/main" id="{ECAB7536-B6D5-EAB5-9BC7-FAC187CBCEDE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3208;p50">
              <a:extLst>
                <a:ext uri="{FF2B5EF4-FFF2-40B4-BE49-F238E27FC236}">
                  <a16:creationId xmlns:a16="http://schemas.microsoft.com/office/drawing/2014/main" id="{6F58DB1C-8BD1-98A5-5443-B956B60BE291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3" name="Google Shape;3209;p50">
              <a:extLst>
                <a:ext uri="{FF2B5EF4-FFF2-40B4-BE49-F238E27FC236}">
                  <a16:creationId xmlns:a16="http://schemas.microsoft.com/office/drawing/2014/main" id="{851DDDD3-F2EF-C7CF-6A66-6EAD06241A33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4" name="Google Shape;3210;p50">
              <a:extLst>
                <a:ext uri="{FF2B5EF4-FFF2-40B4-BE49-F238E27FC236}">
                  <a16:creationId xmlns:a16="http://schemas.microsoft.com/office/drawing/2014/main" id="{4E56D145-59A7-099A-9D45-58E69E22FD52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3211;p50">
              <a:extLst>
                <a:ext uri="{FF2B5EF4-FFF2-40B4-BE49-F238E27FC236}">
                  <a16:creationId xmlns:a16="http://schemas.microsoft.com/office/drawing/2014/main" id="{96BFEB41-CC8A-DE27-1039-5E492C5418D1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3212;p50">
              <a:extLst>
                <a:ext uri="{FF2B5EF4-FFF2-40B4-BE49-F238E27FC236}">
                  <a16:creationId xmlns:a16="http://schemas.microsoft.com/office/drawing/2014/main" id="{3F72BB7E-F00D-DAFE-2125-BBEECB2FB4C6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7" name="Google Shape;3213;p50">
              <a:extLst>
                <a:ext uri="{FF2B5EF4-FFF2-40B4-BE49-F238E27FC236}">
                  <a16:creationId xmlns:a16="http://schemas.microsoft.com/office/drawing/2014/main" id="{0BE43057-B469-AD85-9D2E-ED7F70A9BD67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8" name="Google Shape;3214;p50">
              <a:extLst>
                <a:ext uri="{FF2B5EF4-FFF2-40B4-BE49-F238E27FC236}">
                  <a16:creationId xmlns:a16="http://schemas.microsoft.com/office/drawing/2014/main" id="{9263122D-769B-1DF5-FDA3-440DE2E99528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3215;p50">
              <a:extLst>
                <a:ext uri="{FF2B5EF4-FFF2-40B4-BE49-F238E27FC236}">
                  <a16:creationId xmlns:a16="http://schemas.microsoft.com/office/drawing/2014/main" id="{D552C5E4-0AAD-22AF-A460-F04CF41EBD25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3216;p50">
              <a:extLst>
                <a:ext uri="{FF2B5EF4-FFF2-40B4-BE49-F238E27FC236}">
                  <a16:creationId xmlns:a16="http://schemas.microsoft.com/office/drawing/2014/main" id="{0E5B86A3-19C5-130D-0303-5B4E9662BCB8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3217;p50">
              <a:extLst>
                <a:ext uri="{FF2B5EF4-FFF2-40B4-BE49-F238E27FC236}">
                  <a16:creationId xmlns:a16="http://schemas.microsoft.com/office/drawing/2014/main" id="{E1A53663-2434-2FD3-C30B-D0C9AB46BF55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3218;p50">
              <a:extLst>
                <a:ext uri="{FF2B5EF4-FFF2-40B4-BE49-F238E27FC236}">
                  <a16:creationId xmlns:a16="http://schemas.microsoft.com/office/drawing/2014/main" id="{6963B996-B1B3-2685-6727-9AFBA9A9A5BD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3" name="Google Shape;3219;p50">
              <a:extLst>
                <a:ext uri="{FF2B5EF4-FFF2-40B4-BE49-F238E27FC236}">
                  <a16:creationId xmlns:a16="http://schemas.microsoft.com/office/drawing/2014/main" id="{656452FC-F3AB-37AF-F03A-763041C33E2B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4" name="Google Shape;3220;p50">
              <a:extLst>
                <a:ext uri="{FF2B5EF4-FFF2-40B4-BE49-F238E27FC236}">
                  <a16:creationId xmlns:a16="http://schemas.microsoft.com/office/drawing/2014/main" id="{E047E726-DB8D-993E-E261-C78E07D41C84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3221;p50">
              <a:extLst>
                <a:ext uri="{FF2B5EF4-FFF2-40B4-BE49-F238E27FC236}">
                  <a16:creationId xmlns:a16="http://schemas.microsoft.com/office/drawing/2014/main" id="{C920492F-9A65-FCD0-8322-14D502A8E410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3222;p50">
              <a:extLst>
                <a:ext uri="{FF2B5EF4-FFF2-40B4-BE49-F238E27FC236}">
                  <a16:creationId xmlns:a16="http://schemas.microsoft.com/office/drawing/2014/main" id="{216E7D6F-D0DE-650A-45D6-61AE8299FE3C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3223;p50">
              <a:extLst>
                <a:ext uri="{FF2B5EF4-FFF2-40B4-BE49-F238E27FC236}">
                  <a16:creationId xmlns:a16="http://schemas.microsoft.com/office/drawing/2014/main" id="{D85B13AA-BF16-4E4B-F830-579598BEF6AA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3224;p50">
              <a:extLst>
                <a:ext uri="{FF2B5EF4-FFF2-40B4-BE49-F238E27FC236}">
                  <a16:creationId xmlns:a16="http://schemas.microsoft.com/office/drawing/2014/main" id="{B51435A1-22D4-9725-3DD9-7426DD7CDAD8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3225;p50">
              <a:extLst>
                <a:ext uri="{FF2B5EF4-FFF2-40B4-BE49-F238E27FC236}">
                  <a16:creationId xmlns:a16="http://schemas.microsoft.com/office/drawing/2014/main" id="{FC18691C-981F-1EE4-85CD-40FFC9DD0855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0" name="Google Shape;3226;p50">
              <a:extLst>
                <a:ext uri="{FF2B5EF4-FFF2-40B4-BE49-F238E27FC236}">
                  <a16:creationId xmlns:a16="http://schemas.microsoft.com/office/drawing/2014/main" id="{FE35CF64-9E89-2948-E1A9-EA7D8CB08855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1" name="Google Shape;3227;p50">
              <a:extLst>
                <a:ext uri="{FF2B5EF4-FFF2-40B4-BE49-F238E27FC236}">
                  <a16:creationId xmlns:a16="http://schemas.microsoft.com/office/drawing/2014/main" id="{A9278A6A-EE21-DBCF-2602-D1BA1F76868C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3228;p50">
              <a:extLst>
                <a:ext uri="{FF2B5EF4-FFF2-40B4-BE49-F238E27FC236}">
                  <a16:creationId xmlns:a16="http://schemas.microsoft.com/office/drawing/2014/main" id="{DBF95730-0B83-2263-3884-77C7937AA75E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3229;p50">
              <a:extLst>
                <a:ext uri="{FF2B5EF4-FFF2-40B4-BE49-F238E27FC236}">
                  <a16:creationId xmlns:a16="http://schemas.microsoft.com/office/drawing/2014/main" id="{47FCE988-E378-1839-812D-254772F502A8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4" name="Google Shape;3230;p50">
              <a:extLst>
                <a:ext uri="{FF2B5EF4-FFF2-40B4-BE49-F238E27FC236}">
                  <a16:creationId xmlns:a16="http://schemas.microsoft.com/office/drawing/2014/main" id="{F1A1419B-F4A1-AA7E-D7BB-85C0BA739AEF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5" name="Google Shape;3231;p50">
              <a:extLst>
                <a:ext uri="{FF2B5EF4-FFF2-40B4-BE49-F238E27FC236}">
                  <a16:creationId xmlns:a16="http://schemas.microsoft.com/office/drawing/2014/main" id="{335F6118-2481-29A9-DA52-AEAB0E3D5D3C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3232;p50">
              <a:extLst>
                <a:ext uri="{FF2B5EF4-FFF2-40B4-BE49-F238E27FC236}">
                  <a16:creationId xmlns:a16="http://schemas.microsoft.com/office/drawing/2014/main" id="{2C771781-8030-C178-71DF-31A0FA4112A3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3233;p50">
              <a:extLst>
                <a:ext uri="{FF2B5EF4-FFF2-40B4-BE49-F238E27FC236}">
                  <a16:creationId xmlns:a16="http://schemas.microsoft.com/office/drawing/2014/main" id="{EB499E62-8A64-0EA3-995A-775EC80EE2EF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3234;p50">
              <a:extLst>
                <a:ext uri="{FF2B5EF4-FFF2-40B4-BE49-F238E27FC236}">
                  <a16:creationId xmlns:a16="http://schemas.microsoft.com/office/drawing/2014/main" id="{D1438DF4-49C4-650D-D550-E59E2FE2B65A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9" name="Google Shape;3235;p50">
              <a:extLst>
                <a:ext uri="{FF2B5EF4-FFF2-40B4-BE49-F238E27FC236}">
                  <a16:creationId xmlns:a16="http://schemas.microsoft.com/office/drawing/2014/main" id="{70182A93-196E-0BDF-E7E8-9AF2411D911F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0" name="Google Shape;3236;p50">
              <a:extLst>
                <a:ext uri="{FF2B5EF4-FFF2-40B4-BE49-F238E27FC236}">
                  <a16:creationId xmlns:a16="http://schemas.microsoft.com/office/drawing/2014/main" id="{6601675C-68AB-E276-94C6-5200483F2A92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3237;p50">
              <a:extLst>
                <a:ext uri="{FF2B5EF4-FFF2-40B4-BE49-F238E27FC236}">
                  <a16:creationId xmlns:a16="http://schemas.microsoft.com/office/drawing/2014/main" id="{DADFA7B3-7713-323F-AFAF-E65497D52C78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3238;p50">
              <a:extLst>
                <a:ext uri="{FF2B5EF4-FFF2-40B4-BE49-F238E27FC236}">
                  <a16:creationId xmlns:a16="http://schemas.microsoft.com/office/drawing/2014/main" id="{AE8A178B-1085-3FCB-313A-431B6CA9A32B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3239;p50">
              <a:extLst>
                <a:ext uri="{FF2B5EF4-FFF2-40B4-BE49-F238E27FC236}">
                  <a16:creationId xmlns:a16="http://schemas.microsoft.com/office/drawing/2014/main" id="{2AF7E202-57AC-DBD8-5768-36D787CB2DE3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3240;p50">
              <a:extLst>
                <a:ext uri="{FF2B5EF4-FFF2-40B4-BE49-F238E27FC236}">
                  <a16:creationId xmlns:a16="http://schemas.microsoft.com/office/drawing/2014/main" id="{0F2018FC-C7F4-22BF-1E99-4E647A1961F7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3241;p50">
              <a:extLst>
                <a:ext uri="{FF2B5EF4-FFF2-40B4-BE49-F238E27FC236}">
                  <a16:creationId xmlns:a16="http://schemas.microsoft.com/office/drawing/2014/main" id="{4E142E5E-0381-ADA4-B8A8-7D9C83404E52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6" name="Google Shape;3242;p50">
              <a:extLst>
                <a:ext uri="{FF2B5EF4-FFF2-40B4-BE49-F238E27FC236}">
                  <a16:creationId xmlns:a16="http://schemas.microsoft.com/office/drawing/2014/main" id="{E0633B7F-6890-A23D-D75F-938073F93913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7" name="Google Shape;3243;p50">
              <a:extLst>
                <a:ext uri="{FF2B5EF4-FFF2-40B4-BE49-F238E27FC236}">
                  <a16:creationId xmlns:a16="http://schemas.microsoft.com/office/drawing/2014/main" id="{C365C303-FB25-4437-924A-DD816F842D64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3244;p50">
              <a:extLst>
                <a:ext uri="{FF2B5EF4-FFF2-40B4-BE49-F238E27FC236}">
                  <a16:creationId xmlns:a16="http://schemas.microsoft.com/office/drawing/2014/main" id="{1F1C6466-3B1F-08E6-22D3-0F34E6C6390E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3245;p50">
              <a:extLst>
                <a:ext uri="{FF2B5EF4-FFF2-40B4-BE49-F238E27FC236}">
                  <a16:creationId xmlns:a16="http://schemas.microsoft.com/office/drawing/2014/main" id="{04929B30-ABC2-2FC4-51D8-DE6EE46969CF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3246;p50">
              <a:extLst>
                <a:ext uri="{FF2B5EF4-FFF2-40B4-BE49-F238E27FC236}">
                  <a16:creationId xmlns:a16="http://schemas.microsoft.com/office/drawing/2014/main" id="{C6CC994B-0AAF-F812-292D-B2B87C74A731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3247;p50">
              <a:extLst>
                <a:ext uri="{FF2B5EF4-FFF2-40B4-BE49-F238E27FC236}">
                  <a16:creationId xmlns:a16="http://schemas.microsoft.com/office/drawing/2014/main" id="{79A87E45-E702-D109-3338-ACEACFAF09A6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3248;p50">
              <a:extLst>
                <a:ext uri="{FF2B5EF4-FFF2-40B4-BE49-F238E27FC236}">
                  <a16:creationId xmlns:a16="http://schemas.microsoft.com/office/drawing/2014/main" id="{83B2CEDF-5081-D94C-6571-DDC3379102EE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3249;p50">
              <a:extLst>
                <a:ext uri="{FF2B5EF4-FFF2-40B4-BE49-F238E27FC236}">
                  <a16:creationId xmlns:a16="http://schemas.microsoft.com/office/drawing/2014/main" id="{5871BA41-E5CD-36F0-0583-0E1758D9EB17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4" name="Google Shape;3250;p50">
              <a:extLst>
                <a:ext uri="{FF2B5EF4-FFF2-40B4-BE49-F238E27FC236}">
                  <a16:creationId xmlns:a16="http://schemas.microsoft.com/office/drawing/2014/main" id="{97D7EE4A-109C-B041-6C9D-90AF548D5C6C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5" name="Google Shape;3251;p50">
              <a:extLst>
                <a:ext uri="{FF2B5EF4-FFF2-40B4-BE49-F238E27FC236}">
                  <a16:creationId xmlns:a16="http://schemas.microsoft.com/office/drawing/2014/main" id="{BF431D35-C2B7-4A1F-BBE5-E62A88391D3D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3252;p50">
              <a:extLst>
                <a:ext uri="{FF2B5EF4-FFF2-40B4-BE49-F238E27FC236}">
                  <a16:creationId xmlns:a16="http://schemas.microsoft.com/office/drawing/2014/main" id="{F9EC51B0-52C5-AB80-9155-02A77B58D76B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3253;p50">
              <a:extLst>
                <a:ext uri="{FF2B5EF4-FFF2-40B4-BE49-F238E27FC236}">
                  <a16:creationId xmlns:a16="http://schemas.microsoft.com/office/drawing/2014/main" id="{28A3AC7E-A8E6-FC0C-D891-B28AFCEC4542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3254;p50">
              <a:extLst>
                <a:ext uri="{FF2B5EF4-FFF2-40B4-BE49-F238E27FC236}">
                  <a16:creationId xmlns:a16="http://schemas.microsoft.com/office/drawing/2014/main" id="{CF385CE6-FAC9-ABAC-2A40-E020B019CD07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3160;p50">
            <a:extLst>
              <a:ext uri="{FF2B5EF4-FFF2-40B4-BE49-F238E27FC236}">
                <a16:creationId xmlns:a16="http://schemas.microsoft.com/office/drawing/2014/main" id="{71BF5F7A-229B-6059-5ACB-88FEF8BF830B}"/>
              </a:ext>
            </a:extLst>
          </p:cNvPr>
          <p:cNvGrpSpPr/>
          <p:nvPr/>
        </p:nvGrpSpPr>
        <p:grpSpPr>
          <a:xfrm>
            <a:off x="6645752" y="2941788"/>
            <a:ext cx="414416" cy="398290"/>
            <a:chOff x="2895541" y="4538716"/>
            <a:chExt cx="3642225" cy="2689325"/>
          </a:xfrm>
        </p:grpSpPr>
        <p:sp>
          <p:nvSpPr>
            <p:cNvPr id="4590" name="Google Shape;3161;p50">
              <a:extLst>
                <a:ext uri="{FF2B5EF4-FFF2-40B4-BE49-F238E27FC236}">
                  <a16:creationId xmlns:a16="http://schemas.microsoft.com/office/drawing/2014/main" id="{948F0A67-607D-0E79-A86A-5B3F4C02BB81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3162;p50">
              <a:extLst>
                <a:ext uri="{FF2B5EF4-FFF2-40B4-BE49-F238E27FC236}">
                  <a16:creationId xmlns:a16="http://schemas.microsoft.com/office/drawing/2014/main" id="{81739EC5-3F6D-A46A-FEFF-BB9DD7578D74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3163;p50">
              <a:extLst>
                <a:ext uri="{FF2B5EF4-FFF2-40B4-BE49-F238E27FC236}">
                  <a16:creationId xmlns:a16="http://schemas.microsoft.com/office/drawing/2014/main" id="{0F9C20A1-7253-DE2C-74AD-6EE9881A2999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3" name="Google Shape;3164;p50">
              <a:extLst>
                <a:ext uri="{FF2B5EF4-FFF2-40B4-BE49-F238E27FC236}">
                  <a16:creationId xmlns:a16="http://schemas.microsoft.com/office/drawing/2014/main" id="{A24B3FB5-3ED8-52E0-34BF-E23C40577703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4" name="Google Shape;3165;p50">
              <a:extLst>
                <a:ext uri="{FF2B5EF4-FFF2-40B4-BE49-F238E27FC236}">
                  <a16:creationId xmlns:a16="http://schemas.microsoft.com/office/drawing/2014/main" id="{70A60038-0598-0760-3AD5-973A9C8A6B31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3166;p50">
              <a:extLst>
                <a:ext uri="{FF2B5EF4-FFF2-40B4-BE49-F238E27FC236}">
                  <a16:creationId xmlns:a16="http://schemas.microsoft.com/office/drawing/2014/main" id="{18B3F97B-1239-1873-9812-0B8C610467A7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3167;p50">
              <a:extLst>
                <a:ext uri="{FF2B5EF4-FFF2-40B4-BE49-F238E27FC236}">
                  <a16:creationId xmlns:a16="http://schemas.microsoft.com/office/drawing/2014/main" id="{941149E3-E90E-D104-B2F0-E5413E6F0069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7" name="Google Shape;3168;p50">
              <a:extLst>
                <a:ext uri="{FF2B5EF4-FFF2-40B4-BE49-F238E27FC236}">
                  <a16:creationId xmlns:a16="http://schemas.microsoft.com/office/drawing/2014/main" id="{2BC82D8C-82A0-1FE2-2256-026D2AB6CE99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8" name="Google Shape;3169;p50">
              <a:extLst>
                <a:ext uri="{FF2B5EF4-FFF2-40B4-BE49-F238E27FC236}">
                  <a16:creationId xmlns:a16="http://schemas.microsoft.com/office/drawing/2014/main" id="{5F6D8384-33D9-2E0F-0490-0058429F0067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3170;p50">
              <a:extLst>
                <a:ext uri="{FF2B5EF4-FFF2-40B4-BE49-F238E27FC236}">
                  <a16:creationId xmlns:a16="http://schemas.microsoft.com/office/drawing/2014/main" id="{A301BA78-329C-43B6-0B8D-58F1522DA3FA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3171;p50">
              <a:extLst>
                <a:ext uri="{FF2B5EF4-FFF2-40B4-BE49-F238E27FC236}">
                  <a16:creationId xmlns:a16="http://schemas.microsoft.com/office/drawing/2014/main" id="{F805485F-3CD9-FCCE-E2FE-0F8CA33B29C8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3172;p50">
              <a:extLst>
                <a:ext uri="{FF2B5EF4-FFF2-40B4-BE49-F238E27FC236}">
                  <a16:creationId xmlns:a16="http://schemas.microsoft.com/office/drawing/2014/main" id="{B87D218A-2A66-8CCE-81CC-FACF8B0487DD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2" name="Google Shape;3173;p50">
              <a:extLst>
                <a:ext uri="{FF2B5EF4-FFF2-40B4-BE49-F238E27FC236}">
                  <a16:creationId xmlns:a16="http://schemas.microsoft.com/office/drawing/2014/main" id="{00034E41-F51E-25A3-58CB-8D8F8A1B8953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3" name="Google Shape;3174;p50">
              <a:extLst>
                <a:ext uri="{FF2B5EF4-FFF2-40B4-BE49-F238E27FC236}">
                  <a16:creationId xmlns:a16="http://schemas.microsoft.com/office/drawing/2014/main" id="{5048694C-6832-771F-992A-945A5153CBAE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3175;p50">
              <a:extLst>
                <a:ext uri="{FF2B5EF4-FFF2-40B4-BE49-F238E27FC236}">
                  <a16:creationId xmlns:a16="http://schemas.microsoft.com/office/drawing/2014/main" id="{E144C92C-D8CA-5682-94A6-6C4695B7D422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3176;p50">
              <a:extLst>
                <a:ext uri="{FF2B5EF4-FFF2-40B4-BE49-F238E27FC236}">
                  <a16:creationId xmlns:a16="http://schemas.microsoft.com/office/drawing/2014/main" id="{208906B7-C078-3006-4C3A-4618B2AFC704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3177;p50">
              <a:extLst>
                <a:ext uri="{FF2B5EF4-FFF2-40B4-BE49-F238E27FC236}">
                  <a16:creationId xmlns:a16="http://schemas.microsoft.com/office/drawing/2014/main" id="{88C2E135-9E7E-1695-3247-9C078ADF3A0E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7" name="Google Shape;3178;p50">
              <a:extLst>
                <a:ext uri="{FF2B5EF4-FFF2-40B4-BE49-F238E27FC236}">
                  <a16:creationId xmlns:a16="http://schemas.microsoft.com/office/drawing/2014/main" id="{7793ED7F-3086-63C9-F66F-A1B5678A705F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8" name="Google Shape;3179;p50">
              <a:extLst>
                <a:ext uri="{FF2B5EF4-FFF2-40B4-BE49-F238E27FC236}">
                  <a16:creationId xmlns:a16="http://schemas.microsoft.com/office/drawing/2014/main" id="{245B6AF8-8C62-DEFC-CDDA-C7F71D0B8332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3180;p50">
              <a:extLst>
                <a:ext uri="{FF2B5EF4-FFF2-40B4-BE49-F238E27FC236}">
                  <a16:creationId xmlns:a16="http://schemas.microsoft.com/office/drawing/2014/main" id="{0041D2E9-9B88-0539-DBB5-FF109A3281A4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3181;p50">
              <a:extLst>
                <a:ext uri="{FF2B5EF4-FFF2-40B4-BE49-F238E27FC236}">
                  <a16:creationId xmlns:a16="http://schemas.microsoft.com/office/drawing/2014/main" id="{255B8C42-8471-A44F-79E1-5B0DFF944786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3182;p50">
              <a:extLst>
                <a:ext uri="{FF2B5EF4-FFF2-40B4-BE49-F238E27FC236}">
                  <a16:creationId xmlns:a16="http://schemas.microsoft.com/office/drawing/2014/main" id="{5C8E966F-7826-B386-82AF-A4F8D92283D7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3183;p50">
              <a:extLst>
                <a:ext uri="{FF2B5EF4-FFF2-40B4-BE49-F238E27FC236}">
                  <a16:creationId xmlns:a16="http://schemas.microsoft.com/office/drawing/2014/main" id="{11A3D7AC-416E-9D7D-2E2A-53CEAF4C61C2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3" name="Google Shape;3184;p50">
              <a:extLst>
                <a:ext uri="{FF2B5EF4-FFF2-40B4-BE49-F238E27FC236}">
                  <a16:creationId xmlns:a16="http://schemas.microsoft.com/office/drawing/2014/main" id="{2B23C90C-0151-1237-4ACB-96D781C80069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4" name="Google Shape;3185;p50">
              <a:extLst>
                <a:ext uri="{FF2B5EF4-FFF2-40B4-BE49-F238E27FC236}">
                  <a16:creationId xmlns:a16="http://schemas.microsoft.com/office/drawing/2014/main" id="{19E52F20-F8E2-BF41-0F5C-0DC9F21FB531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3186;p50">
              <a:extLst>
                <a:ext uri="{FF2B5EF4-FFF2-40B4-BE49-F238E27FC236}">
                  <a16:creationId xmlns:a16="http://schemas.microsoft.com/office/drawing/2014/main" id="{AF1FA162-3BD4-5E2B-84DB-B84F797EF51D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3187;p50">
              <a:extLst>
                <a:ext uri="{FF2B5EF4-FFF2-40B4-BE49-F238E27FC236}">
                  <a16:creationId xmlns:a16="http://schemas.microsoft.com/office/drawing/2014/main" id="{280575E8-4410-BE47-16B9-35FDC3040183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3188;p50">
              <a:extLst>
                <a:ext uri="{FF2B5EF4-FFF2-40B4-BE49-F238E27FC236}">
                  <a16:creationId xmlns:a16="http://schemas.microsoft.com/office/drawing/2014/main" id="{D87F6C29-BD60-A61D-1E9A-B691966A0AC4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3189;p50">
              <a:extLst>
                <a:ext uri="{FF2B5EF4-FFF2-40B4-BE49-F238E27FC236}">
                  <a16:creationId xmlns:a16="http://schemas.microsoft.com/office/drawing/2014/main" id="{D99AD59B-AF05-04F5-0709-D99D52DDF5E2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3190;p50">
              <a:extLst>
                <a:ext uri="{FF2B5EF4-FFF2-40B4-BE49-F238E27FC236}">
                  <a16:creationId xmlns:a16="http://schemas.microsoft.com/office/drawing/2014/main" id="{E7105B0C-3091-CACA-08C6-5D2325B1BFE8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0" name="Google Shape;3191;p50">
              <a:extLst>
                <a:ext uri="{FF2B5EF4-FFF2-40B4-BE49-F238E27FC236}">
                  <a16:creationId xmlns:a16="http://schemas.microsoft.com/office/drawing/2014/main" id="{7961E4B1-4040-06A2-CAED-AD1F2FF51925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1" name="Google Shape;3192;p50">
              <a:extLst>
                <a:ext uri="{FF2B5EF4-FFF2-40B4-BE49-F238E27FC236}">
                  <a16:creationId xmlns:a16="http://schemas.microsoft.com/office/drawing/2014/main" id="{B39B22B5-12E0-521A-6890-7045D4765210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3193;p50">
              <a:extLst>
                <a:ext uri="{FF2B5EF4-FFF2-40B4-BE49-F238E27FC236}">
                  <a16:creationId xmlns:a16="http://schemas.microsoft.com/office/drawing/2014/main" id="{0C8070D5-2538-2524-DC95-E68F34619889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3194;p50">
              <a:extLst>
                <a:ext uri="{FF2B5EF4-FFF2-40B4-BE49-F238E27FC236}">
                  <a16:creationId xmlns:a16="http://schemas.microsoft.com/office/drawing/2014/main" id="{34C92565-FE0A-96B2-AA43-2B8D82BD8170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3195;p50">
              <a:extLst>
                <a:ext uri="{FF2B5EF4-FFF2-40B4-BE49-F238E27FC236}">
                  <a16:creationId xmlns:a16="http://schemas.microsoft.com/office/drawing/2014/main" id="{9502E927-39F8-83CE-3EBF-4AC075B30E1B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3196;p50">
              <a:extLst>
                <a:ext uri="{FF2B5EF4-FFF2-40B4-BE49-F238E27FC236}">
                  <a16:creationId xmlns:a16="http://schemas.microsoft.com/office/drawing/2014/main" id="{1877D13D-48C1-82C2-5F91-15E19B9FC298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3197;p50">
              <a:extLst>
                <a:ext uri="{FF2B5EF4-FFF2-40B4-BE49-F238E27FC236}">
                  <a16:creationId xmlns:a16="http://schemas.microsoft.com/office/drawing/2014/main" id="{13B8A786-20A8-DC7E-4425-D602FBE19FBF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3198;p50">
              <a:extLst>
                <a:ext uri="{FF2B5EF4-FFF2-40B4-BE49-F238E27FC236}">
                  <a16:creationId xmlns:a16="http://schemas.microsoft.com/office/drawing/2014/main" id="{67EB2C02-95F0-3454-9F86-F48A53BEEFC7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8" name="Google Shape;3199;p50">
              <a:extLst>
                <a:ext uri="{FF2B5EF4-FFF2-40B4-BE49-F238E27FC236}">
                  <a16:creationId xmlns:a16="http://schemas.microsoft.com/office/drawing/2014/main" id="{A85239AE-BE4C-F8CC-49CC-51049FC1943B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9" name="Google Shape;3200;p50">
              <a:extLst>
                <a:ext uri="{FF2B5EF4-FFF2-40B4-BE49-F238E27FC236}">
                  <a16:creationId xmlns:a16="http://schemas.microsoft.com/office/drawing/2014/main" id="{A2FE1A42-3994-71F4-B7C6-AB71C99C5D72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3201;p50">
              <a:extLst>
                <a:ext uri="{FF2B5EF4-FFF2-40B4-BE49-F238E27FC236}">
                  <a16:creationId xmlns:a16="http://schemas.microsoft.com/office/drawing/2014/main" id="{BADB9C49-66B4-41A4-0650-EC78815EA2A4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3202;p50">
              <a:extLst>
                <a:ext uri="{FF2B5EF4-FFF2-40B4-BE49-F238E27FC236}">
                  <a16:creationId xmlns:a16="http://schemas.microsoft.com/office/drawing/2014/main" id="{42015A79-817A-B6D0-70F2-46B9BC7691D5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3203;p50">
              <a:extLst>
                <a:ext uri="{FF2B5EF4-FFF2-40B4-BE49-F238E27FC236}">
                  <a16:creationId xmlns:a16="http://schemas.microsoft.com/office/drawing/2014/main" id="{36C57CB8-47F4-4BBD-6D9A-E668A04C3E3B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3204;p50">
              <a:extLst>
                <a:ext uri="{FF2B5EF4-FFF2-40B4-BE49-F238E27FC236}">
                  <a16:creationId xmlns:a16="http://schemas.microsoft.com/office/drawing/2014/main" id="{E90F32F6-BF75-BD32-89D8-ECC317A2E8E8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3205;p50">
              <a:extLst>
                <a:ext uri="{FF2B5EF4-FFF2-40B4-BE49-F238E27FC236}">
                  <a16:creationId xmlns:a16="http://schemas.microsoft.com/office/drawing/2014/main" id="{2D1E0E0B-8D31-34AC-6348-AB953A263867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3206;p50">
              <a:extLst>
                <a:ext uri="{FF2B5EF4-FFF2-40B4-BE49-F238E27FC236}">
                  <a16:creationId xmlns:a16="http://schemas.microsoft.com/office/drawing/2014/main" id="{83C30C85-C9AF-0A88-EAC3-AB732D9D9875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3207;p50">
              <a:extLst>
                <a:ext uri="{FF2B5EF4-FFF2-40B4-BE49-F238E27FC236}">
                  <a16:creationId xmlns:a16="http://schemas.microsoft.com/office/drawing/2014/main" id="{FC3878CA-13E5-9152-4A39-9275A2CDBD80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3208;p50">
              <a:extLst>
                <a:ext uri="{FF2B5EF4-FFF2-40B4-BE49-F238E27FC236}">
                  <a16:creationId xmlns:a16="http://schemas.microsoft.com/office/drawing/2014/main" id="{F25A9C2F-8A60-A8D6-C8C3-EC9AD437FD92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3209;p50">
              <a:extLst>
                <a:ext uri="{FF2B5EF4-FFF2-40B4-BE49-F238E27FC236}">
                  <a16:creationId xmlns:a16="http://schemas.microsoft.com/office/drawing/2014/main" id="{C74191BD-8E31-7C4F-C5C3-47E0814FE031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3210;p50">
              <a:extLst>
                <a:ext uri="{FF2B5EF4-FFF2-40B4-BE49-F238E27FC236}">
                  <a16:creationId xmlns:a16="http://schemas.microsoft.com/office/drawing/2014/main" id="{50804BCB-2D4F-B187-A167-0D00825F1A6E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3211;p50">
              <a:extLst>
                <a:ext uri="{FF2B5EF4-FFF2-40B4-BE49-F238E27FC236}">
                  <a16:creationId xmlns:a16="http://schemas.microsoft.com/office/drawing/2014/main" id="{94BEA74E-4C89-D067-0345-8ABB869654CE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1" name="Google Shape;3212;p50">
              <a:extLst>
                <a:ext uri="{FF2B5EF4-FFF2-40B4-BE49-F238E27FC236}">
                  <a16:creationId xmlns:a16="http://schemas.microsoft.com/office/drawing/2014/main" id="{324E18BC-C571-9D1A-07BC-AF8B1BA61C7E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2" name="Google Shape;3213;p50">
              <a:extLst>
                <a:ext uri="{FF2B5EF4-FFF2-40B4-BE49-F238E27FC236}">
                  <a16:creationId xmlns:a16="http://schemas.microsoft.com/office/drawing/2014/main" id="{1AE0B83D-61A9-709E-048D-E73C82230EC9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3214;p50">
              <a:extLst>
                <a:ext uri="{FF2B5EF4-FFF2-40B4-BE49-F238E27FC236}">
                  <a16:creationId xmlns:a16="http://schemas.microsoft.com/office/drawing/2014/main" id="{7D14D56F-5E23-DEC2-94D0-82E959D29E6B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3215;p50">
              <a:extLst>
                <a:ext uri="{FF2B5EF4-FFF2-40B4-BE49-F238E27FC236}">
                  <a16:creationId xmlns:a16="http://schemas.microsoft.com/office/drawing/2014/main" id="{E15404FA-0DF1-B2CC-76C0-8B06F5FDE32E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3216;p50">
              <a:extLst>
                <a:ext uri="{FF2B5EF4-FFF2-40B4-BE49-F238E27FC236}">
                  <a16:creationId xmlns:a16="http://schemas.microsoft.com/office/drawing/2014/main" id="{B23E89F1-6018-2715-5702-10E09E1A46DC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6" name="Google Shape;3217;p50">
              <a:extLst>
                <a:ext uri="{FF2B5EF4-FFF2-40B4-BE49-F238E27FC236}">
                  <a16:creationId xmlns:a16="http://schemas.microsoft.com/office/drawing/2014/main" id="{5740A845-EAE2-71F6-708C-6AB19782A715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7" name="Google Shape;3218;p50">
              <a:extLst>
                <a:ext uri="{FF2B5EF4-FFF2-40B4-BE49-F238E27FC236}">
                  <a16:creationId xmlns:a16="http://schemas.microsoft.com/office/drawing/2014/main" id="{D6998A0C-E97A-04C8-AC32-4C2BD15B5AD0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3219;p50">
              <a:extLst>
                <a:ext uri="{FF2B5EF4-FFF2-40B4-BE49-F238E27FC236}">
                  <a16:creationId xmlns:a16="http://schemas.microsoft.com/office/drawing/2014/main" id="{43398495-5187-30D0-B20D-E65C8D0064C7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3220;p50">
              <a:extLst>
                <a:ext uri="{FF2B5EF4-FFF2-40B4-BE49-F238E27FC236}">
                  <a16:creationId xmlns:a16="http://schemas.microsoft.com/office/drawing/2014/main" id="{8FC82267-5D9D-589D-C883-A28AA11B2E67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0" name="Google Shape;3221;p50">
              <a:extLst>
                <a:ext uri="{FF2B5EF4-FFF2-40B4-BE49-F238E27FC236}">
                  <a16:creationId xmlns:a16="http://schemas.microsoft.com/office/drawing/2014/main" id="{1CE19D9A-9882-F177-E40D-B0B770C5D1DD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1" name="Google Shape;3222;p50">
              <a:extLst>
                <a:ext uri="{FF2B5EF4-FFF2-40B4-BE49-F238E27FC236}">
                  <a16:creationId xmlns:a16="http://schemas.microsoft.com/office/drawing/2014/main" id="{F2C40935-896F-2278-BC69-FCE5728A7F78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3223;p50">
              <a:extLst>
                <a:ext uri="{FF2B5EF4-FFF2-40B4-BE49-F238E27FC236}">
                  <a16:creationId xmlns:a16="http://schemas.microsoft.com/office/drawing/2014/main" id="{D6BB691F-3767-ED09-FB62-80CA7F360FD8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3224;p50">
              <a:extLst>
                <a:ext uri="{FF2B5EF4-FFF2-40B4-BE49-F238E27FC236}">
                  <a16:creationId xmlns:a16="http://schemas.microsoft.com/office/drawing/2014/main" id="{F7945BE1-A6D3-5133-FD79-C774CE4AC3EF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3225;p50">
              <a:extLst>
                <a:ext uri="{FF2B5EF4-FFF2-40B4-BE49-F238E27FC236}">
                  <a16:creationId xmlns:a16="http://schemas.microsoft.com/office/drawing/2014/main" id="{74E99168-BE36-103B-B465-A54A69535781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3226;p50">
              <a:extLst>
                <a:ext uri="{FF2B5EF4-FFF2-40B4-BE49-F238E27FC236}">
                  <a16:creationId xmlns:a16="http://schemas.microsoft.com/office/drawing/2014/main" id="{4461EFBB-D451-C0C1-6163-65E90747EC0E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3227;p50">
              <a:extLst>
                <a:ext uri="{FF2B5EF4-FFF2-40B4-BE49-F238E27FC236}">
                  <a16:creationId xmlns:a16="http://schemas.microsoft.com/office/drawing/2014/main" id="{D9D2D296-843D-807B-6E17-A87C68C0F1D1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7" name="Google Shape;3228;p50">
              <a:extLst>
                <a:ext uri="{FF2B5EF4-FFF2-40B4-BE49-F238E27FC236}">
                  <a16:creationId xmlns:a16="http://schemas.microsoft.com/office/drawing/2014/main" id="{90DA13BA-ABCE-E07C-2CED-028A0DFC8BCA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8" name="Google Shape;3229;p50">
              <a:extLst>
                <a:ext uri="{FF2B5EF4-FFF2-40B4-BE49-F238E27FC236}">
                  <a16:creationId xmlns:a16="http://schemas.microsoft.com/office/drawing/2014/main" id="{FE704CFC-7DCD-EB3F-3B17-EFB1CB88185B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3230;p50">
              <a:extLst>
                <a:ext uri="{FF2B5EF4-FFF2-40B4-BE49-F238E27FC236}">
                  <a16:creationId xmlns:a16="http://schemas.microsoft.com/office/drawing/2014/main" id="{ACBA3EDA-C161-09FD-CCB9-BA16B1AA4D36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3231;p50">
              <a:extLst>
                <a:ext uri="{FF2B5EF4-FFF2-40B4-BE49-F238E27FC236}">
                  <a16:creationId xmlns:a16="http://schemas.microsoft.com/office/drawing/2014/main" id="{8FF68794-0DF8-2772-2241-9CF4872B4CD2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3232;p50">
              <a:extLst>
                <a:ext uri="{FF2B5EF4-FFF2-40B4-BE49-F238E27FC236}">
                  <a16:creationId xmlns:a16="http://schemas.microsoft.com/office/drawing/2014/main" id="{247F18EB-6E0A-8CB6-22CD-0055E2603737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3233;p50">
              <a:extLst>
                <a:ext uri="{FF2B5EF4-FFF2-40B4-BE49-F238E27FC236}">
                  <a16:creationId xmlns:a16="http://schemas.microsoft.com/office/drawing/2014/main" id="{3BEF21D0-6AA4-301B-59B7-41E29BD6E031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3234;p50">
              <a:extLst>
                <a:ext uri="{FF2B5EF4-FFF2-40B4-BE49-F238E27FC236}">
                  <a16:creationId xmlns:a16="http://schemas.microsoft.com/office/drawing/2014/main" id="{A9A4AF21-0514-FECC-BDFA-566F669535B7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3235;p50">
              <a:extLst>
                <a:ext uri="{FF2B5EF4-FFF2-40B4-BE49-F238E27FC236}">
                  <a16:creationId xmlns:a16="http://schemas.microsoft.com/office/drawing/2014/main" id="{E2FA270A-EB18-87E7-E160-4690B0B86A4C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3236;p50">
              <a:extLst>
                <a:ext uri="{FF2B5EF4-FFF2-40B4-BE49-F238E27FC236}">
                  <a16:creationId xmlns:a16="http://schemas.microsoft.com/office/drawing/2014/main" id="{D76A7578-2F8D-493B-5099-50A7C1BF1A3B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6" name="Google Shape;3237;p50">
              <a:extLst>
                <a:ext uri="{FF2B5EF4-FFF2-40B4-BE49-F238E27FC236}">
                  <a16:creationId xmlns:a16="http://schemas.microsoft.com/office/drawing/2014/main" id="{C86F475C-F85C-014B-1BDA-B23B9A452A56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7" name="Google Shape;3238;p50">
              <a:extLst>
                <a:ext uri="{FF2B5EF4-FFF2-40B4-BE49-F238E27FC236}">
                  <a16:creationId xmlns:a16="http://schemas.microsoft.com/office/drawing/2014/main" id="{F5ACF698-C277-9027-6AA6-E661B9DB7B86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3239;p50">
              <a:extLst>
                <a:ext uri="{FF2B5EF4-FFF2-40B4-BE49-F238E27FC236}">
                  <a16:creationId xmlns:a16="http://schemas.microsoft.com/office/drawing/2014/main" id="{87492654-95E6-C438-BB91-0D10BF92FEEC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3240;p50">
              <a:extLst>
                <a:ext uri="{FF2B5EF4-FFF2-40B4-BE49-F238E27FC236}">
                  <a16:creationId xmlns:a16="http://schemas.microsoft.com/office/drawing/2014/main" id="{EA9CE2BE-2CB4-D7CC-ED26-B0560BA71527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3241;p50">
              <a:extLst>
                <a:ext uri="{FF2B5EF4-FFF2-40B4-BE49-F238E27FC236}">
                  <a16:creationId xmlns:a16="http://schemas.microsoft.com/office/drawing/2014/main" id="{84043C74-316A-E6B6-DD88-BA86FFF05395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3242;p50">
              <a:extLst>
                <a:ext uri="{FF2B5EF4-FFF2-40B4-BE49-F238E27FC236}">
                  <a16:creationId xmlns:a16="http://schemas.microsoft.com/office/drawing/2014/main" id="{1C723A8C-6E9E-B840-7783-7F7F9980E13D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3243;p50">
              <a:extLst>
                <a:ext uri="{FF2B5EF4-FFF2-40B4-BE49-F238E27FC236}">
                  <a16:creationId xmlns:a16="http://schemas.microsoft.com/office/drawing/2014/main" id="{E00BE15A-40AD-27E9-9023-6F51E98A8979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3244;p50">
              <a:extLst>
                <a:ext uri="{FF2B5EF4-FFF2-40B4-BE49-F238E27FC236}">
                  <a16:creationId xmlns:a16="http://schemas.microsoft.com/office/drawing/2014/main" id="{26D57156-AEB9-B935-17A1-FDD12E1C7101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3245;p50">
              <a:extLst>
                <a:ext uri="{FF2B5EF4-FFF2-40B4-BE49-F238E27FC236}">
                  <a16:creationId xmlns:a16="http://schemas.microsoft.com/office/drawing/2014/main" id="{15CCA0F3-3EDA-E3AA-871C-55C5FA5C431C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3246;p50">
              <a:extLst>
                <a:ext uri="{FF2B5EF4-FFF2-40B4-BE49-F238E27FC236}">
                  <a16:creationId xmlns:a16="http://schemas.microsoft.com/office/drawing/2014/main" id="{59D78348-5000-EA7E-F985-D301F33FE00B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3247;p50">
              <a:extLst>
                <a:ext uri="{FF2B5EF4-FFF2-40B4-BE49-F238E27FC236}">
                  <a16:creationId xmlns:a16="http://schemas.microsoft.com/office/drawing/2014/main" id="{F3D531DA-5218-9B9A-0A35-1E0E0F9A3F43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3248;p50">
              <a:extLst>
                <a:ext uri="{FF2B5EF4-FFF2-40B4-BE49-F238E27FC236}">
                  <a16:creationId xmlns:a16="http://schemas.microsoft.com/office/drawing/2014/main" id="{900AD614-29A7-6962-6CA0-C19F23136F96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3249;p50">
              <a:extLst>
                <a:ext uri="{FF2B5EF4-FFF2-40B4-BE49-F238E27FC236}">
                  <a16:creationId xmlns:a16="http://schemas.microsoft.com/office/drawing/2014/main" id="{94E0F244-936A-E243-5848-FF3FC158FE2C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9" name="Google Shape;3250;p50">
              <a:extLst>
                <a:ext uri="{FF2B5EF4-FFF2-40B4-BE49-F238E27FC236}">
                  <a16:creationId xmlns:a16="http://schemas.microsoft.com/office/drawing/2014/main" id="{312E3AFC-10F7-9AB5-7F63-410DCFF7C1E2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0" name="Google Shape;3251;p50">
              <a:extLst>
                <a:ext uri="{FF2B5EF4-FFF2-40B4-BE49-F238E27FC236}">
                  <a16:creationId xmlns:a16="http://schemas.microsoft.com/office/drawing/2014/main" id="{DADBE9A7-CCA6-9CEC-C05A-09BD88701028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3252;p50">
              <a:extLst>
                <a:ext uri="{FF2B5EF4-FFF2-40B4-BE49-F238E27FC236}">
                  <a16:creationId xmlns:a16="http://schemas.microsoft.com/office/drawing/2014/main" id="{E039705D-1675-071C-28D5-7B79C010E789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3253;p50">
              <a:extLst>
                <a:ext uri="{FF2B5EF4-FFF2-40B4-BE49-F238E27FC236}">
                  <a16:creationId xmlns:a16="http://schemas.microsoft.com/office/drawing/2014/main" id="{F8118C90-75F9-89FF-0FE5-F894671B3143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3254;p50">
              <a:extLst>
                <a:ext uri="{FF2B5EF4-FFF2-40B4-BE49-F238E27FC236}">
                  <a16:creationId xmlns:a16="http://schemas.microsoft.com/office/drawing/2014/main" id="{51B13847-5040-EF6B-DD1E-A8E45348D402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4" name="Google Shape;3160;p50">
            <a:extLst>
              <a:ext uri="{FF2B5EF4-FFF2-40B4-BE49-F238E27FC236}">
                <a16:creationId xmlns:a16="http://schemas.microsoft.com/office/drawing/2014/main" id="{AAF19787-DBF9-C857-F770-BED0F09171EA}"/>
              </a:ext>
            </a:extLst>
          </p:cNvPr>
          <p:cNvGrpSpPr/>
          <p:nvPr/>
        </p:nvGrpSpPr>
        <p:grpSpPr>
          <a:xfrm>
            <a:off x="6871232" y="4542581"/>
            <a:ext cx="414416" cy="398290"/>
            <a:chOff x="2895541" y="4538716"/>
            <a:chExt cx="3642225" cy="2689325"/>
          </a:xfrm>
        </p:grpSpPr>
        <p:sp>
          <p:nvSpPr>
            <p:cNvPr id="4685" name="Google Shape;3161;p50">
              <a:extLst>
                <a:ext uri="{FF2B5EF4-FFF2-40B4-BE49-F238E27FC236}">
                  <a16:creationId xmlns:a16="http://schemas.microsoft.com/office/drawing/2014/main" id="{F75797D3-C3F5-C145-F83E-69DD8045E248}"/>
                </a:ext>
              </a:extLst>
            </p:cNvPr>
            <p:cNvSpPr/>
            <p:nvPr/>
          </p:nvSpPr>
          <p:spPr>
            <a:xfrm>
              <a:off x="5831899" y="4799875"/>
              <a:ext cx="163200" cy="4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3162;p50">
              <a:extLst>
                <a:ext uri="{FF2B5EF4-FFF2-40B4-BE49-F238E27FC236}">
                  <a16:creationId xmlns:a16="http://schemas.microsoft.com/office/drawing/2014/main" id="{22AB525A-1F89-9D59-8706-8FF36BEDBF71}"/>
                </a:ext>
              </a:extLst>
            </p:cNvPr>
            <p:cNvSpPr/>
            <p:nvPr/>
          </p:nvSpPr>
          <p:spPr>
            <a:xfrm>
              <a:off x="3311995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3163;p50">
              <a:extLst>
                <a:ext uri="{FF2B5EF4-FFF2-40B4-BE49-F238E27FC236}">
                  <a16:creationId xmlns:a16="http://schemas.microsoft.com/office/drawing/2014/main" id="{787013E4-E000-62A4-C562-02E34D9C022A}"/>
                </a:ext>
              </a:extLst>
            </p:cNvPr>
            <p:cNvSpPr/>
            <p:nvPr/>
          </p:nvSpPr>
          <p:spPr>
            <a:xfrm>
              <a:off x="3340229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3164;p50">
              <a:extLst>
                <a:ext uri="{FF2B5EF4-FFF2-40B4-BE49-F238E27FC236}">
                  <a16:creationId xmlns:a16="http://schemas.microsoft.com/office/drawing/2014/main" id="{1A785D38-3697-1CED-A705-74D70503DD37}"/>
                </a:ext>
              </a:extLst>
            </p:cNvPr>
            <p:cNvSpPr/>
            <p:nvPr/>
          </p:nvSpPr>
          <p:spPr>
            <a:xfrm>
              <a:off x="3311995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3165;p50">
              <a:extLst>
                <a:ext uri="{FF2B5EF4-FFF2-40B4-BE49-F238E27FC236}">
                  <a16:creationId xmlns:a16="http://schemas.microsoft.com/office/drawing/2014/main" id="{5F5BA1ED-7638-E125-1797-4599A6FBADEF}"/>
                </a:ext>
              </a:extLst>
            </p:cNvPr>
            <p:cNvSpPr/>
            <p:nvPr/>
          </p:nvSpPr>
          <p:spPr>
            <a:xfrm>
              <a:off x="3488462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3166;p50">
              <a:extLst>
                <a:ext uri="{FF2B5EF4-FFF2-40B4-BE49-F238E27FC236}">
                  <a16:creationId xmlns:a16="http://schemas.microsoft.com/office/drawing/2014/main" id="{B804D558-1F09-246A-8F85-007027554D83}"/>
                </a:ext>
              </a:extLst>
            </p:cNvPr>
            <p:cNvSpPr/>
            <p:nvPr/>
          </p:nvSpPr>
          <p:spPr>
            <a:xfrm>
              <a:off x="3516696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3167;p50">
              <a:extLst>
                <a:ext uri="{FF2B5EF4-FFF2-40B4-BE49-F238E27FC236}">
                  <a16:creationId xmlns:a16="http://schemas.microsoft.com/office/drawing/2014/main" id="{39879077-5BCC-FE09-158E-CF4FB00F609F}"/>
                </a:ext>
              </a:extLst>
            </p:cNvPr>
            <p:cNvSpPr/>
            <p:nvPr/>
          </p:nvSpPr>
          <p:spPr>
            <a:xfrm>
              <a:off x="3488462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2" name="Google Shape;3168;p50">
              <a:extLst>
                <a:ext uri="{FF2B5EF4-FFF2-40B4-BE49-F238E27FC236}">
                  <a16:creationId xmlns:a16="http://schemas.microsoft.com/office/drawing/2014/main" id="{15B1693E-8C72-1266-F13E-B4011EB56D8A}"/>
                </a:ext>
              </a:extLst>
            </p:cNvPr>
            <p:cNvSpPr/>
            <p:nvPr/>
          </p:nvSpPr>
          <p:spPr>
            <a:xfrm>
              <a:off x="3664924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3" name="Google Shape;3169;p50">
              <a:extLst>
                <a:ext uri="{FF2B5EF4-FFF2-40B4-BE49-F238E27FC236}">
                  <a16:creationId xmlns:a16="http://schemas.microsoft.com/office/drawing/2014/main" id="{55E95CD2-B62B-A86D-7360-6AD60460EF9C}"/>
                </a:ext>
              </a:extLst>
            </p:cNvPr>
            <p:cNvSpPr/>
            <p:nvPr/>
          </p:nvSpPr>
          <p:spPr>
            <a:xfrm>
              <a:off x="3693158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3170;p50">
              <a:extLst>
                <a:ext uri="{FF2B5EF4-FFF2-40B4-BE49-F238E27FC236}">
                  <a16:creationId xmlns:a16="http://schemas.microsoft.com/office/drawing/2014/main" id="{9B421E2F-B19E-4968-C6EF-6D00523C2FC8}"/>
                </a:ext>
              </a:extLst>
            </p:cNvPr>
            <p:cNvSpPr/>
            <p:nvPr/>
          </p:nvSpPr>
          <p:spPr>
            <a:xfrm>
              <a:off x="3664924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3171;p50">
              <a:extLst>
                <a:ext uri="{FF2B5EF4-FFF2-40B4-BE49-F238E27FC236}">
                  <a16:creationId xmlns:a16="http://schemas.microsoft.com/office/drawing/2014/main" id="{D7A03BB3-EAD5-7A97-6817-C4A5A551FE60}"/>
                </a:ext>
              </a:extLst>
            </p:cNvPr>
            <p:cNvSpPr/>
            <p:nvPr/>
          </p:nvSpPr>
          <p:spPr>
            <a:xfrm>
              <a:off x="3841390" y="6261012"/>
              <a:ext cx="84703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3172;p50">
              <a:extLst>
                <a:ext uri="{FF2B5EF4-FFF2-40B4-BE49-F238E27FC236}">
                  <a16:creationId xmlns:a16="http://schemas.microsoft.com/office/drawing/2014/main" id="{93EB9717-7BAA-A8CC-6654-AB48F44925C5}"/>
                </a:ext>
              </a:extLst>
            </p:cNvPr>
            <p:cNvSpPr/>
            <p:nvPr/>
          </p:nvSpPr>
          <p:spPr>
            <a:xfrm>
              <a:off x="3869625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3173;p50">
              <a:extLst>
                <a:ext uri="{FF2B5EF4-FFF2-40B4-BE49-F238E27FC236}">
                  <a16:creationId xmlns:a16="http://schemas.microsoft.com/office/drawing/2014/main" id="{9E00026C-D0FA-6093-AC0F-C0BEDACE921A}"/>
                </a:ext>
              </a:extLst>
            </p:cNvPr>
            <p:cNvSpPr/>
            <p:nvPr/>
          </p:nvSpPr>
          <p:spPr>
            <a:xfrm>
              <a:off x="3841390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3174;p50">
              <a:extLst>
                <a:ext uri="{FF2B5EF4-FFF2-40B4-BE49-F238E27FC236}">
                  <a16:creationId xmlns:a16="http://schemas.microsoft.com/office/drawing/2014/main" id="{5FC8C799-4748-5F03-E911-B5B4DDBC9ED3}"/>
                </a:ext>
              </a:extLst>
            </p:cNvPr>
            <p:cNvSpPr/>
            <p:nvPr/>
          </p:nvSpPr>
          <p:spPr>
            <a:xfrm>
              <a:off x="4010796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3175;p50">
              <a:extLst>
                <a:ext uri="{FF2B5EF4-FFF2-40B4-BE49-F238E27FC236}">
                  <a16:creationId xmlns:a16="http://schemas.microsoft.com/office/drawing/2014/main" id="{A06ED200-6891-8C78-AD3E-FB468E30B8C1}"/>
                </a:ext>
              </a:extLst>
            </p:cNvPr>
            <p:cNvSpPr/>
            <p:nvPr/>
          </p:nvSpPr>
          <p:spPr>
            <a:xfrm>
              <a:off x="4046087" y="6261012"/>
              <a:ext cx="5646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3176;p50">
              <a:extLst>
                <a:ext uri="{FF2B5EF4-FFF2-40B4-BE49-F238E27FC236}">
                  <a16:creationId xmlns:a16="http://schemas.microsoft.com/office/drawing/2014/main" id="{BD44C790-525A-04EC-026C-9BC68093A76C}"/>
                </a:ext>
              </a:extLst>
            </p:cNvPr>
            <p:cNvSpPr/>
            <p:nvPr/>
          </p:nvSpPr>
          <p:spPr>
            <a:xfrm>
              <a:off x="4010796" y="6324537"/>
              <a:ext cx="35295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3177;p50">
              <a:extLst>
                <a:ext uri="{FF2B5EF4-FFF2-40B4-BE49-F238E27FC236}">
                  <a16:creationId xmlns:a16="http://schemas.microsoft.com/office/drawing/2014/main" id="{2176A566-9108-84C2-200D-E6ED0424D0E5}"/>
                </a:ext>
              </a:extLst>
            </p:cNvPr>
            <p:cNvSpPr/>
            <p:nvPr/>
          </p:nvSpPr>
          <p:spPr>
            <a:xfrm>
              <a:off x="4187258" y="6261012"/>
              <a:ext cx="91764" cy="854091"/>
            </a:xfrm>
            <a:custGeom>
              <a:avLst/>
              <a:gdLst/>
              <a:ahLst/>
              <a:cxnLst/>
              <a:rect l="l" t="t" r="r" b="b"/>
              <a:pathLst>
                <a:path w="12" h="116" extrusionOk="0">
                  <a:moveTo>
                    <a:pt x="7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12"/>
                    <a:pt x="10" y="116"/>
                    <a:pt x="7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2"/>
                    <a:pt x="0" y="10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3178;p50">
              <a:extLst>
                <a:ext uri="{FF2B5EF4-FFF2-40B4-BE49-F238E27FC236}">
                  <a16:creationId xmlns:a16="http://schemas.microsoft.com/office/drawing/2014/main" id="{356B4625-9F85-98BD-78CB-40FB7731F4E9}"/>
                </a:ext>
              </a:extLst>
            </p:cNvPr>
            <p:cNvSpPr/>
            <p:nvPr/>
          </p:nvSpPr>
          <p:spPr>
            <a:xfrm>
              <a:off x="4215493" y="6261012"/>
              <a:ext cx="63529" cy="854091"/>
            </a:xfrm>
            <a:custGeom>
              <a:avLst/>
              <a:gdLst/>
              <a:ahLst/>
              <a:cxnLst/>
              <a:rect l="l" t="t" r="r" b="b"/>
              <a:pathLst>
                <a:path w="8" h="116" extrusionOk="0">
                  <a:moveTo>
                    <a:pt x="4" y="7"/>
                  </a:moveTo>
                  <a:cubicBezTo>
                    <a:pt x="4" y="107"/>
                    <a:pt x="4" y="107"/>
                    <a:pt x="4" y="107"/>
                  </a:cubicBezTo>
                  <a:cubicBezTo>
                    <a:pt x="4" y="110"/>
                    <a:pt x="2" y="113"/>
                    <a:pt x="0" y="115"/>
                  </a:cubicBezTo>
                  <a:cubicBezTo>
                    <a:pt x="1" y="115"/>
                    <a:pt x="1" y="116"/>
                    <a:pt x="2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6" y="116"/>
                    <a:pt x="8" y="112"/>
                    <a:pt x="8" y="10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6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2" y="1"/>
                    <a:pt x="4" y="4"/>
                    <a:pt x="4" y="7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3179;p50">
              <a:extLst>
                <a:ext uri="{FF2B5EF4-FFF2-40B4-BE49-F238E27FC236}">
                  <a16:creationId xmlns:a16="http://schemas.microsoft.com/office/drawing/2014/main" id="{CE30583F-FA99-07DF-6AA0-E06D246B270D}"/>
                </a:ext>
              </a:extLst>
            </p:cNvPr>
            <p:cNvSpPr/>
            <p:nvPr/>
          </p:nvSpPr>
          <p:spPr>
            <a:xfrm>
              <a:off x="4187258" y="6324537"/>
              <a:ext cx="28234" cy="762328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4" y="103"/>
                  </a:moveTo>
                  <a:cubicBezTo>
                    <a:pt x="4" y="103"/>
                    <a:pt x="3" y="104"/>
                    <a:pt x="3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4" y="103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3180;p50">
              <a:extLst>
                <a:ext uri="{FF2B5EF4-FFF2-40B4-BE49-F238E27FC236}">
                  <a16:creationId xmlns:a16="http://schemas.microsoft.com/office/drawing/2014/main" id="{FB4FB17B-14C9-5129-C3BC-559EEE4B09A6}"/>
                </a:ext>
              </a:extLst>
            </p:cNvPr>
            <p:cNvSpPr/>
            <p:nvPr/>
          </p:nvSpPr>
          <p:spPr>
            <a:xfrm>
              <a:off x="3135533" y="6324537"/>
              <a:ext cx="1524652" cy="84703"/>
            </a:xfrm>
            <a:custGeom>
              <a:avLst/>
              <a:gdLst/>
              <a:ahLst/>
              <a:cxnLst/>
              <a:rect l="l" t="t" r="r" b="b"/>
              <a:pathLst>
                <a:path w="208" h="12" extrusionOk="0">
                  <a:moveTo>
                    <a:pt x="208" y="6"/>
                  </a:moveTo>
                  <a:cubicBezTo>
                    <a:pt x="208" y="9"/>
                    <a:pt x="198" y="12"/>
                    <a:pt x="19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8" y="3"/>
                    <a:pt x="208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5" name="Google Shape;3181;p50">
              <a:extLst>
                <a:ext uri="{FF2B5EF4-FFF2-40B4-BE49-F238E27FC236}">
                  <a16:creationId xmlns:a16="http://schemas.microsoft.com/office/drawing/2014/main" id="{5AC74B8E-B841-5F6D-2D81-8AAB4B2073FF}"/>
                </a:ext>
              </a:extLst>
            </p:cNvPr>
            <p:cNvSpPr/>
            <p:nvPr/>
          </p:nvSpPr>
          <p:spPr>
            <a:xfrm>
              <a:off x="3135533" y="6352771"/>
              <a:ext cx="1524652" cy="56469"/>
            </a:xfrm>
            <a:custGeom>
              <a:avLst/>
              <a:gdLst/>
              <a:ahLst/>
              <a:cxnLst/>
              <a:rect l="l" t="t" r="r" b="b"/>
              <a:pathLst>
                <a:path w="208" h="8" extrusionOk="0">
                  <a:moveTo>
                    <a:pt x="191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3" y="2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6" y="8"/>
                    <a:pt x="13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8" y="8"/>
                    <a:pt x="208" y="5"/>
                    <a:pt x="208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8" y="1"/>
                    <a:pt x="205" y="1"/>
                    <a:pt x="205" y="0"/>
                  </a:cubicBezTo>
                  <a:cubicBezTo>
                    <a:pt x="202" y="2"/>
                    <a:pt x="196" y="4"/>
                    <a:pt x="191" y="4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6" name="Google Shape;3182;p50">
              <a:extLst>
                <a:ext uri="{FF2B5EF4-FFF2-40B4-BE49-F238E27FC236}">
                  <a16:creationId xmlns:a16="http://schemas.microsoft.com/office/drawing/2014/main" id="{9ED8953E-0999-4376-D9C0-F115EF4AC02E}"/>
                </a:ext>
              </a:extLst>
            </p:cNvPr>
            <p:cNvSpPr/>
            <p:nvPr/>
          </p:nvSpPr>
          <p:spPr>
            <a:xfrm>
              <a:off x="3184941" y="6324537"/>
              <a:ext cx="1355246" cy="0"/>
            </a:xfrm>
            <a:custGeom>
              <a:avLst/>
              <a:gdLst/>
              <a:ahLst/>
              <a:cxnLst/>
              <a:rect l="l" t="t" r="r" b="b"/>
              <a:pathLst>
                <a:path w="192" h="120000" extrusionOk="0">
                  <a:moveTo>
                    <a:pt x="192" y="0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A472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3183;p50">
              <a:extLst>
                <a:ext uri="{FF2B5EF4-FFF2-40B4-BE49-F238E27FC236}">
                  <a16:creationId xmlns:a16="http://schemas.microsoft.com/office/drawing/2014/main" id="{6840617A-B3D8-7051-594F-E1CE2314CAC3}"/>
                </a:ext>
              </a:extLst>
            </p:cNvPr>
            <p:cNvSpPr/>
            <p:nvPr/>
          </p:nvSpPr>
          <p:spPr>
            <a:xfrm>
              <a:off x="4363725" y="6437474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lnTo>
                    <a:pt x="248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3184;p50">
              <a:extLst>
                <a:ext uri="{FF2B5EF4-FFF2-40B4-BE49-F238E27FC236}">
                  <a16:creationId xmlns:a16="http://schemas.microsoft.com/office/drawing/2014/main" id="{1A5D59AF-59FB-9C4B-FD81-987262E69C8C}"/>
                </a:ext>
              </a:extLst>
            </p:cNvPr>
            <p:cNvSpPr/>
            <p:nvPr/>
          </p:nvSpPr>
          <p:spPr>
            <a:xfrm>
              <a:off x="4363725" y="6493943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3185;p50">
              <a:extLst>
                <a:ext uri="{FF2B5EF4-FFF2-40B4-BE49-F238E27FC236}">
                  <a16:creationId xmlns:a16="http://schemas.microsoft.com/office/drawing/2014/main" id="{2147A1DB-451D-CF5D-FEAD-0826AF2919CB}"/>
                </a:ext>
              </a:extLst>
            </p:cNvPr>
            <p:cNvSpPr/>
            <p:nvPr/>
          </p:nvSpPr>
          <p:spPr>
            <a:xfrm>
              <a:off x="4455484" y="6465709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3186;p50">
              <a:extLst>
                <a:ext uri="{FF2B5EF4-FFF2-40B4-BE49-F238E27FC236}">
                  <a16:creationId xmlns:a16="http://schemas.microsoft.com/office/drawing/2014/main" id="{C8CCA99B-BEDB-D69D-A02E-C59416E58F71}"/>
                </a:ext>
              </a:extLst>
            </p:cNvPr>
            <p:cNvSpPr/>
            <p:nvPr/>
          </p:nvSpPr>
          <p:spPr>
            <a:xfrm>
              <a:off x="4363725" y="62327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3187;p50">
              <a:extLst>
                <a:ext uri="{FF2B5EF4-FFF2-40B4-BE49-F238E27FC236}">
                  <a16:creationId xmlns:a16="http://schemas.microsoft.com/office/drawing/2014/main" id="{87CD85CA-1431-1C98-2E3A-87696F0A5055}"/>
                </a:ext>
              </a:extLst>
            </p:cNvPr>
            <p:cNvSpPr/>
            <p:nvPr/>
          </p:nvSpPr>
          <p:spPr>
            <a:xfrm>
              <a:off x="4363725" y="6289246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2" name="Google Shape;3188;p50">
              <a:extLst>
                <a:ext uri="{FF2B5EF4-FFF2-40B4-BE49-F238E27FC236}">
                  <a16:creationId xmlns:a16="http://schemas.microsoft.com/office/drawing/2014/main" id="{F630DF57-4BD0-1614-C8B5-05A52BA36D6A}"/>
                </a:ext>
              </a:extLst>
            </p:cNvPr>
            <p:cNvSpPr/>
            <p:nvPr/>
          </p:nvSpPr>
          <p:spPr>
            <a:xfrm>
              <a:off x="4455484" y="62610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3" name="Google Shape;3189;p50">
              <a:extLst>
                <a:ext uri="{FF2B5EF4-FFF2-40B4-BE49-F238E27FC236}">
                  <a16:creationId xmlns:a16="http://schemas.microsoft.com/office/drawing/2014/main" id="{C0BCBACA-4C1C-CCD6-0BC3-F286420EAF7E}"/>
                </a:ext>
              </a:extLst>
            </p:cNvPr>
            <p:cNvSpPr/>
            <p:nvPr/>
          </p:nvSpPr>
          <p:spPr>
            <a:xfrm>
              <a:off x="4363725" y="6028076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3190;p50">
              <a:extLst>
                <a:ext uri="{FF2B5EF4-FFF2-40B4-BE49-F238E27FC236}">
                  <a16:creationId xmlns:a16="http://schemas.microsoft.com/office/drawing/2014/main" id="{47C100C5-7CC1-2845-0833-73386D7E6425}"/>
                </a:ext>
              </a:extLst>
            </p:cNvPr>
            <p:cNvSpPr/>
            <p:nvPr/>
          </p:nvSpPr>
          <p:spPr>
            <a:xfrm>
              <a:off x="4363725" y="6084545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3191;p50">
              <a:extLst>
                <a:ext uri="{FF2B5EF4-FFF2-40B4-BE49-F238E27FC236}">
                  <a16:creationId xmlns:a16="http://schemas.microsoft.com/office/drawing/2014/main" id="{B1C9BE63-4A26-7A99-9476-EBDA07DC5F28}"/>
                </a:ext>
              </a:extLst>
            </p:cNvPr>
            <p:cNvSpPr/>
            <p:nvPr/>
          </p:nvSpPr>
          <p:spPr>
            <a:xfrm>
              <a:off x="4455484" y="6056311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3192;p50">
              <a:extLst>
                <a:ext uri="{FF2B5EF4-FFF2-40B4-BE49-F238E27FC236}">
                  <a16:creationId xmlns:a16="http://schemas.microsoft.com/office/drawing/2014/main" id="{CC48DC89-0AE3-D3EB-9858-D4A7C6EA7EF3}"/>
                </a:ext>
              </a:extLst>
            </p:cNvPr>
            <p:cNvSpPr/>
            <p:nvPr/>
          </p:nvSpPr>
          <p:spPr>
            <a:xfrm>
              <a:off x="4363725" y="5823379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3193;p50">
              <a:extLst>
                <a:ext uri="{FF2B5EF4-FFF2-40B4-BE49-F238E27FC236}">
                  <a16:creationId xmlns:a16="http://schemas.microsoft.com/office/drawing/2014/main" id="{FB2DBF20-C973-A81C-8760-9014FB8B7743}"/>
                </a:ext>
              </a:extLst>
            </p:cNvPr>
            <p:cNvSpPr/>
            <p:nvPr/>
          </p:nvSpPr>
          <p:spPr>
            <a:xfrm>
              <a:off x="4363725" y="5879848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3194;p50">
              <a:extLst>
                <a:ext uri="{FF2B5EF4-FFF2-40B4-BE49-F238E27FC236}">
                  <a16:creationId xmlns:a16="http://schemas.microsoft.com/office/drawing/2014/main" id="{132F5645-EC43-5683-2D3D-2CDEF6CE2812}"/>
                </a:ext>
              </a:extLst>
            </p:cNvPr>
            <p:cNvSpPr/>
            <p:nvPr/>
          </p:nvSpPr>
          <p:spPr>
            <a:xfrm>
              <a:off x="4455484" y="5851614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3195;p50">
              <a:extLst>
                <a:ext uri="{FF2B5EF4-FFF2-40B4-BE49-F238E27FC236}">
                  <a16:creationId xmlns:a16="http://schemas.microsoft.com/office/drawing/2014/main" id="{CF79A519-D5E5-E9AA-A5D5-D5E3E37ACDDC}"/>
                </a:ext>
              </a:extLst>
            </p:cNvPr>
            <p:cNvSpPr/>
            <p:nvPr/>
          </p:nvSpPr>
          <p:spPr>
            <a:xfrm>
              <a:off x="4363725" y="5618678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3196;p50">
              <a:extLst>
                <a:ext uri="{FF2B5EF4-FFF2-40B4-BE49-F238E27FC236}">
                  <a16:creationId xmlns:a16="http://schemas.microsoft.com/office/drawing/2014/main" id="{788A03FB-FEC7-857D-1705-7B4B2DF2B586}"/>
                </a:ext>
              </a:extLst>
            </p:cNvPr>
            <p:cNvSpPr/>
            <p:nvPr/>
          </p:nvSpPr>
          <p:spPr>
            <a:xfrm>
              <a:off x="4363725" y="5675147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3197;p50">
              <a:extLst>
                <a:ext uri="{FF2B5EF4-FFF2-40B4-BE49-F238E27FC236}">
                  <a16:creationId xmlns:a16="http://schemas.microsoft.com/office/drawing/2014/main" id="{9FCAC1B1-C6F8-8662-CB2B-BBECC650C068}"/>
                </a:ext>
              </a:extLst>
            </p:cNvPr>
            <p:cNvSpPr/>
            <p:nvPr/>
          </p:nvSpPr>
          <p:spPr>
            <a:xfrm>
              <a:off x="4455484" y="5646912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3198;p50">
              <a:extLst>
                <a:ext uri="{FF2B5EF4-FFF2-40B4-BE49-F238E27FC236}">
                  <a16:creationId xmlns:a16="http://schemas.microsoft.com/office/drawing/2014/main" id="{A1AD34FC-ABD3-91E2-719D-4C2BCA60692A}"/>
                </a:ext>
              </a:extLst>
            </p:cNvPr>
            <p:cNvSpPr/>
            <p:nvPr/>
          </p:nvSpPr>
          <p:spPr>
            <a:xfrm>
              <a:off x="4363725" y="5413981"/>
              <a:ext cx="1814056" cy="204701"/>
            </a:xfrm>
            <a:custGeom>
              <a:avLst/>
              <a:gdLst/>
              <a:ahLst/>
              <a:cxnLst/>
              <a:rect l="l" t="t" r="r" b="b"/>
              <a:pathLst>
                <a:path w="248" h="28" extrusionOk="0">
                  <a:moveTo>
                    <a:pt x="248" y="15"/>
                  </a:moveTo>
                  <a:cubicBezTo>
                    <a:pt x="248" y="22"/>
                    <a:pt x="241" y="28"/>
                    <a:pt x="23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7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1" y="0"/>
                    <a:pt x="248" y="7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3199;p50">
              <a:extLst>
                <a:ext uri="{FF2B5EF4-FFF2-40B4-BE49-F238E27FC236}">
                  <a16:creationId xmlns:a16="http://schemas.microsoft.com/office/drawing/2014/main" id="{6B5A5551-4FC3-0D4E-5385-1B01D008BCA9}"/>
                </a:ext>
              </a:extLst>
            </p:cNvPr>
            <p:cNvSpPr/>
            <p:nvPr/>
          </p:nvSpPr>
          <p:spPr>
            <a:xfrm>
              <a:off x="4363725" y="5470450"/>
              <a:ext cx="1814056" cy="148233"/>
            </a:xfrm>
            <a:custGeom>
              <a:avLst/>
              <a:gdLst/>
              <a:ahLst/>
              <a:cxnLst/>
              <a:rect l="l" t="t" r="r" b="b"/>
              <a:pathLst>
                <a:path w="248" h="20" extrusionOk="0">
                  <a:moveTo>
                    <a:pt x="232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41" y="20"/>
                    <a:pt x="248" y="14"/>
                    <a:pt x="248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4"/>
                    <a:pt x="247" y="2"/>
                    <a:pt x="246" y="0"/>
                  </a:cubicBezTo>
                  <a:cubicBezTo>
                    <a:pt x="244" y="5"/>
                    <a:pt x="238" y="8"/>
                    <a:pt x="232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3200;p50">
              <a:extLst>
                <a:ext uri="{FF2B5EF4-FFF2-40B4-BE49-F238E27FC236}">
                  <a16:creationId xmlns:a16="http://schemas.microsoft.com/office/drawing/2014/main" id="{02281660-652A-F30F-636B-0A84DE5DC7E9}"/>
                </a:ext>
              </a:extLst>
            </p:cNvPr>
            <p:cNvSpPr/>
            <p:nvPr/>
          </p:nvSpPr>
          <p:spPr>
            <a:xfrm>
              <a:off x="4455484" y="5442216"/>
              <a:ext cx="1637591" cy="28234"/>
            </a:xfrm>
            <a:custGeom>
              <a:avLst/>
              <a:gdLst/>
              <a:ahLst/>
              <a:cxnLst/>
              <a:rect l="l" t="t" r="r" b="b"/>
              <a:pathLst>
                <a:path w="224" h="4" extrusionOk="0">
                  <a:moveTo>
                    <a:pt x="224" y="2"/>
                  </a:moveTo>
                  <a:cubicBezTo>
                    <a:pt x="224" y="3"/>
                    <a:pt x="223" y="4"/>
                    <a:pt x="2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3" y="0"/>
                    <a:pt x="224" y="1"/>
                    <a:pt x="224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3201;p50">
              <a:extLst>
                <a:ext uri="{FF2B5EF4-FFF2-40B4-BE49-F238E27FC236}">
                  <a16:creationId xmlns:a16="http://schemas.microsoft.com/office/drawing/2014/main" id="{342916E9-95AE-4266-B3ED-F8ED5B5E94FD}"/>
                </a:ext>
              </a:extLst>
            </p:cNvPr>
            <p:cNvSpPr/>
            <p:nvPr/>
          </p:nvSpPr>
          <p:spPr>
            <a:xfrm>
              <a:off x="4631951" y="5209280"/>
              <a:ext cx="1341130" cy="204701"/>
            </a:xfrm>
            <a:custGeom>
              <a:avLst/>
              <a:gdLst/>
              <a:ahLst/>
              <a:cxnLst/>
              <a:rect l="l" t="t" r="r" b="b"/>
              <a:pathLst>
                <a:path w="184" h="28" extrusionOk="0">
                  <a:moveTo>
                    <a:pt x="184" y="15"/>
                  </a:moveTo>
                  <a:cubicBezTo>
                    <a:pt x="184" y="22"/>
                    <a:pt x="179" y="28"/>
                    <a:pt x="173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4" y="0"/>
                    <a:pt x="10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9" y="0"/>
                    <a:pt x="184" y="7"/>
                    <a:pt x="184" y="14"/>
                  </a:cubicBezTo>
                  <a:cubicBezTo>
                    <a:pt x="184" y="15"/>
                    <a:pt x="184" y="15"/>
                    <a:pt x="18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3202;p50">
              <a:extLst>
                <a:ext uri="{FF2B5EF4-FFF2-40B4-BE49-F238E27FC236}">
                  <a16:creationId xmlns:a16="http://schemas.microsoft.com/office/drawing/2014/main" id="{1055E582-2FD8-3D98-65D7-D76F9A4A2F33}"/>
                </a:ext>
              </a:extLst>
            </p:cNvPr>
            <p:cNvSpPr/>
            <p:nvPr/>
          </p:nvSpPr>
          <p:spPr>
            <a:xfrm>
              <a:off x="4631951" y="5265749"/>
              <a:ext cx="1341130" cy="148233"/>
            </a:xfrm>
            <a:custGeom>
              <a:avLst/>
              <a:gdLst/>
              <a:ahLst/>
              <a:cxnLst/>
              <a:rect l="l" t="t" r="r" b="b"/>
              <a:pathLst>
                <a:path w="184" h="20" extrusionOk="0">
                  <a:moveTo>
                    <a:pt x="17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6" y="8"/>
                    <a:pt x="2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4" y="20"/>
                    <a:pt x="10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9" y="20"/>
                    <a:pt x="184" y="14"/>
                    <a:pt x="184" y="7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4"/>
                    <a:pt x="184" y="2"/>
                    <a:pt x="183" y="0"/>
                  </a:cubicBezTo>
                  <a:cubicBezTo>
                    <a:pt x="181" y="5"/>
                    <a:pt x="177" y="8"/>
                    <a:pt x="173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3203;p50">
              <a:extLst>
                <a:ext uri="{FF2B5EF4-FFF2-40B4-BE49-F238E27FC236}">
                  <a16:creationId xmlns:a16="http://schemas.microsoft.com/office/drawing/2014/main" id="{EC599E51-3065-50EC-D30C-A54210F78A75}"/>
                </a:ext>
              </a:extLst>
            </p:cNvPr>
            <p:cNvSpPr/>
            <p:nvPr/>
          </p:nvSpPr>
          <p:spPr>
            <a:xfrm>
              <a:off x="4681359" y="5237514"/>
              <a:ext cx="1235254" cy="28234"/>
            </a:xfrm>
            <a:custGeom>
              <a:avLst/>
              <a:gdLst/>
              <a:ahLst/>
              <a:cxnLst/>
              <a:rect l="l" t="t" r="r" b="b"/>
              <a:pathLst>
                <a:path w="169" h="4" extrusionOk="0">
                  <a:moveTo>
                    <a:pt x="169" y="2"/>
                  </a:moveTo>
                  <a:cubicBezTo>
                    <a:pt x="169" y="3"/>
                    <a:pt x="168" y="4"/>
                    <a:pt x="16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9" y="1"/>
                    <a:pt x="169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8" name="Google Shape;3204;p50">
              <a:extLst>
                <a:ext uri="{FF2B5EF4-FFF2-40B4-BE49-F238E27FC236}">
                  <a16:creationId xmlns:a16="http://schemas.microsoft.com/office/drawing/2014/main" id="{1ACACCC5-1035-6890-B2AE-3761B3651F4F}"/>
                </a:ext>
              </a:extLst>
            </p:cNvPr>
            <p:cNvSpPr/>
            <p:nvPr/>
          </p:nvSpPr>
          <p:spPr>
            <a:xfrm>
              <a:off x="4836647" y="5004583"/>
              <a:ext cx="903498" cy="204701"/>
            </a:xfrm>
            <a:custGeom>
              <a:avLst/>
              <a:gdLst/>
              <a:ahLst/>
              <a:cxnLst/>
              <a:rect l="l" t="t" r="r" b="b"/>
              <a:pathLst>
                <a:path w="124" h="28" extrusionOk="0">
                  <a:moveTo>
                    <a:pt x="124" y="15"/>
                  </a:moveTo>
                  <a:cubicBezTo>
                    <a:pt x="124" y="22"/>
                    <a:pt x="120" y="28"/>
                    <a:pt x="1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4" y="7"/>
                    <a:pt x="124" y="14"/>
                  </a:cubicBezTo>
                  <a:cubicBezTo>
                    <a:pt x="124" y="15"/>
                    <a:pt x="124" y="15"/>
                    <a:pt x="124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9" name="Google Shape;3205;p50">
              <a:extLst>
                <a:ext uri="{FF2B5EF4-FFF2-40B4-BE49-F238E27FC236}">
                  <a16:creationId xmlns:a16="http://schemas.microsoft.com/office/drawing/2014/main" id="{43369B57-4EB4-4D84-8975-1B2BE7FF453D}"/>
                </a:ext>
              </a:extLst>
            </p:cNvPr>
            <p:cNvSpPr/>
            <p:nvPr/>
          </p:nvSpPr>
          <p:spPr>
            <a:xfrm>
              <a:off x="4829591" y="5061052"/>
              <a:ext cx="910559" cy="148233"/>
            </a:xfrm>
            <a:custGeom>
              <a:avLst/>
              <a:gdLst/>
              <a:ahLst/>
              <a:cxnLst/>
              <a:rect l="l" t="t" r="r" b="b"/>
              <a:pathLst>
                <a:path w="125" h="20" extrusionOk="0">
                  <a:moveTo>
                    <a:pt x="1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8"/>
                    <a:pt x="2" y="5"/>
                    <a:pt x="1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4"/>
                    <a:pt x="3" y="20"/>
                    <a:pt x="8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21" y="20"/>
                    <a:pt x="125" y="14"/>
                    <a:pt x="125" y="7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4"/>
                    <a:pt x="124" y="2"/>
                    <a:pt x="124" y="0"/>
                  </a:cubicBezTo>
                  <a:cubicBezTo>
                    <a:pt x="122" y="5"/>
                    <a:pt x="120" y="8"/>
                    <a:pt x="11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3206;p50">
              <a:extLst>
                <a:ext uri="{FF2B5EF4-FFF2-40B4-BE49-F238E27FC236}">
                  <a16:creationId xmlns:a16="http://schemas.microsoft.com/office/drawing/2014/main" id="{89C7F246-3F5F-DF17-6D16-7D6FE505B0BC}"/>
                </a:ext>
              </a:extLst>
            </p:cNvPr>
            <p:cNvSpPr/>
            <p:nvPr/>
          </p:nvSpPr>
          <p:spPr>
            <a:xfrm>
              <a:off x="4871942" y="5032818"/>
              <a:ext cx="818795" cy="28234"/>
            </a:xfrm>
            <a:custGeom>
              <a:avLst/>
              <a:gdLst/>
              <a:ahLst/>
              <a:cxnLst/>
              <a:rect l="l" t="t" r="r" b="b"/>
              <a:pathLst>
                <a:path w="112" h="4" extrusionOk="0">
                  <a:moveTo>
                    <a:pt x="112" y="2"/>
                  </a:moveTo>
                  <a:cubicBezTo>
                    <a:pt x="112" y="3"/>
                    <a:pt x="112" y="4"/>
                    <a:pt x="11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2" y="1"/>
                    <a:pt x="112" y="2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3207;p50">
              <a:extLst>
                <a:ext uri="{FF2B5EF4-FFF2-40B4-BE49-F238E27FC236}">
                  <a16:creationId xmlns:a16="http://schemas.microsoft.com/office/drawing/2014/main" id="{38E63144-649E-1541-FCF7-184F4071DBDA}"/>
                </a:ext>
              </a:extLst>
            </p:cNvPr>
            <p:cNvSpPr/>
            <p:nvPr/>
          </p:nvSpPr>
          <p:spPr>
            <a:xfrm>
              <a:off x="4977819" y="4799882"/>
              <a:ext cx="585864" cy="204701"/>
            </a:xfrm>
            <a:custGeom>
              <a:avLst/>
              <a:gdLst/>
              <a:ahLst/>
              <a:cxnLst/>
              <a:rect l="l" t="t" r="r" b="b"/>
              <a:pathLst>
                <a:path w="80" h="28" extrusionOk="0">
                  <a:moveTo>
                    <a:pt x="80" y="15"/>
                  </a:moveTo>
                  <a:cubicBezTo>
                    <a:pt x="80" y="22"/>
                    <a:pt x="79" y="28"/>
                    <a:pt x="76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8"/>
                    <a:pt x="0" y="22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3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0" y="7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3208;p50">
              <a:extLst>
                <a:ext uri="{FF2B5EF4-FFF2-40B4-BE49-F238E27FC236}">
                  <a16:creationId xmlns:a16="http://schemas.microsoft.com/office/drawing/2014/main" id="{E53363DE-0C56-18BA-9B87-2E035BF118D4}"/>
                </a:ext>
              </a:extLst>
            </p:cNvPr>
            <p:cNvSpPr/>
            <p:nvPr/>
          </p:nvSpPr>
          <p:spPr>
            <a:xfrm>
              <a:off x="4977819" y="4856351"/>
              <a:ext cx="585864" cy="148233"/>
            </a:xfrm>
            <a:custGeom>
              <a:avLst/>
              <a:gdLst/>
              <a:ahLst/>
              <a:cxnLst/>
              <a:rect l="l" t="t" r="r" b="b"/>
              <a:pathLst>
                <a:path w="80" h="20" extrusionOk="0">
                  <a:moveTo>
                    <a:pt x="76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1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3" y="20"/>
                    <a:pt x="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0" y="14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4"/>
                    <a:pt x="80" y="2"/>
                    <a:pt x="80" y="0"/>
                  </a:cubicBezTo>
                  <a:cubicBezTo>
                    <a:pt x="79" y="5"/>
                    <a:pt x="79" y="8"/>
                    <a:pt x="76" y="8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3209;p50">
              <a:extLst>
                <a:ext uri="{FF2B5EF4-FFF2-40B4-BE49-F238E27FC236}">
                  <a16:creationId xmlns:a16="http://schemas.microsoft.com/office/drawing/2014/main" id="{483A0BF5-393B-9EFA-6CED-AF766339D401}"/>
                </a:ext>
              </a:extLst>
            </p:cNvPr>
            <p:cNvSpPr/>
            <p:nvPr/>
          </p:nvSpPr>
          <p:spPr>
            <a:xfrm>
              <a:off x="5006053" y="4828116"/>
              <a:ext cx="543513" cy="28234"/>
            </a:xfrm>
            <a:custGeom>
              <a:avLst/>
              <a:gdLst/>
              <a:ahLst/>
              <a:cxnLst/>
              <a:rect l="l" t="t" r="r" b="b"/>
              <a:pathLst>
                <a:path w="74" h="4" extrusionOk="0">
                  <a:moveTo>
                    <a:pt x="74" y="2"/>
                  </a:moveTo>
                  <a:cubicBezTo>
                    <a:pt x="74" y="3"/>
                    <a:pt x="73" y="4"/>
                    <a:pt x="7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4" y="1"/>
                    <a:pt x="74" y="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4" name="Google Shape;3210;p50">
              <a:extLst>
                <a:ext uri="{FF2B5EF4-FFF2-40B4-BE49-F238E27FC236}">
                  <a16:creationId xmlns:a16="http://schemas.microsoft.com/office/drawing/2014/main" id="{69850541-9081-9D5D-8FAF-F3D9684DEFF2}"/>
                </a:ext>
              </a:extLst>
            </p:cNvPr>
            <p:cNvSpPr/>
            <p:nvPr/>
          </p:nvSpPr>
          <p:spPr>
            <a:xfrm>
              <a:off x="3079064" y="5675147"/>
              <a:ext cx="141172" cy="1552889"/>
            </a:xfrm>
            <a:custGeom>
              <a:avLst/>
              <a:gdLst/>
              <a:ahLst/>
              <a:cxnLst/>
              <a:rect l="l" t="t" r="r" b="b"/>
              <a:pathLst>
                <a:path w="20" h="212" extrusionOk="0">
                  <a:moveTo>
                    <a:pt x="12" y="0"/>
                  </a:moveTo>
                  <a:cubicBezTo>
                    <a:pt x="18" y="0"/>
                    <a:pt x="20" y="4"/>
                    <a:pt x="20" y="1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0" y="204"/>
                    <a:pt x="18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6" y="212"/>
                    <a:pt x="0" y="204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5" name="Google Shape;3211;p50">
              <a:extLst>
                <a:ext uri="{FF2B5EF4-FFF2-40B4-BE49-F238E27FC236}">
                  <a16:creationId xmlns:a16="http://schemas.microsoft.com/office/drawing/2014/main" id="{861A847E-985C-F782-421E-F128DA5BC219}"/>
                </a:ext>
              </a:extLst>
            </p:cNvPr>
            <p:cNvSpPr/>
            <p:nvPr/>
          </p:nvSpPr>
          <p:spPr>
            <a:xfrm>
              <a:off x="3121416" y="5668090"/>
              <a:ext cx="98820" cy="1559951"/>
            </a:xfrm>
            <a:custGeom>
              <a:avLst/>
              <a:gdLst/>
              <a:ahLst/>
              <a:cxnLst/>
              <a:rect l="l" t="t" r="r" b="b"/>
              <a:pathLst>
                <a:path w="14" h="213" extrusionOk="0">
                  <a:moveTo>
                    <a:pt x="6" y="13"/>
                  </a:moveTo>
                  <a:cubicBezTo>
                    <a:pt x="6" y="197"/>
                    <a:pt x="6" y="197"/>
                    <a:pt x="6" y="197"/>
                  </a:cubicBezTo>
                  <a:cubicBezTo>
                    <a:pt x="6" y="203"/>
                    <a:pt x="4" y="208"/>
                    <a:pt x="0" y="211"/>
                  </a:cubicBezTo>
                  <a:cubicBezTo>
                    <a:pt x="2" y="211"/>
                    <a:pt x="4" y="213"/>
                    <a:pt x="6" y="213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2" y="213"/>
                    <a:pt x="14" y="205"/>
                    <a:pt x="14" y="19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5"/>
                    <a:pt x="12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0"/>
                    <a:pt x="0" y="1"/>
                  </a:cubicBezTo>
                  <a:cubicBezTo>
                    <a:pt x="4" y="3"/>
                    <a:pt x="6" y="7"/>
                    <a:pt x="6" y="13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6" name="Google Shape;3212;p50">
              <a:extLst>
                <a:ext uri="{FF2B5EF4-FFF2-40B4-BE49-F238E27FC236}">
                  <a16:creationId xmlns:a16="http://schemas.microsoft.com/office/drawing/2014/main" id="{3E29CDBD-F21A-4909-60DF-160744777D46}"/>
                </a:ext>
              </a:extLst>
            </p:cNvPr>
            <p:cNvSpPr/>
            <p:nvPr/>
          </p:nvSpPr>
          <p:spPr>
            <a:xfrm>
              <a:off x="3079064" y="5766911"/>
              <a:ext cx="28234" cy="1404661"/>
            </a:xfrm>
            <a:custGeom>
              <a:avLst/>
              <a:gdLst/>
              <a:ahLst/>
              <a:cxnLst/>
              <a:rect l="l" t="t" r="r" b="b"/>
              <a:pathLst>
                <a:path w="4" h="192" extrusionOk="0">
                  <a:moveTo>
                    <a:pt x="4" y="190"/>
                  </a:moveTo>
                  <a:cubicBezTo>
                    <a:pt x="4" y="191"/>
                    <a:pt x="3" y="192"/>
                    <a:pt x="2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0" y="192"/>
                    <a:pt x="0" y="191"/>
                    <a:pt x="0" y="1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90"/>
                    <a:pt x="4" y="190"/>
                    <a:pt x="4" y="190"/>
                  </a:cubicBezTo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3213;p50">
              <a:extLst>
                <a:ext uri="{FF2B5EF4-FFF2-40B4-BE49-F238E27FC236}">
                  <a16:creationId xmlns:a16="http://schemas.microsoft.com/office/drawing/2014/main" id="{087EC73B-0E8F-C7F1-A309-8529DF210C66}"/>
                </a:ext>
              </a:extLst>
            </p:cNvPr>
            <p:cNvSpPr/>
            <p:nvPr/>
          </p:nvSpPr>
          <p:spPr>
            <a:xfrm>
              <a:off x="3093181" y="5738676"/>
              <a:ext cx="70586" cy="225875"/>
            </a:xfrm>
            <a:custGeom>
              <a:avLst/>
              <a:gdLst/>
              <a:ahLst/>
              <a:cxnLst/>
              <a:rect l="l" t="t" r="r" b="b"/>
              <a:pathLst>
                <a:path w="10" h="31" extrusionOk="0">
                  <a:moveTo>
                    <a:pt x="9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3214;p50">
              <a:extLst>
                <a:ext uri="{FF2B5EF4-FFF2-40B4-BE49-F238E27FC236}">
                  <a16:creationId xmlns:a16="http://schemas.microsoft.com/office/drawing/2014/main" id="{ECC6353F-D44B-B62E-9813-9BB36A3CDCC1}"/>
                </a:ext>
              </a:extLst>
            </p:cNvPr>
            <p:cNvSpPr/>
            <p:nvPr/>
          </p:nvSpPr>
          <p:spPr>
            <a:xfrm>
              <a:off x="3156706" y="5738676"/>
              <a:ext cx="63529" cy="211758"/>
            </a:xfrm>
            <a:custGeom>
              <a:avLst/>
              <a:gdLst/>
              <a:ahLst/>
              <a:cxnLst/>
              <a:rect l="l" t="t" r="r" b="b"/>
              <a:pathLst>
                <a:path w="9" h="29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4"/>
                    <a:pt x="7" y="0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3215;p50">
              <a:extLst>
                <a:ext uri="{FF2B5EF4-FFF2-40B4-BE49-F238E27FC236}">
                  <a16:creationId xmlns:a16="http://schemas.microsoft.com/office/drawing/2014/main" id="{79B3DF2E-31C1-CB1A-FCC6-EE46112A0E6F}"/>
                </a:ext>
              </a:extLst>
            </p:cNvPr>
            <p:cNvSpPr/>
            <p:nvPr/>
          </p:nvSpPr>
          <p:spPr>
            <a:xfrm>
              <a:off x="3079064" y="5766911"/>
              <a:ext cx="28234" cy="211758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2" y="0"/>
                  </a:moveTo>
                  <a:cubicBezTo>
                    <a:pt x="1" y="2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0" name="Google Shape;3216;p50">
              <a:extLst>
                <a:ext uri="{FF2B5EF4-FFF2-40B4-BE49-F238E27FC236}">
                  <a16:creationId xmlns:a16="http://schemas.microsoft.com/office/drawing/2014/main" id="{8F82D1E8-488B-8234-599F-FCF7A1CAFD55}"/>
                </a:ext>
              </a:extLst>
            </p:cNvPr>
            <p:cNvSpPr/>
            <p:nvPr/>
          </p:nvSpPr>
          <p:spPr>
            <a:xfrm>
              <a:off x="5189567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1" name="Google Shape;3217;p50">
              <a:extLst>
                <a:ext uri="{FF2B5EF4-FFF2-40B4-BE49-F238E27FC236}">
                  <a16:creationId xmlns:a16="http://schemas.microsoft.com/office/drawing/2014/main" id="{7371A817-3C2D-E311-4603-BBC5D8DBDFCB}"/>
                </a:ext>
              </a:extLst>
            </p:cNvPr>
            <p:cNvSpPr/>
            <p:nvPr/>
          </p:nvSpPr>
          <p:spPr>
            <a:xfrm>
              <a:off x="5161342" y="4799882"/>
              <a:ext cx="190584" cy="28234"/>
            </a:xfrm>
            <a:custGeom>
              <a:avLst/>
              <a:gdLst/>
              <a:ahLst/>
              <a:cxnLst/>
              <a:rect l="l" t="t" r="r" b="b"/>
              <a:pathLst>
                <a:path w="27" h="4" extrusionOk="0">
                  <a:moveTo>
                    <a:pt x="2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27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2" name="Google Shape;3218;p50">
              <a:extLst>
                <a:ext uri="{FF2B5EF4-FFF2-40B4-BE49-F238E27FC236}">
                  <a16:creationId xmlns:a16="http://schemas.microsoft.com/office/drawing/2014/main" id="{36CC1624-9316-6ED5-FB08-7C63D76002F2}"/>
                </a:ext>
              </a:extLst>
            </p:cNvPr>
            <p:cNvSpPr/>
            <p:nvPr/>
          </p:nvSpPr>
          <p:spPr>
            <a:xfrm>
              <a:off x="4695476" y="5004583"/>
              <a:ext cx="324695" cy="409398"/>
            </a:xfrm>
            <a:custGeom>
              <a:avLst/>
              <a:gdLst/>
              <a:ahLst/>
              <a:cxnLst/>
              <a:rect l="l" t="t" r="r" b="b"/>
              <a:pathLst>
                <a:path w="44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8B76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3" name="Google Shape;3219;p50">
              <a:extLst>
                <a:ext uri="{FF2B5EF4-FFF2-40B4-BE49-F238E27FC236}">
                  <a16:creationId xmlns:a16="http://schemas.microsoft.com/office/drawing/2014/main" id="{8F3B1EE2-1354-5AE7-B570-96586E8F65F5}"/>
                </a:ext>
              </a:extLst>
            </p:cNvPr>
            <p:cNvSpPr/>
            <p:nvPr/>
          </p:nvSpPr>
          <p:spPr>
            <a:xfrm>
              <a:off x="4476662" y="5618678"/>
              <a:ext cx="7061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E80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3220;p50">
              <a:extLst>
                <a:ext uri="{FF2B5EF4-FFF2-40B4-BE49-F238E27FC236}">
                  <a16:creationId xmlns:a16="http://schemas.microsoft.com/office/drawing/2014/main" id="{B37DD179-87AF-C623-32A2-036EDFDDB75E}"/>
                </a:ext>
              </a:extLst>
            </p:cNvPr>
            <p:cNvSpPr/>
            <p:nvPr/>
          </p:nvSpPr>
          <p:spPr>
            <a:xfrm>
              <a:off x="4370781" y="5618678"/>
              <a:ext cx="331755" cy="119998"/>
            </a:xfrm>
            <a:custGeom>
              <a:avLst/>
              <a:gdLst/>
              <a:ahLst/>
              <a:cxnLst/>
              <a:rect l="l" t="t" r="r" b="b"/>
              <a:pathLst>
                <a:path w="45" h="16" extrusionOk="0">
                  <a:moveTo>
                    <a:pt x="4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3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3"/>
                    <a:pt x="8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7"/>
                    <a:pt x="11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5" name="Google Shape;3221;p50">
              <a:extLst>
                <a:ext uri="{FF2B5EF4-FFF2-40B4-BE49-F238E27FC236}">
                  <a16:creationId xmlns:a16="http://schemas.microsoft.com/office/drawing/2014/main" id="{41033378-B982-D3F5-0E94-3450B409065B}"/>
                </a:ext>
              </a:extLst>
            </p:cNvPr>
            <p:cNvSpPr/>
            <p:nvPr/>
          </p:nvSpPr>
          <p:spPr>
            <a:xfrm>
              <a:off x="4363725" y="5675147"/>
              <a:ext cx="218818" cy="148233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7" y="20"/>
                    <a:pt x="1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8"/>
                    <a:pt x="4" y="5"/>
                    <a:pt x="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6" name="Google Shape;3222;p50">
              <a:extLst>
                <a:ext uri="{FF2B5EF4-FFF2-40B4-BE49-F238E27FC236}">
                  <a16:creationId xmlns:a16="http://schemas.microsoft.com/office/drawing/2014/main" id="{746137F4-3E6C-D2C9-7FF6-2F06C370A42B}"/>
                </a:ext>
              </a:extLst>
            </p:cNvPr>
            <p:cNvSpPr/>
            <p:nvPr/>
          </p:nvSpPr>
          <p:spPr>
            <a:xfrm>
              <a:off x="4455484" y="5646912"/>
              <a:ext cx="218818" cy="28234"/>
            </a:xfrm>
            <a:custGeom>
              <a:avLst/>
              <a:gdLst/>
              <a:ahLst/>
              <a:cxnLst/>
              <a:rect l="l" t="t" r="r" b="b"/>
              <a:pathLst>
                <a:path w="30" h="4" extrusionOk="0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3223;p50">
              <a:extLst>
                <a:ext uri="{FF2B5EF4-FFF2-40B4-BE49-F238E27FC236}">
                  <a16:creationId xmlns:a16="http://schemas.microsoft.com/office/drawing/2014/main" id="{BB0720E0-7CAF-4A53-6BE5-4BF5D5F3E890}"/>
                </a:ext>
              </a:extLst>
            </p:cNvPr>
            <p:cNvSpPr/>
            <p:nvPr/>
          </p:nvSpPr>
          <p:spPr>
            <a:xfrm>
              <a:off x="4462545" y="5413981"/>
              <a:ext cx="444692" cy="119998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3224;p50">
              <a:extLst>
                <a:ext uri="{FF2B5EF4-FFF2-40B4-BE49-F238E27FC236}">
                  <a16:creationId xmlns:a16="http://schemas.microsoft.com/office/drawing/2014/main" id="{88425AC9-DE33-CC89-17A2-2FB00968E9C4}"/>
                </a:ext>
              </a:extLst>
            </p:cNvPr>
            <p:cNvSpPr/>
            <p:nvPr/>
          </p:nvSpPr>
          <p:spPr>
            <a:xfrm>
              <a:off x="4391959" y="5533975"/>
              <a:ext cx="395281" cy="84703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9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7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9" name="Google Shape;3225;p50">
              <a:extLst>
                <a:ext uri="{FF2B5EF4-FFF2-40B4-BE49-F238E27FC236}">
                  <a16:creationId xmlns:a16="http://schemas.microsoft.com/office/drawing/2014/main" id="{659A72D4-7E88-3038-5171-E90B6194E3CB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0" name="Google Shape;3226;p50">
              <a:extLst>
                <a:ext uri="{FF2B5EF4-FFF2-40B4-BE49-F238E27FC236}">
                  <a16:creationId xmlns:a16="http://schemas.microsoft.com/office/drawing/2014/main" id="{F6991ACC-5275-FCA8-A471-D220460C8DA4}"/>
                </a:ext>
              </a:extLst>
            </p:cNvPr>
            <p:cNvSpPr/>
            <p:nvPr/>
          </p:nvSpPr>
          <p:spPr>
            <a:xfrm>
              <a:off x="4511953" y="5442216"/>
              <a:ext cx="367046" cy="28234"/>
            </a:xfrm>
            <a:custGeom>
              <a:avLst/>
              <a:gdLst/>
              <a:ahLst/>
              <a:cxnLst/>
              <a:rect l="l" t="t" r="r" b="b"/>
              <a:pathLst>
                <a:path w="52" h="4" extrusionOk="0">
                  <a:moveTo>
                    <a:pt x="52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8" y="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1" name="Google Shape;3227;p50">
              <a:extLst>
                <a:ext uri="{FF2B5EF4-FFF2-40B4-BE49-F238E27FC236}">
                  <a16:creationId xmlns:a16="http://schemas.microsoft.com/office/drawing/2014/main" id="{E325293D-9199-4D73-8208-256CCB9094D9}"/>
                </a:ext>
              </a:extLst>
            </p:cNvPr>
            <p:cNvSpPr/>
            <p:nvPr/>
          </p:nvSpPr>
          <p:spPr>
            <a:xfrm>
              <a:off x="4674302" y="5209280"/>
              <a:ext cx="437632" cy="112937"/>
            </a:xfrm>
            <a:custGeom>
              <a:avLst/>
              <a:gdLst/>
              <a:ahLst/>
              <a:cxnLst/>
              <a:rect l="l" t="t" r="r" b="b"/>
              <a:pathLst>
                <a:path w="60" h="16" extrusionOk="0">
                  <a:moveTo>
                    <a:pt x="52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3" y="16"/>
                    <a:pt x="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2" y="8"/>
                    <a:pt x="52" y="8"/>
                    <a:pt x="52" y="8"/>
                  </a:cubicBezTo>
                  <a:moveTo>
                    <a:pt x="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2" name="Google Shape;3228;p50">
              <a:extLst>
                <a:ext uri="{FF2B5EF4-FFF2-40B4-BE49-F238E27FC236}">
                  <a16:creationId xmlns:a16="http://schemas.microsoft.com/office/drawing/2014/main" id="{CB5BAF9A-BAD9-417C-1A86-573A9F18DFEC}"/>
                </a:ext>
              </a:extLst>
            </p:cNvPr>
            <p:cNvSpPr/>
            <p:nvPr/>
          </p:nvSpPr>
          <p:spPr>
            <a:xfrm>
              <a:off x="4631951" y="5315161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9"/>
                    <a:pt x="5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3229;p50">
              <a:extLst>
                <a:ext uri="{FF2B5EF4-FFF2-40B4-BE49-F238E27FC236}">
                  <a16:creationId xmlns:a16="http://schemas.microsoft.com/office/drawing/2014/main" id="{06054415-55CA-F7C4-4982-C6D4CE0CD588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3230;p50">
              <a:extLst>
                <a:ext uri="{FF2B5EF4-FFF2-40B4-BE49-F238E27FC236}">
                  <a16:creationId xmlns:a16="http://schemas.microsoft.com/office/drawing/2014/main" id="{3907FCC4-8D6B-7986-8A05-54A463D3D56C}"/>
                </a:ext>
              </a:extLst>
            </p:cNvPr>
            <p:cNvSpPr/>
            <p:nvPr/>
          </p:nvSpPr>
          <p:spPr>
            <a:xfrm>
              <a:off x="4723710" y="5237514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3231;p50">
              <a:extLst>
                <a:ext uri="{FF2B5EF4-FFF2-40B4-BE49-F238E27FC236}">
                  <a16:creationId xmlns:a16="http://schemas.microsoft.com/office/drawing/2014/main" id="{4457FEF0-6852-47B4-ABA7-A3C8A8D2101B}"/>
                </a:ext>
              </a:extLst>
            </p:cNvPr>
            <p:cNvSpPr/>
            <p:nvPr/>
          </p:nvSpPr>
          <p:spPr>
            <a:xfrm>
              <a:off x="4871942" y="5004583"/>
              <a:ext cx="444692" cy="112937"/>
            </a:xfrm>
            <a:custGeom>
              <a:avLst/>
              <a:gdLst/>
              <a:ahLst/>
              <a:cxnLst/>
              <a:rect l="l" t="t" r="r" b="b"/>
              <a:pathLst>
                <a:path w="61" h="16" extrusionOk="0">
                  <a:moveTo>
                    <a:pt x="53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3" y="8"/>
                    <a:pt x="53" y="8"/>
                    <a:pt x="53" y="8"/>
                  </a:cubicBezTo>
                  <a:moveTo>
                    <a:pt x="6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3232;p50">
              <a:extLst>
                <a:ext uri="{FF2B5EF4-FFF2-40B4-BE49-F238E27FC236}">
                  <a16:creationId xmlns:a16="http://schemas.microsoft.com/office/drawing/2014/main" id="{F1751C5E-EE97-952D-CB90-5A994782FA94}"/>
                </a:ext>
              </a:extLst>
            </p:cNvPr>
            <p:cNvSpPr/>
            <p:nvPr/>
          </p:nvSpPr>
          <p:spPr>
            <a:xfrm>
              <a:off x="4836647" y="5110460"/>
              <a:ext cx="359989" cy="98820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0"/>
                    <a:pt x="3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3233;p50">
              <a:extLst>
                <a:ext uri="{FF2B5EF4-FFF2-40B4-BE49-F238E27FC236}">
                  <a16:creationId xmlns:a16="http://schemas.microsoft.com/office/drawing/2014/main" id="{4245501A-37CB-D48F-432A-149B708A0C84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3234;p50">
              <a:extLst>
                <a:ext uri="{FF2B5EF4-FFF2-40B4-BE49-F238E27FC236}">
                  <a16:creationId xmlns:a16="http://schemas.microsoft.com/office/drawing/2014/main" id="{77450535-E82A-4538-82B3-F4B9EE38838A}"/>
                </a:ext>
              </a:extLst>
            </p:cNvPr>
            <p:cNvSpPr/>
            <p:nvPr/>
          </p:nvSpPr>
          <p:spPr>
            <a:xfrm>
              <a:off x="4928411" y="5032818"/>
              <a:ext cx="359990" cy="28234"/>
            </a:xfrm>
            <a:custGeom>
              <a:avLst/>
              <a:gdLst/>
              <a:ahLst/>
              <a:cxnLst/>
              <a:rect l="l" t="t" r="r" b="b"/>
              <a:pathLst>
                <a:path w="51" h="4" extrusionOk="0">
                  <a:moveTo>
                    <a:pt x="5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7" y="4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3235;p50">
              <a:extLst>
                <a:ext uri="{FF2B5EF4-FFF2-40B4-BE49-F238E27FC236}">
                  <a16:creationId xmlns:a16="http://schemas.microsoft.com/office/drawing/2014/main" id="{323F5F29-775B-BE2D-3698-8BB9A8834AA0}"/>
                </a:ext>
              </a:extLst>
            </p:cNvPr>
            <p:cNvSpPr/>
            <p:nvPr/>
          </p:nvSpPr>
          <p:spPr>
            <a:xfrm>
              <a:off x="5104864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3236;p50">
              <a:extLst>
                <a:ext uri="{FF2B5EF4-FFF2-40B4-BE49-F238E27FC236}">
                  <a16:creationId xmlns:a16="http://schemas.microsoft.com/office/drawing/2014/main" id="{03A4A347-3B4B-FA4D-9844-BFC82924A9D4}"/>
                </a:ext>
              </a:extLst>
            </p:cNvPr>
            <p:cNvSpPr/>
            <p:nvPr/>
          </p:nvSpPr>
          <p:spPr>
            <a:xfrm>
              <a:off x="5076639" y="4856351"/>
              <a:ext cx="331755" cy="5646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41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3237;p50">
              <a:extLst>
                <a:ext uri="{FF2B5EF4-FFF2-40B4-BE49-F238E27FC236}">
                  <a16:creationId xmlns:a16="http://schemas.microsoft.com/office/drawing/2014/main" id="{761B8DCA-0BBA-7C61-84CC-A1B838F60EFA}"/>
                </a:ext>
              </a:extLst>
            </p:cNvPr>
            <p:cNvSpPr/>
            <p:nvPr/>
          </p:nvSpPr>
          <p:spPr>
            <a:xfrm>
              <a:off x="4998997" y="4912819"/>
              <a:ext cx="395281" cy="91764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3238;p50">
              <a:extLst>
                <a:ext uri="{FF2B5EF4-FFF2-40B4-BE49-F238E27FC236}">
                  <a16:creationId xmlns:a16="http://schemas.microsoft.com/office/drawing/2014/main" id="{036F0891-2BDC-FAB2-FB24-D182F972CD92}"/>
                </a:ext>
              </a:extLst>
            </p:cNvPr>
            <p:cNvSpPr/>
            <p:nvPr/>
          </p:nvSpPr>
          <p:spPr>
            <a:xfrm>
              <a:off x="5161332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3239;p50">
              <a:extLst>
                <a:ext uri="{FF2B5EF4-FFF2-40B4-BE49-F238E27FC236}">
                  <a16:creationId xmlns:a16="http://schemas.microsoft.com/office/drawing/2014/main" id="{22DEB4D4-9E8C-124F-0612-B5EA8D428C92}"/>
                </a:ext>
              </a:extLst>
            </p:cNvPr>
            <p:cNvSpPr/>
            <p:nvPr/>
          </p:nvSpPr>
          <p:spPr>
            <a:xfrm>
              <a:off x="5133107" y="4828116"/>
              <a:ext cx="232935" cy="2823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1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3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3240;p50">
              <a:extLst>
                <a:ext uri="{FF2B5EF4-FFF2-40B4-BE49-F238E27FC236}">
                  <a16:creationId xmlns:a16="http://schemas.microsoft.com/office/drawing/2014/main" id="{EAC9650B-326F-F3F2-C5A2-153E778429A6}"/>
                </a:ext>
              </a:extLst>
            </p:cNvPr>
            <p:cNvSpPr/>
            <p:nvPr/>
          </p:nvSpPr>
          <p:spPr>
            <a:xfrm>
              <a:off x="2895541" y="5202224"/>
              <a:ext cx="1771706" cy="677625"/>
            </a:xfrm>
            <a:custGeom>
              <a:avLst/>
              <a:gdLst/>
              <a:ahLst/>
              <a:cxnLst/>
              <a:rect l="l" t="t" r="r" b="b"/>
              <a:pathLst>
                <a:path w="242" h="93" extrusionOk="0">
                  <a:moveTo>
                    <a:pt x="240" y="13"/>
                  </a:moveTo>
                  <a:cubicBezTo>
                    <a:pt x="242" y="20"/>
                    <a:pt x="237" y="27"/>
                    <a:pt x="228" y="3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3" y="93"/>
                    <a:pt x="4" y="90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5"/>
                    <a:pt x="5" y="66"/>
                    <a:pt x="13" y="64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9" y="0"/>
                    <a:pt x="238" y="5"/>
                    <a:pt x="240" y="12"/>
                  </a:cubicBezTo>
                  <a:lnTo>
                    <a:pt x="24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3241;p50">
              <a:extLst>
                <a:ext uri="{FF2B5EF4-FFF2-40B4-BE49-F238E27FC236}">
                  <a16:creationId xmlns:a16="http://schemas.microsoft.com/office/drawing/2014/main" id="{94FE6752-4051-D180-88D9-0B63A62E8B7E}"/>
                </a:ext>
              </a:extLst>
            </p:cNvPr>
            <p:cNvSpPr/>
            <p:nvPr/>
          </p:nvSpPr>
          <p:spPr>
            <a:xfrm>
              <a:off x="2902598" y="5251632"/>
              <a:ext cx="1764645" cy="628216"/>
            </a:xfrm>
            <a:custGeom>
              <a:avLst/>
              <a:gdLst/>
              <a:ahLst/>
              <a:cxnLst/>
              <a:rect l="l" t="t" r="r" b="b"/>
              <a:pathLst>
                <a:path w="241" h="86" extrusionOk="0">
                  <a:moveTo>
                    <a:pt x="224" y="11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74"/>
                    <a:pt x="4" y="73"/>
                    <a:pt x="1" y="69"/>
                  </a:cubicBezTo>
                  <a:cubicBezTo>
                    <a:pt x="0" y="71"/>
                    <a:pt x="0" y="73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" y="83"/>
                    <a:pt x="12" y="86"/>
                    <a:pt x="20" y="84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36" y="20"/>
                    <a:pt x="241" y="13"/>
                    <a:pt x="239" y="6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38" y="3"/>
                    <a:pt x="237" y="1"/>
                    <a:pt x="236" y="0"/>
                  </a:cubicBezTo>
                  <a:cubicBezTo>
                    <a:pt x="234" y="5"/>
                    <a:pt x="230" y="9"/>
                    <a:pt x="224" y="11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3242;p50">
              <a:extLst>
                <a:ext uri="{FF2B5EF4-FFF2-40B4-BE49-F238E27FC236}">
                  <a16:creationId xmlns:a16="http://schemas.microsoft.com/office/drawing/2014/main" id="{2351D7CE-09AC-BD6C-D935-497F538A5C23}"/>
                </a:ext>
              </a:extLst>
            </p:cNvPr>
            <p:cNvSpPr/>
            <p:nvPr/>
          </p:nvSpPr>
          <p:spPr>
            <a:xfrm>
              <a:off x="2973183" y="5244575"/>
              <a:ext cx="1574065" cy="487045"/>
            </a:xfrm>
            <a:custGeom>
              <a:avLst/>
              <a:gdLst/>
              <a:ahLst/>
              <a:cxnLst/>
              <a:rect l="l" t="t" r="r" b="b"/>
              <a:pathLst>
                <a:path w="215" h="66" extrusionOk="0">
                  <a:moveTo>
                    <a:pt x="215" y="1"/>
                  </a:moveTo>
                  <a:cubicBezTo>
                    <a:pt x="215" y="3"/>
                    <a:pt x="215" y="4"/>
                    <a:pt x="214" y="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6"/>
                    <a:pt x="0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3" y="0"/>
                    <a:pt x="215" y="0"/>
                    <a:pt x="215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3243;p50">
              <a:extLst>
                <a:ext uri="{FF2B5EF4-FFF2-40B4-BE49-F238E27FC236}">
                  <a16:creationId xmlns:a16="http://schemas.microsoft.com/office/drawing/2014/main" id="{5C84ABA9-37C6-3D7E-A022-4E862BDA9C84}"/>
                </a:ext>
              </a:extLst>
            </p:cNvPr>
            <p:cNvSpPr/>
            <p:nvPr/>
          </p:nvSpPr>
          <p:spPr>
            <a:xfrm>
              <a:off x="4039031" y="4538716"/>
              <a:ext cx="135524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81" y="6"/>
                  </a:moveTo>
                  <a:cubicBezTo>
                    <a:pt x="186" y="11"/>
                    <a:pt x="185" y="20"/>
                    <a:pt x="179" y="2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0" y="185"/>
                    <a:pt x="11" y="186"/>
                    <a:pt x="6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6"/>
                    <a:pt x="0" y="165"/>
                    <a:pt x="6" y="159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65" y="0"/>
                    <a:pt x="176" y="0"/>
                    <a:pt x="181" y="5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3244;p50">
              <a:extLst>
                <a:ext uri="{FF2B5EF4-FFF2-40B4-BE49-F238E27FC236}">
                  <a16:creationId xmlns:a16="http://schemas.microsoft.com/office/drawing/2014/main" id="{1B520073-EA6C-98EA-9CC6-0D5B7E68FCCF}"/>
                </a:ext>
              </a:extLst>
            </p:cNvPr>
            <p:cNvSpPr/>
            <p:nvPr/>
          </p:nvSpPr>
          <p:spPr>
            <a:xfrm>
              <a:off x="4053148" y="4552834"/>
              <a:ext cx="1341130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68" y="16"/>
                  </a:moveTo>
                  <a:cubicBezTo>
                    <a:pt x="16" y="169"/>
                    <a:pt x="16" y="169"/>
                    <a:pt x="16" y="169"/>
                  </a:cubicBezTo>
                  <a:cubicBezTo>
                    <a:pt x="11" y="173"/>
                    <a:pt x="5" y="175"/>
                    <a:pt x="0" y="174"/>
                  </a:cubicBezTo>
                  <a:cubicBezTo>
                    <a:pt x="1" y="175"/>
                    <a:pt x="2" y="177"/>
                    <a:pt x="3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84"/>
                    <a:pt x="18" y="183"/>
                    <a:pt x="24" y="177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83" y="18"/>
                    <a:pt x="184" y="9"/>
                    <a:pt x="179" y="4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7" y="2"/>
                    <a:pt x="175" y="1"/>
                    <a:pt x="173" y="0"/>
                  </a:cubicBezTo>
                  <a:cubicBezTo>
                    <a:pt x="175" y="5"/>
                    <a:pt x="173" y="11"/>
                    <a:pt x="168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3245;p50">
              <a:extLst>
                <a:ext uri="{FF2B5EF4-FFF2-40B4-BE49-F238E27FC236}">
                  <a16:creationId xmlns:a16="http://schemas.microsoft.com/office/drawing/2014/main" id="{BFD34707-1D22-2B41-D637-37128AA762C0}"/>
                </a:ext>
              </a:extLst>
            </p:cNvPr>
            <p:cNvSpPr/>
            <p:nvPr/>
          </p:nvSpPr>
          <p:spPr>
            <a:xfrm>
              <a:off x="4088438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59" y="1"/>
                  </a:moveTo>
                  <a:cubicBezTo>
                    <a:pt x="160" y="2"/>
                    <a:pt x="160" y="3"/>
                    <a:pt x="159" y="4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2" y="160"/>
                    <a:pt x="1" y="159"/>
                  </a:cubicBezTo>
                  <a:cubicBezTo>
                    <a:pt x="0" y="159"/>
                    <a:pt x="0" y="157"/>
                    <a:pt x="1" y="156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7" y="0"/>
                    <a:pt x="158" y="0"/>
                    <a:pt x="159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3246;p50">
              <a:extLst>
                <a:ext uri="{FF2B5EF4-FFF2-40B4-BE49-F238E27FC236}">
                  <a16:creationId xmlns:a16="http://schemas.microsoft.com/office/drawing/2014/main" id="{6A01AC60-1716-B16F-71B6-22550A8B6BB2}"/>
                </a:ext>
              </a:extLst>
            </p:cNvPr>
            <p:cNvSpPr/>
            <p:nvPr/>
          </p:nvSpPr>
          <p:spPr>
            <a:xfrm>
              <a:off x="5175459" y="4538716"/>
              <a:ext cx="1362307" cy="1362310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5" y="6"/>
                  </a:moveTo>
                  <a:cubicBezTo>
                    <a:pt x="0" y="11"/>
                    <a:pt x="1" y="20"/>
                    <a:pt x="7" y="26"/>
                  </a:cubicBezTo>
                  <a:cubicBezTo>
                    <a:pt x="160" y="179"/>
                    <a:pt x="160" y="179"/>
                    <a:pt x="160" y="179"/>
                  </a:cubicBezTo>
                  <a:cubicBezTo>
                    <a:pt x="166" y="185"/>
                    <a:pt x="175" y="186"/>
                    <a:pt x="180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6" y="176"/>
                    <a:pt x="186" y="165"/>
                    <a:pt x="179" y="159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0"/>
                    <a:pt x="10" y="0"/>
                    <a:pt x="5" y="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3247;p50">
              <a:extLst>
                <a:ext uri="{FF2B5EF4-FFF2-40B4-BE49-F238E27FC236}">
                  <a16:creationId xmlns:a16="http://schemas.microsoft.com/office/drawing/2014/main" id="{1FC2C2AA-2C21-E4B8-1476-014DE8C40A80}"/>
                </a:ext>
              </a:extLst>
            </p:cNvPr>
            <p:cNvSpPr/>
            <p:nvPr/>
          </p:nvSpPr>
          <p:spPr>
            <a:xfrm>
              <a:off x="5175459" y="4552834"/>
              <a:ext cx="1348191" cy="1348193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" y="16"/>
                  </a:moveTo>
                  <a:cubicBezTo>
                    <a:pt x="168" y="169"/>
                    <a:pt x="168" y="169"/>
                    <a:pt x="168" y="169"/>
                  </a:cubicBezTo>
                  <a:cubicBezTo>
                    <a:pt x="173" y="173"/>
                    <a:pt x="179" y="175"/>
                    <a:pt x="184" y="174"/>
                  </a:cubicBezTo>
                  <a:cubicBezTo>
                    <a:pt x="183" y="175"/>
                    <a:pt x="182" y="177"/>
                    <a:pt x="181" y="179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75" y="184"/>
                    <a:pt x="166" y="183"/>
                    <a:pt x="160" y="17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" y="18"/>
                    <a:pt x="0" y="9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9" y="1"/>
                    <a:pt x="11" y="0"/>
                  </a:cubicBezTo>
                  <a:cubicBezTo>
                    <a:pt x="9" y="5"/>
                    <a:pt x="11" y="11"/>
                    <a:pt x="15" y="16"/>
                  </a:cubicBezTo>
                  <a:close/>
                </a:path>
              </a:pathLst>
            </a:custGeom>
            <a:solidFill>
              <a:srgbClr val="5C4142">
                <a:alpha val="24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3248;p50">
              <a:extLst>
                <a:ext uri="{FF2B5EF4-FFF2-40B4-BE49-F238E27FC236}">
                  <a16:creationId xmlns:a16="http://schemas.microsoft.com/office/drawing/2014/main" id="{4EAA50C8-F65E-4448-4304-9CE0232F4730}"/>
                </a:ext>
              </a:extLst>
            </p:cNvPr>
            <p:cNvSpPr/>
            <p:nvPr/>
          </p:nvSpPr>
          <p:spPr>
            <a:xfrm>
              <a:off x="5316630" y="4595185"/>
              <a:ext cx="1171724" cy="1171726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57" y="160"/>
                    <a:pt x="158" y="160"/>
                    <a:pt x="159" y="159"/>
                  </a:cubicBezTo>
                  <a:cubicBezTo>
                    <a:pt x="160" y="159"/>
                    <a:pt x="160" y="157"/>
                    <a:pt x="159" y="15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3249;p50">
              <a:extLst>
                <a:ext uri="{FF2B5EF4-FFF2-40B4-BE49-F238E27FC236}">
                  <a16:creationId xmlns:a16="http://schemas.microsoft.com/office/drawing/2014/main" id="{202E4663-1BD5-64E4-D880-EECEBB096B7F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6E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3250;p50">
              <a:extLst>
                <a:ext uri="{FF2B5EF4-FFF2-40B4-BE49-F238E27FC236}">
                  <a16:creationId xmlns:a16="http://schemas.microsoft.com/office/drawing/2014/main" id="{C0B780B9-6568-D141-3D9F-20FFA909EF45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75"/>
                  </a:moveTo>
                  <a:lnTo>
                    <a:pt x="8" y="83"/>
                  </a:lnTo>
                  <a:lnTo>
                    <a:pt x="0" y="7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87" y="9"/>
                  </a:lnTo>
                  <a:lnTo>
                    <a:pt x="79" y="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3251;p50">
              <a:extLst>
                <a:ext uri="{FF2B5EF4-FFF2-40B4-BE49-F238E27FC236}">
                  <a16:creationId xmlns:a16="http://schemas.microsoft.com/office/drawing/2014/main" id="{78EC9656-E01F-2BE4-46F6-36F4DF236776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3252;p50">
              <a:extLst>
                <a:ext uri="{FF2B5EF4-FFF2-40B4-BE49-F238E27FC236}">
                  <a16:creationId xmlns:a16="http://schemas.microsoft.com/office/drawing/2014/main" id="{E8445EAB-3015-148D-7823-45E02D24994B}"/>
                </a:ext>
              </a:extLst>
            </p:cNvPr>
            <p:cNvSpPr/>
            <p:nvPr/>
          </p:nvSpPr>
          <p:spPr>
            <a:xfrm>
              <a:off x="4949585" y="5675147"/>
              <a:ext cx="614098" cy="585865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79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8" y="83"/>
                  </a:lnTo>
                  <a:lnTo>
                    <a:pt x="79" y="75"/>
                  </a:lnTo>
                  <a:lnTo>
                    <a:pt x="87" y="9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3253;p50">
              <a:extLst>
                <a:ext uri="{FF2B5EF4-FFF2-40B4-BE49-F238E27FC236}">
                  <a16:creationId xmlns:a16="http://schemas.microsoft.com/office/drawing/2014/main" id="{96947A82-2762-10C0-76A6-8E385811666F}"/>
                </a:ext>
              </a:extLst>
            </p:cNvPr>
            <p:cNvSpPr/>
            <p:nvPr/>
          </p:nvSpPr>
          <p:spPr>
            <a:xfrm>
              <a:off x="5006053" y="5738676"/>
              <a:ext cx="557700" cy="5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3254;p50">
              <a:extLst>
                <a:ext uri="{FF2B5EF4-FFF2-40B4-BE49-F238E27FC236}">
                  <a16:creationId xmlns:a16="http://schemas.microsoft.com/office/drawing/2014/main" id="{A1636AE7-311B-EDA1-41C3-20687EA1CDE1}"/>
                </a:ext>
              </a:extLst>
            </p:cNvPr>
            <p:cNvSpPr/>
            <p:nvPr/>
          </p:nvSpPr>
          <p:spPr>
            <a:xfrm>
              <a:off x="5006053" y="5738676"/>
              <a:ext cx="557630" cy="522335"/>
            </a:xfrm>
            <a:custGeom>
              <a:avLst/>
              <a:gdLst/>
              <a:ahLst/>
              <a:cxnLst/>
              <a:rect l="l" t="t" r="r" b="b"/>
              <a:pathLst>
                <a:path w="79" h="74" extrusionOk="0">
                  <a:moveTo>
                    <a:pt x="0" y="74"/>
                  </a:moveTo>
                  <a:lnTo>
                    <a:pt x="79" y="0"/>
                  </a:lnTo>
                  <a:lnTo>
                    <a:pt x="7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DF2E3">
                <a:alpha val="220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2" name="Arco 4781">
            <a:extLst>
              <a:ext uri="{FF2B5EF4-FFF2-40B4-BE49-F238E27FC236}">
                <a16:creationId xmlns:a16="http://schemas.microsoft.com/office/drawing/2014/main" id="{257DF20D-301C-442C-F070-8B36796162FD}"/>
              </a:ext>
            </a:extLst>
          </p:cNvPr>
          <p:cNvSpPr/>
          <p:nvPr/>
        </p:nvSpPr>
        <p:spPr>
          <a:xfrm>
            <a:off x="5822989" y="3487546"/>
            <a:ext cx="1387316" cy="330979"/>
          </a:xfrm>
          <a:prstGeom prst="arc">
            <a:avLst/>
          </a:prstGeom>
          <a:ln w="38100">
            <a:solidFill>
              <a:schemeClr val="bg1">
                <a:lumMod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3" name="Figura a mano libera: forma 4782">
            <a:extLst>
              <a:ext uri="{FF2B5EF4-FFF2-40B4-BE49-F238E27FC236}">
                <a16:creationId xmlns:a16="http://schemas.microsoft.com/office/drawing/2014/main" id="{1FCCBC83-C8CD-1CE7-6549-D4B6ED40AADD}"/>
              </a:ext>
            </a:extLst>
          </p:cNvPr>
          <p:cNvSpPr/>
          <p:nvPr/>
        </p:nvSpPr>
        <p:spPr>
          <a:xfrm>
            <a:off x="5576402" y="3582912"/>
            <a:ext cx="1548064" cy="997305"/>
          </a:xfrm>
          <a:custGeom>
            <a:avLst/>
            <a:gdLst>
              <a:gd name="connsiteX0" fmla="*/ 1548064 w 1548064"/>
              <a:gd name="connsiteY0" fmla="*/ 460005 h 997305"/>
              <a:gd name="connsiteX1" fmla="*/ 1351721 w 1548064"/>
              <a:gd name="connsiteY1" fmla="*/ 880742 h 997305"/>
              <a:gd name="connsiteX2" fmla="*/ 902935 w 1548064"/>
              <a:gd name="connsiteY2" fmla="*/ 992938 h 997305"/>
              <a:gd name="connsiteX3" fmla="*/ 212928 w 1548064"/>
              <a:gd name="connsiteY3" fmla="*/ 768545 h 997305"/>
              <a:gd name="connsiteX4" fmla="*/ 454150 w 1548064"/>
              <a:gd name="connsiteY4" fmla="*/ 628300 h 997305"/>
              <a:gd name="connsiteX5" fmla="*/ 5365 w 1548064"/>
              <a:gd name="connsiteY5" fmla="*/ 280491 h 997305"/>
              <a:gd name="connsiteX6" fmla="*/ 212928 w 1548064"/>
              <a:gd name="connsiteY6" fmla="*/ 0 h 99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8064" h="997305">
                <a:moveTo>
                  <a:pt x="1548064" y="460005"/>
                </a:moveTo>
                <a:cubicBezTo>
                  <a:pt x="1503653" y="625962"/>
                  <a:pt x="1459242" y="791920"/>
                  <a:pt x="1351721" y="880742"/>
                </a:cubicBezTo>
                <a:cubicBezTo>
                  <a:pt x="1244199" y="969564"/>
                  <a:pt x="1092734" y="1011638"/>
                  <a:pt x="902935" y="992938"/>
                </a:cubicBezTo>
                <a:cubicBezTo>
                  <a:pt x="713136" y="974239"/>
                  <a:pt x="287725" y="829318"/>
                  <a:pt x="212928" y="768545"/>
                </a:cubicBezTo>
                <a:cubicBezTo>
                  <a:pt x="138130" y="707772"/>
                  <a:pt x="488744" y="709642"/>
                  <a:pt x="454150" y="628300"/>
                </a:cubicBezTo>
                <a:cubicBezTo>
                  <a:pt x="419556" y="546958"/>
                  <a:pt x="45569" y="385208"/>
                  <a:pt x="5365" y="280491"/>
                </a:cubicBezTo>
                <a:cubicBezTo>
                  <a:pt x="-34839" y="175774"/>
                  <a:pt x="162440" y="47683"/>
                  <a:pt x="212928" y="0"/>
                </a:cubicBezTo>
              </a:path>
            </a:pathLst>
          </a:custGeom>
          <a:noFill/>
          <a:ln>
            <a:solidFill>
              <a:srgbClr val="998C7E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84" name="Google Shape;3940;p70">
            <a:extLst>
              <a:ext uri="{FF2B5EF4-FFF2-40B4-BE49-F238E27FC236}">
                <a16:creationId xmlns:a16="http://schemas.microsoft.com/office/drawing/2014/main" id="{C4EFB18C-012D-04D1-B563-B614EC34F78B}"/>
              </a:ext>
            </a:extLst>
          </p:cNvPr>
          <p:cNvGrpSpPr/>
          <p:nvPr/>
        </p:nvGrpSpPr>
        <p:grpSpPr>
          <a:xfrm>
            <a:off x="4729928" y="2603649"/>
            <a:ext cx="343722" cy="306444"/>
            <a:chOff x="4458047" y="1287127"/>
            <a:chExt cx="498154" cy="498154"/>
          </a:xfrm>
          <a:solidFill>
            <a:schemeClr val="accent3">
              <a:lumMod val="75000"/>
            </a:schemeClr>
          </a:solidFill>
        </p:grpSpPr>
        <p:sp>
          <p:nvSpPr>
            <p:cNvPr id="4785" name="Google Shape;3941;p70">
              <a:extLst>
                <a:ext uri="{FF2B5EF4-FFF2-40B4-BE49-F238E27FC236}">
                  <a16:creationId xmlns:a16="http://schemas.microsoft.com/office/drawing/2014/main" id="{67DFE630-DF9F-9E3C-1200-49A27A128595}"/>
                </a:ext>
              </a:extLst>
            </p:cNvPr>
            <p:cNvSpPr/>
            <p:nvPr/>
          </p:nvSpPr>
          <p:spPr>
            <a:xfrm>
              <a:off x="4668275" y="1354691"/>
              <a:ext cx="77699" cy="122915"/>
            </a:xfrm>
            <a:custGeom>
              <a:avLst/>
              <a:gdLst/>
              <a:ahLst/>
              <a:cxnLst/>
              <a:rect l="l" t="t" r="r" b="b"/>
              <a:pathLst>
                <a:path w="299" h="473" extrusionOk="0">
                  <a:moveTo>
                    <a:pt x="110" y="456"/>
                  </a:moveTo>
                  <a:lnTo>
                    <a:pt x="110" y="456"/>
                  </a:lnTo>
                  <a:cubicBezTo>
                    <a:pt x="120" y="468"/>
                    <a:pt x="135" y="473"/>
                    <a:pt x="150" y="473"/>
                  </a:cubicBezTo>
                  <a:cubicBezTo>
                    <a:pt x="164" y="473"/>
                    <a:pt x="178" y="468"/>
                    <a:pt x="190" y="456"/>
                  </a:cubicBezTo>
                  <a:cubicBezTo>
                    <a:pt x="220" y="425"/>
                    <a:pt x="220" y="425"/>
                    <a:pt x="220" y="425"/>
                  </a:cubicBezTo>
                  <a:cubicBezTo>
                    <a:pt x="271" y="375"/>
                    <a:pt x="299" y="308"/>
                    <a:pt x="299" y="236"/>
                  </a:cubicBezTo>
                  <a:cubicBezTo>
                    <a:pt x="299" y="166"/>
                    <a:pt x="271" y="98"/>
                    <a:pt x="220" y="4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67" y="-6"/>
                    <a:pt x="131" y="-6"/>
                    <a:pt x="110" y="1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27" y="98"/>
                    <a:pt x="0" y="166"/>
                    <a:pt x="0" y="236"/>
                  </a:cubicBezTo>
                  <a:cubicBezTo>
                    <a:pt x="0" y="308"/>
                    <a:pt x="27" y="375"/>
                    <a:pt x="78" y="425"/>
                  </a:cubicBezTo>
                  <a:lnTo>
                    <a:pt x="110" y="456"/>
                  </a:lnTo>
                  <a:moveTo>
                    <a:pt x="110" y="456"/>
                  </a:moveTo>
                  <a:lnTo>
                    <a:pt x="110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6" name="Google Shape;3942;p70">
              <a:extLst>
                <a:ext uri="{FF2B5EF4-FFF2-40B4-BE49-F238E27FC236}">
                  <a16:creationId xmlns:a16="http://schemas.microsoft.com/office/drawing/2014/main" id="{558A4EC8-C0E0-24E1-69F4-572EE77FDBD9}"/>
                </a:ext>
              </a:extLst>
            </p:cNvPr>
            <p:cNvSpPr/>
            <p:nvPr/>
          </p:nvSpPr>
          <p:spPr>
            <a:xfrm>
              <a:off x="4630075" y="1489559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1"/>
                    <a:pt x="327" y="86"/>
                  </a:cubicBezTo>
                  <a:cubicBezTo>
                    <a:pt x="315" y="98"/>
                    <a:pt x="306" y="110"/>
                    <a:pt x="297" y="122"/>
                  </a:cubicBezTo>
                  <a:cubicBezTo>
                    <a:pt x="287" y="110"/>
                    <a:pt x="277" y="98"/>
                    <a:pt x="266" y="86"/>
                  </a:cubicBezTo>
                  <a:cubicBezTo>
                    <a:pt x="210" y="31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0" y="412"/>
                    <a:pt x="594" y="279"/>
                    <a:pt x="594" y="115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7" name="Google Shape;3943;p70">
              <a:extLst>
                <a:ext uri="{FF2B5EF4-FFF2-40B4-BE49-F238E27FC236}">
                  <a16:creationId xmlns:a16="http://schemas.microsoft.com/office/drawing/2014/main" id="{C3333BC8-0269-08C4-0CFA-C85772F32F29}"/>
                </a:ext>
              </a:extLst>
            </p:cNvPr>
            <p:cNvSpPr/>
            <p:nvPr/>
          </p:nvSpPr>
          <p:spPr>
            <a:xfrm>
              <a:off x="4630075" y="1615332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7"/>
                  </a:cubicBezTo>
                  <a:cubicBezTo>
                    <a:pt x="315" y="99"/>
                    <a:pt x="306" y="111"/>
                    <a:pt x="297" y="124"/>
                  </a:cubicBezTo>
                  <a:cubicBezTo>
                    <a:pt x="287" y="111"/>
                    <a:pt x="277" y="99"/>
                    <a:pt x="266" y="87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0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6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8" name="Google Shape;3944;p70">
              <a:extLst>
                <a:ext uri="{FF2B5EF4-FFF2-40B4-BE49-F238E27FC236}">
                  <a16:creationId xmlns:a16="http://schemas.microsoft.com/office/drawing/2014/main" id="{7BE4F040-5D06-43F3-6BE5-D1DE06271C1F}"/>
                </a:ext>
              </a:extLst>
            </p:cNvPr>
            <p:cNvSpPr/>
            <p:nvPr/>
          </p:nvSpPr>
          <p:spPr>
            <a:xfrm>
              <a:off x="4692702" y="1750979"/>
              <a:ext cx="28845" cy="34302"/>
            </a:xfrm>
            <a:custGeom>
              <a:avLst/>
              <a:gdLst/>
              <a:ahLst/>
              <a:cxnLst/>
              <a:rect l="l" t="t" r="r" b="b"/>
              <a:pathLst>
                <a:path w="111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1" y="107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3" y="3"/>
                    <a:pt x="74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9" name="Google Shape;3945;p70">
              <a:extLst>
                <a:ext uri="{FF2B5EF4-FFF2-40B4-BE49-F238E27FC236}">
                  <a16:creationId xmlns:a16="http://schemas.microsoft.com/office/drawing/2014/main" id="{2B8E5F68-29E0-81C2-C39B-90530C327DB5}"/>
                </a:ext>
              </a:extLst>
            </p:cNvPr>
            <p:cNvSpPr/>
            <p:nvPr/>
          </p:nvSpPr>
          <p:spPr>
            <a:xfrm>
              <a:off x="4840303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5" y="474"/>
                    <a:pt x="149" y="474"/>
                  </a:cubicBezTo>
                  <a:cubicBezTo>
                    <a:pt x="164" y="474"/>
                    <a:pt x="177" y="468"/>
                    <a:pt x="189" y="456"/>
                  </a:cubicBezTo>
                  <a:cubicBezTo>
                    <a:pt x="220" y="426"/>
                    <a:pt x="220" y="426"/>
                    <a:pt x="220" y="426"/>
                  </a:cubicBezTo>
                  <a:cubicBezTo>
                    <a:pt x="271" y="375"/>
                    <a:pt x="298" y="309"/>
                    <a:pt x="298" y="237"/>
                  </a:cubicBezTo>
                  <a:cubicBezTo>
                    <a:pt x="298" y="166"/>
                    <a:pt x="271" y="98"/>
                    <a:pt x="220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7" y="-6"/>
                    <a:pt x="131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7" y="98"/>
                    <a:pt x="0" y="166"/>
                    <a:pt x="0" y="237"/>
                  </a:cubicBezTo>
                  <a:cubicBezTo>
                    <a:pt x="0" y="309"/>
                    <a:pt x="27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0" name="Google Shape;3946;p70">
              <a:extLst>
                <a:ext uri="{FF2B5EF4-FFF2-40B4-BE49-F238E27FC236}">
                  <a16:creationId xmlns:a16="http://schemas.microsoft.com/office/drawing/2014/main" id="{CA1C2FAD-DE28-FACE-2664-35A7A30A2F61}"/>
                </a:ext>
              </a:extLst>
            </p:cNvPr>
            <p:cNvSpPr/>
            <p:nvPr/>
          </p:nvSpPr>
          <p:spPr>
            <a:xfrm>
              <a:off x="4801843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7"/>
                    <a:pt x="307" y="110"/>
                    <a:pt x="297" y="122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4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Google Shape;3947;p70">
              <a:extLst>
                <a:ext uri="{FF2B5EF4-FFF2-40B4-BE49-F238E27FC236}">
                  <a16:creationId xmlns:a16="http://schemas.microsoft.com/office/drawing/2014/main" id="{02454EAB-7F96-B5D9-9900-FE6FFDE0BE28}"/>
                </a:ext>
              </a:extLst>
            </p:cNvPr>
            <p:cNvSpPr/>
            <p:nvPr/>
          </p:nvSpPr>
          <p:spPr>
            <a:xfrm>
              <a:off x="4801843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8"/>
                    <a:pt x="307" y="110"/>
                    <a:pt x="297" y="123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4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2" name="Google Shape;3948;p70">
              <a:extLst>
                <a:ext uri="{FF2B5EF4-FFF2-40B4-BE49-F238E27FC236}">
                  <a16:creationId xmlns:a16="http://schemas.microsoft.com/office/drawing/2014/main" id="{79FE7C5F-D5D2-9DCB-9FA6-C882316610FF}"/>
                </a:ext>
              </a:extLst>
            </p:cNvPr>
            <p:cNvSpPr/>
            <p:nvPr/>
          </p:nvSpPr>
          <p:spPr>
            <a:xfrm>
              <a:off x="4864470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6" y="132"/>
                    <a:pt x="56" y="132"/>
                  </a:cubicBezTo>
                  <a:cubicBezTo>
                    <a:pt x="87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3"/>
                    <a:pt x="75" y="4"/>
                    <a:pt x="56" y="4"/>
                  </a:cubicBezTo>
                  <a:cubicBezTo>
                    <a:pt x="38" y="4"/>
                    <a:pt x="18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3" name="Google Shape;3949;p70">
              <a:extLst>
                <a:ext uri="{FF2B5EF4-FFF2-40B4-BE49-F238E27FC236}">
                  <a16:creationId xmlns:a16="http://schemas.microsoft.com/office/drawing/2014/main" id="{316F821F-8BAE-8CA9-D599-39BB87C3F47B}"/>
                </a:ext>
              </a:extLst>
            </p:cNvPr>
            <p:cNvSpPr/>
            <p:nvPr/>
          </p:nvSpPr>
          <p:spPr>
            <a:xfrm>
              <a:off x="4496506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4" y="474"/>
                    <a:pt x="149" y="474"/>
                  </a:cubicBezTo>
                  <a:cubicBezTo>
                    <a:pt x="163" y="474"/>
                    <a:pt x="177" y="468"/>
                    <a:pt x="189" y="456"/>
                  </a:cubicBezTo>
                  <a:cubicBezTo>
                    <a:pt x="219" y="426"/>
                    <a:pt x="219" y="426"/>
                    <a:pt x="219" y="426"/>
                  </a:cubicBezTo>
                  <a:cubicBezTo>
                    <a:pt x="270" y="375"/>
                    <a:pt x="298" y="309"/>
                    <a:pt x="298" y="237"/>
                  </a:cubicBezTo>
                  <a:cubicBezTo>
                    <a:pt x="298" y="166"/>
                    <a:pt x="270" y="98"/>
                    <a:pt x="219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6" y="-6"/>
                    <a:pt x="132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6" y="98"/>
                    <a:pt x="0" y="166"/>
                    <a:pt x="0" y="237"/>
                  </a:cubicBezTo>
                  <a:cubicBezTo>
                    <a:pt x="0" y="309"/>
                    <a:pt x="26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4" name="Google Shape;3950;p70">
              <a:extLst>
                <a:ext uri="{FF2B5EF4-FFF2-40B4-BE49-F238E27FC236}">
                  <a16:creationId xmlns:a16="http://schemas.microsoft.com/office/drawing/2014/main" id="{9A91B19E-A5D5-DF9D-C677-FB560217A801}"/>
                </a:ext>
              </a:extLst>
            </p:cNvPr>
            <p:cNvSpPr/>
            <p:nvPr/>
          </p:nvSpPr>
          <p:spPr>
            <a:xfrm>
              <a:off x="4458047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7"/>
                    <a:pt x="306" y="110"/>
                    <a:pt x="297" y="122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5" name="Google Shape;3951;p70">
              <a:extLst>
                <a:ext uri="{FF2B5EF4-FFF2-40B4-BE49-F238E27FC236}">
                  <a16:creationId xmlns:a16="http://schemas.microsoft.com/office/drawing/2014/main" id="{A7090AF8-B911-12D3-BAA6-19A51517E99A}"/>
                </a:ext>
              </a:extLst>
            </p:cNvPr>
            <p:cNvSpPr/>
            <p:nvPr/>
          </p:nvSpPr>
          <p:spPr>
            <a:xfrm>
              <a:off x="4458047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8"/>
                    <a:pt x="306" y="110"/>
                    <a:pt x="297" y="123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6" name="Google Shape;3952;p70">
              <a:extLst>
                <a:ext uri="{FF2B5EF4-FFF2-40B4-BE49-F238E27FC236}">
                  <a16:creationId xmlns:a16="http://schemas.microsoft.com/office/drawing/2014/main" id="{EEEEB570-9F53-BD27-56B4-9BF32A786538}"/>
                </a:ext>
              </a:extLst>
            </p:cNvPr>
            <p:cNvSpPr/>
            <p:nvPr/>
          </p:nvSpPr>
          <p:spPr>
            <a:xfrm>
              <a:off x="4520674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3"/>
                    <a:pt x="75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7" name="Google Shape;3940;p70">
            <a:extLst>
              <a:ext uri="{FF2B5EF4-FFF2-40B4-BE49-F238E27FC236}">
                <a16:creationId xmlns:a16="http://schemas.microsoft.com/office/drawing/2014/main" id="{280D39C0-CA06-476F-3291-078BDD07856E}"/>
              </a:ext>
            </a:extLst>
          </p:cNvPr>
          <p:cNvGrpSpPr/>
          <p:nvPr/>
        </p:nvGrpSpPr>
        <p:grpSpPr>
          <a:xfrm>
            <a:off x="5123628" y="2603649"/>
            <a:ext cx="343722" cy="306444"/>
            <a:chOff x="4458047" y="1287127"/>
            <a:chExt cx="498154" cy="498154"/>
          </a:xfrm>
          <a:solidFill>
            <a:schemeClr val="accent3">
              <a:lumMod val="75000"/>
            </a:schemeClr>
          </a:solidFill>
        </p:grpSpPr>
        <p:sp>
          <p:nvSpPr>
            <p:cNvPr id="4798" name="Google Shape;3941;p70">
              <a:extLst>
                <a:ext uri="{FF2B5EF4-FFF2-40B4-BE49-F238E27FC236}">
                  <a16:creationId xmlns:a16="http://schemas.microsoft.com/office/drawing/2014/main" id="{394B9432-3072-AE7E-0F0E-600A73C3F4B7}"/>
                </a:ext>
              </a:extLst>
            </p:cNvPr>
            <p:cNvSpPr/>
            <p:nvPr/>
          </p:nvSpPr>
          <p:spPr>
            <a:xfrm>
              <a:off x="4668275" y="1354691"/>
              <a:ext cx="77699" cy="122915"/>
            </a:xfrm>
            <a:custGeom>
              <a:avLst/>
              <a:gdLst/>
              <a:ahLst/>
              <a:cxnLst/>
              <a:rect l="l" t="t" r="r" b="b"/>
              <a:pathLst>
                <a:path w="299" h="473" extrusionOk="0">
                  <a:moveTo>
                    <a:pt x="110" y="456"/>
                  </a:moveTo>
                  <a:lnTo>
                    <a:pt x="110" y="456"/>
                  </a:lnTo>
                  <a:cubicBezTo>
                    <a:pt x="120" y="468"/>
                    <a:pt x="135" y="473"/>
                    <a:pt x="150" y="473"/>
                  </a:cubicBezTo>
                  <a:cubicBezTo>
                    <a:pt x="164" y="473"/>
                    <a:pt x="178" y="468"/>
                    <a:pt x="190" y="456"/>
                  </a:cubicBezTo>
                  <a:cubicBezTo>
                    <a:pt x="220" y="425"/>
                    <a:pt x="220" y="425"/>
                    <a:pt x="220" y="425"/>
                  </a:cubicBezTo>
                  <a:cubicBezTo>
                    <a:pt x="271" y="375"/>
                    <a:pt x="299" y="308"/>
                    <a:pt x="299" y="236"/>
                  </a:cubicBezTo>
                  <a:cubicBezTo>
                    <a:pt x="299" y="166"/>
                    <a:pt x="271" y="98"/>
                    <a:pt x="220" y="4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67" y="-6"/>
                    <a:pt x="131" y="-6"/>
                    <a:pt x="110" y="1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27" y="98"/>
                    <a:pt x="0" y="166"/>
                    <a:pt x="0" y="236"/>
                  </a:cubicBezTo>
                  <a:cubicBezTo>
                    <a:pt x="0" y="308"/>
                    <a:pt x="27" y="375"/>
                    <a:pt x="78" y="425"/>
                  </a:cubicBezTo>
                  <a:lnTo>
                    <a:pt x="110" y="456"/>
                  </a:lnTo>
                  <a:moveTo>
                    <a:pt x="110" y="456"/>
                  </a:moveTo>
                  <a:lnTo>
                    <a:pt x="110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9" name="Google Shape;3942;p70">
              <a:extLst>
                <a:ext uri="{FF2B5EF4-FFF2-40B4-BE49-F238E27FC236}">
                  <a16:creationId xmlns:a16="http://schemas.microsoft.com/office/drawing/2014/main" id="{053BCD91-98D8-529A-6333-0A8A6688CD29}"/>
                </a:ext>
              </a:extLst>
            </p:cNvPr>
            <p:cNvSpPr/>
            <p:nvPr/>
          </p:nvSpPr>
          <p:spPr>
            <a:xfrm>
              <a:off x="4630075" y="1489559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1"/>
                    <a:pt x="327" y="86"/>
                  </a:cubicBezTo>
                  <a:cubicBezTo>
                    <a:pt x="315" y="98"/>
                    <a:pt x="306" y="110"/>
                    <a:pt x="297" y="122"/>
                  </a:cubicBezTo>
                  <a:cubicBezTo>
                    <a:pt x="287" y="110"/>
                    <a:pt x="277" y="98"/>
                    <a:pt x="266" y="86"/>
                  </a:cubicBezTo>
                  <a:cubicBezTo>
                    <a:pt x="210" y="31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0" y="412"/>
                    <a:pt x="594" y="279"/>
                    <a:pt x="594" y="115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0" name="Google Shape;3943;p70">
              <a:extLst>
                <a:ext uri="{FF2B5EF4-FFF2-40B4-BE49-F238E27FC236}">
                  <a16:creationId xmlns:a16="http://schemas.microsoft.com/office/drawing/2014/main" id="{57AF08AB-4EE1-871F-09B1-BBF20EC8E941}"/>
                </a:ext>
              </a:extLst>
            </p:cNvPr>
            <p:cNvSpPr/>
            <p:nvPr/>
          </p:nvSpPr>
          <p:spPr>
            <a:xfrm>
              <a:off x="4630075" y="1615332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7"/>
                  </a:cubicBezTo>
                  <a:cubicBezTo>
                    <a:pt x="315" y="99"/>
                    <a:pt x="306" y="111"/>
                    <a:pt x="297" y="124"/>
                  </a:cubicBezTo>
                  <a:cubicBezTo>
                    <a:pt x="287" y="111"/>
                    <a:pt x="277" y="99"/>
                    <a:pt x="266" y="87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0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6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1" name="Google Shape;3944;p70">
              <a:extLst>
                <a:ext uri="{FF2B5EF4-FFF2-40B4-BE49-F238E27FC236}">
                  <a16:creationId xmlns:a16="http://schemas.microsoft.com/office/drawing/2014/main" id="{4E4B8B50-624D-1144-372F-36BE494B8C9C}"/>
                </a:ext>
              </a:extLst>
            </p:cNvPr>
            <p:cNvSpPr/>
            <p:nvPr/>
          </p:nvSpPr>
          <p:spPr>
            <a:xfrm>
              <a:off x="4692702" y="1750979"/>
              <a:ext cx="28845" cy="34302"/>
            </a:xfrm>
            <a:custGeom>
              <a:avLst/>
              <a:gdLst/>
              <a:ahLst/>
              <a:cxnLst/>
              <a:rect l="l" t="t" r="r" b="b"/>
              <a:pathLst>
                <a:path w="111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1" y="107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3" y="3"/>
                    <a:pt x="74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2" name="Google Shape;3945;p70">
              <a:extLst>
                <a:ext uri="{FF2B5EF4-FFF2-40B4-BE49-F238E27FC236}">
                  <a16:creationId xmlns:a16="http://schemas.microsoft.com/office/drawing/2014/main" id="{3E454D0C-5E46-AA49-3DAD-68D9BD350A1B}"/>
                </a:ext>
              </a:extLst>
            </p:cNvPr>
            <p:cNvSpPr/>
            <p:nvPr/>
          </p:nvSpPr>
          <p:spPr>
            <a:xfrm>
              <a:off x="4840303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5" y="474"/>
                    <a:pt x="149" y="474"/>
                  </a:cubicBezTo>
                  <a:cubicBezTo>
                    <a:pt x="164" y="474"/>
                    <a:pt x="177" y="468"/>
                    <a:pt x="189" y="456"/>
                  </a:cubicBezTo>
                  <a:cubicBezTo>
                    <a:pt x="220" y="426"/>
                    <a:pt x="220" y="426"/>
                    <a:pt x="220" y="426"/>
                  </a:cubicBezTo>
                  <a:cubicBezTo>
                    <a:pt x="271" y="375"/>
                    <a:pt x="298" y="309"/>
                    <a:pt x="298" y="237"/>
                  </a:cubicBezTo>
                  <a:cubicBezTo>
                    <a:pt x="298" y="166"/>
                    <a:pt x="271" y="98"/>
                    <a:pt x="220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7" y="-6"/>
                    <a:pt x="131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7" y="98"/>
                    <a:pt x="0" y="166"/>
                    <a:pt x="0" y="237"/>
                  </a:cubicBezTo>
                  <a:cubicBezTo>
                    <a:pt x="0" y="309"/>
                    <a:pt x="27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Google Shape;3946;p70">
              <a:extLst>
                <a:ext uri="{FF2B5EF4-FFF2-40B4-BE49-F238E27FC236}">
                  <a16:creationId xmlns:a16="http://schemas.microsoft.com/office/drawing/2014/main" id="{AB08C474-7AC8-D26B-F5F5-2EC3E5A287B6}"/>
                </a:ext>
              </a:extLst>
            </p:cNvPr>
            <p:cNvSpPr/>
            <p:nvPr/>
          </p:nvSpPr>
          <p:spPr>
            <a:xfrm>
              <a:off x="4801843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7"/>
                    <a:pt x="307" y="110"/>
                    <a:pt x="297" y="122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4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4" name="Google Shape;3947;p70">
              <a:extLst>
                <a:ext uri="{FF2B5EF4-FFF2-40B4-BE49-F238E27FC236}">
                  <a16:creationId xmlns:a16="http://schemas.microsoft.com/office/drawing/2014/main" id="{6EE757C8-2FB2-259B-1934-F7F9688AFA5E}"/>
                </a:ext>
              </a:extLst>
            </p:cNvPr>
            <p:cNvSpPr/>
            <p:nvPr/>
          </p:nvSpPr>
          <p:spPr>
            <a:xfrm>
              <a:off x="4801843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8"/>
                    <a:pt x="307" y="110"/>
                    <a:pt x="297" y="123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4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5" name="Google Shape;3948;p70">
              <a:extLst>
                <a:ext uri="{FF2B5EF4-FFF2-40B4-BE49-F238E27FC236}">
                  <a16:creationId xmlns:a16="http://schemas.microsoft.com/office/drawing/2014/main" id="{D4181421-2052-998F-7938-81EDCC824176}"/>
                </a:ext>
              </a:extLst>
            </p:cNvPr>
            <p:cNvSpPr/>
            <p:nvPr/>
          </p:nvSpPr>
          <p:spPr>
            <a:xfrm>
              <a:off x="4864470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6" y="132"/>
                    <a:pt x="56" y="132"/>
                  </a:cubicBezTo>
                  <a:cubicBezTo>
                    <a:pt x="87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3"/>
                    <a:pt x="75" y="4"/>
                    <a:pt x="56" y="4"/>
                  </a:cubicBezTo>
                  <a:cubicBezTo>
                    <a:pt x="38" y="4"/>
                    <a:pt x="18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6" name="Google Shape;3949;p70">
              <a:extLst>
                <a:ext uri="{FF2B5EF4-FFF2-40B4-BE49-F238E27FC236}">
                  <a16:creationId xmlns:a16="http://schemas.microsoft.com/office/drawing/2014/main" id="{BE8FFD50-AE03-94C1-4099-7021AF5CC868}"/>
                </a:ext>
              </a:extLst>
            </p:cNvPr>
            <p:cNvSpPr/>
            <p:nvPr/>
          </p:nvSpPr>
          <p:spPr>
            <a:xfrm>
              <a:off x="4496506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4" y="474"/>
                    <a:pt x="149" y="474"/>
                  </a:cubicBezTo>
                  <a:cubicBezTo>
                    <a:pt x="163" y="474"/>
                    <a:pt x="177" y="468"/>
                    <a:pt x="189" y="456"/>
                  </a:cubicBezTo>
                  <a:cubicBezTo>
                    <a:pt x="219" y="426"/>
                    <a:pt x="219" y="426"/>
                    <a:pt x="219" y="426"/>
                  </a:cubicBezTo>
                  <a:cubicBezTo>
                    <a:pt x="270" y="375"/>
                    <a:pt x="298" y="309"/>
                    <a:pt x="298" y="237"/>
                  </a:cubicBezTo>
                  <a:cubicBezTo>
                    <a:pt x="298" y="166"/>
                    <a:pt x="270" y="98"/>
                    <a:pt x="219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6" y="-6"/>
                    <a:pt x="132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6" y="98"/>
                    <a:pt x="0" y="166"/>
                    <a:pt x="0" y="237"/>
                  </a:cubicBezTo>
                  <a:cubicBezTo>
                    <a:pt x="0" y="309"/>
                    <a:pt x="26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7" name="Google Shape;3950;p70">
              <a:extLst>
                <a:ext uri="{FF2B5EF4-FFF2-40B4-BE49-F238E27FC236}">
                  <a16:creationId xmlns:a16="http://schemas.microsoft.com/office/drawing/2014/main" id="{440891C3-8468-F49C-C494-5D79E48D8A8E}"/>
                </a:ext>
              </a:extLst>
            </p:cNvPr>
            <p:cNvSpPr/>
            <p:nvPr/>
          </p:nvSpPr>
          <p:spPr>
            <a:xfrm>
              <a:off x="4458047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7"/>
                    <a:pt x="306" y="110"/>
                    <a:pt x="297" y="122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8" name="Google Shape;3951;p70">
              <a:extLst>
                <a:ext uri="{FF2B5EF4-FFF2-40B4-BE49-F238E27FC236}">
                  <a16:creationId xmlns:a16="http://schemas.microsoft.com/office/drawing/2014/main" id="{DB535653-5E03-455B-04AF-C153584FF554}"/>
                </a:ext>
              </a:extLst>
            </p:cNvPr>
            <p:cNvSpPr/>
            <p:nvPr/>
          </p:nvSpPr>
          <p:spPr>
            <a:xfrm>
              <a:off x="4458047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8"/>
                    <a:pt x="306" y="110"/>
                    <a:pt x="297" y="123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9" name="Google Shape;3952;p70">
              <a:extLst>
                <a:ext uri="{FF2B5EF4-FFF2-40B4-BE49-F238E27FC236}">
                  <a16:creationId xmlns:a16="http://schemas.microsoft.com/office/drawing/2014/main" id="{B9D0BA85-8EAA-280C-FC21-52E94EFB064F}"/>
                </a:ext>
              </a:extLst>
            </p:cNvPr>
            <p:cNvSpPr/>
            <p:nvPr/>
          </p:nvSpPr>
          <p:spPr>
            <a:xfrm>
              <a:off x="4520674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3"/>
                    <a:pt x="75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0" name="Google Shape;3940;p70">
            <a:extLst>
              <a:ext uri="{FF2B5EF4-FFF2-40B4-BE49-F238E27FC236}">
                <a16:creationId xmlns:a16="http://schemas.microsoft.com/office/drawing/2014/main" id="{37F579FD-68F8-DF90-1622-36AEC69C541E}"/>
              </a:ext>
            </a:extLst>
          </p:cNvPr>
          <p:cNvGrpSpPr/>
          <p:nvPr/>
        </p:nvGrpSpPr>
        <p:grpSpPr>
          <a:xfrm>
            <a:off x="5485617" y="2603649"/>
            <a:ext cx="343722" cy="306444"/>
            <a:chOff x="4458047" y="1287127"/>
            <a:chExt cx="498154" cy="498154"/>
          </a:xfrm>
          <a:solidFill>
            <a:schemeClr val="accent3">
              <a:lumMod val="75000"/>
            </a:schemeClr>
          </a:solidFill>
        </p:grpSpPr>
        <p:sp>
          <p:nvSpPr>
            <p:cNvPr id="4811" name="Google Shape;3941;p70">
              <a:extLst>
                <a:ext uri="{FF2B5EF4-FFF2-40B4-BE49-F238E27FC236}">
                  <a16:creationId xmlns:a16="http://schemas.microsoft.com/office/drawing/2014/main" id="{4523FEF0-5B74-3D2F-1A44-A1D6B04EE72C}"/>
                </a:ext>
              </a:extLst>
            </p:cNvPr>
            <p:cNvSpPr/>
            <p:nvPr/>
          </p:nvSpPr>
          <p:spPr>
            <a:xfrm>
              <a:off x="4668275" y="1354691"/>
              <a:ext cx="77699" cy="122915"/>
            </a:xfrm>
            <a:custGeom>
              <a:avLst/>
              <a:gdLst/>
              <a:ahLst/>
              <a:cxnLst/>
              <a:rect l="l" t="t" r="r" b="b"/>
              <a:pathLst>
                <a:path w="299" h="473" extrusionOk="0">
                  <a:moveTo>
                    <a:pt x="110" y="456"/>
                  </a:moveTo>
                  <a:lnTo>
                    <a:pt x="110" y="456"/>
                  </a:lnTo>
                  <a:cubicBezTo>
                    <a:pt x="120" y="468"/>
                    <a:pt x="135" y="473"/>
                    <a:pt x="150" y="473"/>
                  </a:cubicBezTo>
                  <a:cubicBezTo>
                    <a:pt x="164" y="473"/>
                    <a:pt x="178" y="468"/>
                    <a:pt x="190" y="456"/>
                  </a:cubicBezTo>
                  <a:cubicBezTo>
                    <a:pt x="220" y="425"/>
                    <a:pt x="220" y="425"/>
                    <a:pt x="220" y="425"/>
                  </a:cubicBezTo>
                  <a:cubicBezTo>
                    <a:pt x="271" y="375"/>
                    <a:pt x="299" y="308"/>
                    <a:pt x="299" y="236"/>
                  </a:cubicBezTo>
                  <a:cubicBezTo>
                    <a:pt x="299" y="166"/>
                    <a:pt x="271" y="98"/>
                    <a:pt x="220" y="4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67" y="-6"/>
                    <a:pt x="131" y="-6"/>
                    <a:pt x="110" y="1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27" y="98"/>
                    <a:pt x="0" y="166"/>
                    <a:pt x="0" y="236"/>
                  </a:cubicBezTo>
                  <a:cubicBezTo>
                    <a:pt x="0" y="308"/>
                    <a:pt x="27" y="375"/>
                    <a:pt x="78" y="425"/>
                  </a:cubicBezTo>
                  <a:lnTo>
                    <a:pt x="110" y="456"/>
                  </a:lnTo>
                  <a:moveTo>
                    <a:pt x="110" y="456"/>
                  </a:moveTo>
                  <a:lnTo>
                    <a:pt x="110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2" name="Google Shape;3942;p70">
              <a:extLst>
                <a:ext uri="{FF2B5EF4-FFF2-40B4-BE49-F238E27FC236}">
                  <a16:creationId xmlns:a16="http://schemas.microsoft.com/office/drawing/2014/main" id="{49E1632D-D782-2A11-1F06-C229D5B32DC5}"/>
                </a:ext>
              </a:extLst>
            </p:cNvPr>
            <p:cNvSpPr/>
            <p:nvPr/>
          </p:nvSpPr>
          <p:spPr>
            <a:xfrm>
              <a:off x="4630075" y="1489559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1"/>
                    <a:pt x="327" y="86"/>
                  </a:cubicBezTo>
                  <a:cubicBezTo>
                    <a:pt x="315" y="98"/>
                    <a:pt x="306" y="110"/>
                    <a:pt x="297" y="122"/>
                  </a:cubicBezTo>
                  <a:cubicBezTo>
                    <a:pt x="287" y="110"/>
                    <a:pt x="277" y="98"/>
                    <a:pt x="266" y="86"/>
                  </a:cubicBezTo>
                  <a:cubicBezTo>
                    <a:pt x="210" y="31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0" y="412"/>
                    <a:pt x="594" y="279"/>
                    <a:pt x="594" y="115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3" name="Google Shape;3943;p70">
              <a:extLst>
                <a:ext uri="{FF2B5EF4-FFF2-40B4-BE49-F238E27FC236}">
                  <a16:creationId xmlns:a16="http://schemas.microsoft.com/office/drawing/2014/main" id="{CD1007F4-A499-C624-CE7E-6E9A712DFBAC}"/>
                </a:ext>
              </a:extLst>
            </p:cNvPr>
            <p:cNvSpPr/>
            <p:nvPr/>
          </p:nvSpPr>
          <p:spPr>
            <a:xfrm>
              <a:off x="4630075" y="1615332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7"/>
                  </a:cubicBezTo>
                  <a:cubicBezTo>
                    <a:pt x="315" y="99"/>
                    <a:pt x="306" y="111"/>
                    <a:pt x="297" y="124"/>
                  </a:cubicBezTo>
                  <a:cubicBezTo>
                    <a:pt x="287" y="111"/>
                    <a:pt x="277" y="99"/>
                    <a:pt x="266" y="87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0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6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4" name="Google Shape;3944;p70">
              <a:extLst>
                <a:ext uri="{FF2B5EF4-FFF2-40B4-BE49-F238E27FC236}">
                  <a16:creationId xmlns:a16="http://schemas.microsoft.com/office/drawing/2014/main" id="{A748DDCF-1E23-F683-2C04-6519B2DC93B0}"/>
                </a:ext>
              </a:extLst>
            </p:cNvPr>
            <p:cNvSpPr/>
            <p:nvPr/>
          </p:nvSpPr>
          <p:spPr>
            <a:xfrm>
              <a:off x="4692702" y="1750979"/>
              <a:ext cx="28845" cy="34302"/>
            </a:xfrm>
            <a:custGeom>
              <a:avLst/>
              <a:gdLst/>
              <a:ahLst/>
              <a:cxnLst/>
              <a:rect l="l" t="t" r="r" b="b"/>
              <a:pathLst>
                <a:path w="111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1" y="107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3" y="3"/>
                    <a:pt x="74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5" name="Google Shape;3945;p70">
              <a:extLst>
                <a:ext uri="{FF2B5EF4-FFF2-40B4-BE49-F238E27FC236}">
                  <a16:creationId xmlns:a16="http://schemas.microsoft.com/office/drawing/2014/main" id="{07C1A2A2-A5A0-156E-4FBD-5717BB774437}"/>
                </a:ext>
              </a:extLst>
            </p:cNvPr>
            <p:cNvSpPr/>
            <p:nvPr/>
          </p:nvSpPr>
          <p:spPr>
            <a:xfrm>
              <a:off x="4840303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5" y="474"/>
                    <a:pt x="149" y="474"/>
                  </a:cubicBezTo>
                  <a:cubicBezTo>
                    <a:pt x="164" y="474"/>
                    <a:pt x="177" y="468"/>
                    <a:pt x="189" y="456"/>
                  </a:cubicBezTo>
                  <a:cubicBezTo>
                    <a:pt x="220" y="426"/>
                    <a:pt x="220" y="426"/>
                    <a:pt x="220" y="426"/>
                  </a:cubicBezTo>
                  <a:cubicBezTo>
                    <a:pt x="271" y="375"/>
                    <a:pt x="298" y="309"/>
                    <a:pt x="298" y="237"/>
                  </a:cubicBezTo>
                  <a:cubicBezTo>
                    <a:pt x="298" y="166"/>
                    <a:pt x="271" y="98"/>
                    <a:pt x="220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7" y="-6"/>
                    <a:pt x="131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7" y="98"/>
                    <a:pt x="0" y="166"/>
                    <a:pt x="0" y="237"/>
                  </a:cubicBezTo>
                  <a:cubicBezTo>
                    <a:pt x="0" y="309"/>
                    <a:pt x="27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6" name="Google Shape;3946;p70">
              <a:extLst>
                <a:ext uri="{FF2B5EF4-FFF2-40B4-BE49-F238E27FC236}">
                  <a16:creationId xmlns:a16="http://schemas.microsoft.com/office/drawing/2014/main" id="{CA2EB489-486C-952B-7584-4362C073145A}"/>
                </a:ext>
              </a:extLst>
            </p:cNvPr>
            <p:cNvSpPr/>
            <p:nvPr/>
          </p:nvSpPr>
          <p:spPr>
            <a:xfrm>
              <a:off x="4801843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7"/>
                    <a:pt x="307" y="110"/>
                    <a:pt x="297" y="122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4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7" name="Google Shape;3947;p70">
              <a:extLst>
                <a:ext uri="{FF2B5EF4-FFF2-40B4-BE49-F238E27FC236}">
                  <a16:creationId xmlns:a16="http://schemas.microsoft.com/office/drawing/2014/main" id="{0DF4BFBC-9D56-A176-DE1B-88EE13425AD4}"/>
                </a:ext>
              </a:extLst>
            </p:cNvPr>
            <p:cNvSpPr/>
            <p:nvPr/>
          </p:nvSpPr>
          <p:spPr>
            <a:xfrm>
              <a:off x="4801843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8"/>
                    <a:pt x="307" y="110"/>
                    <a:pt x="297" y="123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4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8" name="Google Shape;3948;p70">
              <a:extLst>
                <a:ext uri="{FF2B5EF4-FFF2-40B4-BE49-F238E27FC236}">
                  <a16:creationId xmlns:a16="http://schemas.microsoft.com/office/drawing/2014/main" id="{08CA95F6-8DD5-4EAE-13EE-AF210CA35C9D}"/>
                </a:ext>
              </a:extLst>
            </p:cNvPr>
            <p:cNvSpPr/>
            <p:nvPr/>
          </p:nvSpPr>
          <p:spPr>
            <a:xfrm>
              <a:off x="4864470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6" y="132"/>
                    <a:pt x="56" y="132"/>
                  </a:cubicBezTo>
                  <a:cubicBezTo>
                    <a:pt x="87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3"/>
                    <a:pt x="75" y="4"/>
                    <a:pt x="56" y="4"/>
                  </a:cubicBezTo>
                  <a:cubicBezTo>
                    <a:pt x="38" y="4"/>
                    <a:pt x="18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9" name="Google Shape;3949;p70">
              <a:extLst>
                <a:ext uri="{FF2B5EF4-FFF2-40B4-BE49-F238E27FC236}">
                  <a16:creationId xmlns:a16="http://schemas.microsoft.com/office/drawing/2014/main" id="{1788056E-BEF2-5B38-7A48-751EC340D8AB}"/>
                </a:ext>
              </a:extLst>
            </p:cNvPr>
            <p:cNvSpPr/>
            <p:nvPr/>
          </p:nvSpPr>
          <p:spPr>
            <a:xfrm>
              <a:off x="4496506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4" y="474"/>
                    <a:pt x="149" y="474"/>
                  </a:cubicBezTo>
                  <a:cubicBezTo>
                    <a:pt x="163" y="474"/>
                    <a:pt x="177" y="468"/>
                    <a:pt x="189" y="456"/>
                  </a:cubicBezTo>
                  <a:cubicBezTo>
                    <a:pt x="219" y="426"/>
                    <a:pt x="219" y="426"/>
                    <a:pt x="219" y="426"/>
                  </a:cubicBezTo>
                  <a:cubicBezTo>
                    <a:pt x="270" y="375"/>
                    <a:pt x="298" y="309"/>
                    <a:pt x="298" y="237"/>
                  </a:cubicBezTo>
                  <a:cubicBezTo>
                    <a:pt x="298" y="166"/>
                    <a:pt x="270" y="98"/>
                    <a:pt x="219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6" y="-6"/>
                    <a:pt x="132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6" y="98"/>
                    <a:pt x="0" y="166"/>
                    <a:pt x="0" y="237"/>
                  </a:cubicBezTo>
                  <a:cubicBezTo>
                    <a:pt x="0" y="309"/>
                    <a:pt x="26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0" name="Google Shape;3950;p70">
              <a:extLst>
                <a:ext uri="{FF2B5EF4-FFF2-40B4-BE49-F238E27FC236}">
                  <a16:creationId xmlns:a16="http://schemas.microsoft.com/office/drawing/2014/main" id="{AF3DFD7E-9B0B-32BF-92C4-6FDB6FCD06EF}"/>
                </a:ext>
              </a:extLst>
            </p:cNvPr>
            <p:cNvSpPr/>
            <p:nvPr/>
          </p:nvSpPr>
          <p:spPr>
            <a:xfrm>
              <a:off x="4458047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7"/>
                    <a:pt x="306" y="110"/>
                    <a:pt x="297" y="122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1" name="Google Shape;3951;p70">
              <a:extLst>
                <a:ext uri="{FF2B5EF4-FFF2-40B4-BE49-F238E27FC236}">
                  <a16:creationId xmlns:a16="http://schemas.microsoft.com/office/drawing/2014/main" id="{CD2EA630-DE3C-0B41-F100-CEFBCB452258}"/>
                </a:ext>
              </a:extLst>
            </p:cNvPr>
            <p:cNvSpPr/>
            <p:nvPr/>
          </p:nvSpPr>
          <p:spPr>
            <a:xfrm>
              <a:off x="4458047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8"/>
                    <a:pt x="306" y="110"/>
                    <a:pt x="297" y="123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2" name="Google Shape;3952;p70">
              <a:extLst>
                <a:ext uri="{FF2B5EF4-FFF2-40B4-BE49-F238E27FC236}">
                  <a16:creationId xmlns:a16="http://schemas.microsoft.com/office/drawing/2014/main" id="{50CA64D8-9134-F4DA-8805-625C700CA0F1}"/>
                </a:ext>
              </a:extLst>
            </p:cNvPr>
            <p:cNvSpPr/>
            <p:nvPr/>
          </p:nvSpPr>
          <p:spPr>
            <a:xfrm>
              <a:off x="4520674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3"/>
                    <a:pt x="75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3" name="Google Shape;3940;p70">
            <a:extLst>
              <a:ext uri="{FF2B5EF4-FFF2-40B4-BE49-F238E27FC236}">
                <a16:creationId xmlns:a16="http://schemas.microsoft.com/office/drawing/2014/main" id="{D8BFB685-1AC4-148B-BCB8-60B348F8FC1A}"/>
              </a:ext>
            </a:extLst>
          </p:cNvPr>
          <p:cNvGrpSpPr/>
          <p:nvPr/>
        </p:nvGrpSpPr>
        <p:grpSpPr>
          <a:xfrm>
            <a:off x="5845940" y="2603649"/>
            <a:ext cx="343722" cy="306444"/>
            <a:chOff x="4458047" y="1287127"/>
            <a:chExt cx="498154" cy="498154"/>
          </a:xfrm>
          <a:solidFill>
            <a:schemeClr val="accent3">
              <a:lumMod val="75000"/>
            </a:schemeClr>
          </a:solidFill>
        </p:grpSpPr>
        <p:sp>
          <p:nvSpPr>
            <p:cNvPr id="4824" name="Google Shape;3941;p70">
              <a:extLst>
                <a:ext uri="{FF2B5EF4-FFF2-40B4-BE49-F238E27FC236}">
                  <a16:creationId xmlns:a16="http://schemas.microsoft.com/office/drawing/2014/main" id="{8109C8E0-E880-3380-E8B3-49C579D25770}"/>
                </a:ext>
              </a:extLst>
            </p:cNvPr>
            <p:cNvSpPr/>
            <p:nvPr/>
          </p:nvSpPr>
          <p:spPr>
            <a:xfrm>
              <a:off x="4668275" y="1354691"/>
              <a:ext cx="77699" cy="122915"/>
            </a:xfrm>
            <a:custGeom>
              <a:avLst/>
              <a:gdLst/>
              <a:ahLst/>
              <a:cxnLst/>
              <a:rect l="l" t="t" r="r" b="b"/>
              <a:pathLst>
                <a:path w="299" h="473" extrusionOk="0">
                  <a:moveTo>
                    <a:pt x="110" y="456"/>
                  </a:moveTo>
                  <a:lnTo>
                    <a:pt x="110" y="456"/>
                  </a:lnTo>
                  <a:cubicBezTo>
                    <a:pt x="120" y="468"/>
                    <a:pt x="135" y="473"/>
                    <a:pt x="150" y="473"/>
                  </a:cubicBezTo>
                  <a:cubicBezTo>
                    <a:pt x="164" y="473"/>
                    <a:pt x="178" y="468"/>
                    <a:pt x="190" y="456"/>
                  </a:cubicBezTo>
                  <a:cubicBezTo>
                    <a:pt x="220" y="425"/>
                    <a:pt x="220" y="425"/>
                    <a:pt x="220" y="425"/>
                  </a:cubicBezTo>
                  <a:cubicBezTo>
                    <a:pt x="271" y="375"/>
                    <a:pt x="299" y="308"/>
                    <a:pt x="299" y="236"/>
                  </a:cubicBezTo>
                  <a:cubicBezTo>
                    <a:pt x="299" y="166"/>
                    <a:pt x="271" y="98"/>
                    <a:pt x="220" y="4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67" y="-6"/>
                    <a:pt x="131" y="-6"/>
                    <a:pt x="110" y="1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27" y="98"/>
                    <a:pt x="0" y="166"/>
                    <a:pt x="0" y="236"/>
                  </a:cubicBezTo>
                  <a:cubicBezTo>
                    <a:pt x="0" y="308"/>
                    <a:pt x="27" y="375"/>
                    <a:pt x="78" y="425"/>
                  </a:cubicBezTo>
                  <a:lnTo>
                    <a:pt x="110" y="456"/>
                  </a:lnTo>
                  <a:moveTo>
                    <a:pt x="110" y="456"/>
                  </a:moveTo>
                  <a:lnTo>
                    <a:pt x="110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5" name="Google Shape;3942;p70">
              <a:extLst>
                <a:ext uri="{FF2B5EF4-FFF2-40B4-BE49-F238E27FC236}">
                  <a16:creationId xmlns:a16="http://schemas.microsoft.com/office/drawing/2014/main" id="{3CDFC847-A412-062F-26C6-2B14387506E4}"/>
                </a:ext>
              </a:extLst>
            </p:cNvPr>
            <p:cNvSpPr/>
            <p:nvPr/>
          </p:nvSpPr>
          <p:spPr>
            <a:xfrm>
              <a:off x="4630075" y="1489559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1"/>
                    <a:pt x="327" y="86"/>
                  </a:cubicBezTo>
                  <a:cubicBezTo>
                    <a:pt x="315" y="98"/>
                    <a:pt x="306" y="110"/>
                    <a:pt x="297" y="122"/>
                  </a:cubicBezTo>
                  <a:cubicBezTo>
                    <a:pt x="287" y="110"/>
                    <a:pt x="277" y="98"/>
                    <a:pt x="266" y="86"/>
                  </a:cubicBezTo>
                  <a:cubicBezTo>
                    <a:pt x="210" y="31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0" y="412"/>
                    <a:pt x="594" y="279"/>
                    <a:pt x="594" y="115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6" name="Google Shape;3943;p70">
              <a:extLst>
                <a:ext uri="{FF2B5EF4-FFF2-40B4-BE49-F238E27FC236}">
                  <a16:creationId xmlns:a16="http://schemas.microsoft.com/office/drawing/2014/main" id="{67610ADA-FD10-A6E4-53BD-D8EDA382304D}"/>
                </a:ext>
              </a:extLst>
            </p:cNvPr>
            <p:cNvSpPr/>
            <p:nvPr/>
          </p:nvSpPr>
          <p:spPr>
            <a:xfrm>
              <a:off x="4630075" y="1615332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7"/>
                  </a:cubicBezTo>
                  <a:cubicBezTo>
                    <a:pt x="315" y="99"/>
                    <a:pt x="306" y="111"/>
                    <a:pt x="297" y="124"/>
                  </a:cubicBezTo>
                  <a:cubicBezTo>
                    <a:pt x="287" y="111"/>
                    <a:pt x="277" y="99"/>
                    <a:pt x="266" y="87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0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6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7" name="Google Shape;3944;p70">
              <a:extLst>
                <a:ext uri="{FF2B5EF4-FFF2-40B4-BE49-F238E27FC236}">
                  <a16:creationId xmlns:a16="http://schemas.microsoft.com/office/drawing/2014/main" id="{FDC9408F-AD40-8ABD-E4AA-AA6B37020320}"/>
                </a:ext>
              </a:extLst>
            </p:cNvPr>
            <p:cNvSpPr/>
            <p:nvPr/>
          </p:nvSpPr>
          <p:spPr>
            <a:xfrm>
              <a:off x="4692702" y="1750979"/>
              <a:ext cx="28845" cy="34302"/>
            </a:xfrm>
            <a:custGeom>
              <a:avLst/>
              <a:gdLst/>
              <a:ahLst/>
              <a:cxnLst/>
              <a:rect l="l" t="t" r="r" b="b"/>
              <a:pathLst>
                <a:path w="111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1" y="107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3" y="3"/>
                    <a:pt x="74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8" name="Google Shape;3945;p70">
              <a:extLst>
                <a:ext uri="{FF2B5EF4-FFF2-40B4-BE49-F238E27FC236}">
                  <a16:creationId xmlns:a16="http://schemas.microsoft.com/office/drawing/2014/main" id="{A7CA2464-E305-A602-2CBD-7DE3E2B3E543}"/>
                </a:ext>
              </a:extLst>
            </p:cNvPr>
            <p:cNvSpPr/>
            <p:nvPr/>
          </p:nvSpPr>
          <p:spPr>
            <a:xfrm>
              <a:off x="4840303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5" y="474"/>
                    <a:pt x="149" y="474"/>
                  </a:cubicBezTo>
                  <a:cubicBezTo>
                    <a:pt x="164" y="474"/>
                    <a:pt x="177" y="468"/>
                    <a:pt x="189" y="456"/>
                  </a:cubicBezTo>
                  <a:cubicBezTo>
                    <a:pt x="220" y="426"/>
                    <a:pt x="220" y="426"/>
                    <a:pt x="220" y="426"/>
                  </a:cubicBezTo>
                  <a:cubicBezTo>
                    <a:pt x="271" y="375"/>
                    <a:pt x="298" y="309"/>
                    <a:pt x="298" y="237"/>
                  </a:cubicBezTo>
                  <a:cubicBezTo>
                    <a:pt x="298" y="166"/>
                    <a:pt x="271" y="98"/>
                    <a:pt x="220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7" y="-6"/>
                    <a:pt x="131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7" y="98"/>
                    <a:pt x="0" y="166"/>
                    <a:pt x="0" y="237"/>
                  </a:cubicBezTo>
                  <a:cubicBezTo>
                    <a:pt x="0" y="309"/>
                    <a:pt x="27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9" name="Google Shape;3946;p70">
              <a:extLst>
                <a:ext uri="{FF2B5EF4-FFF2-40B4-BE49-F238E27FC236}">
                  <a16:creationId xmlns:a16="http://schemas.microsoft.com/office/drawing/2014/main" id="{DAFB9C0A-C47A-8446-C15A-B6A5769D06B0}"/>
                </a:ext>
              </a:extLst>
            </p:cNvPr>
            <p:cNvSpPr/>
            <p:nvPr/>
          </p:nvSpPr>
          <p:spPr>
            <a:xfrm>
              <a:off x="4801843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7"/>
                    <a:pt x="307" y="110"/>
                    <a:pt x="297" y="122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4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0" name="Google Shape;3947;p70">
              <a:extLst>
                <a:ext uri="{FF2B5EF4-FFF2-40B4-BE49-F238E27FC236}">
                  <a16:creationId xmlns:a16="http://schemas.microsoft.com/office/drawing/2014/main" id="{ECC28BA4-BDFB-B51D-AD25-66F3824B06E9}"/>
                </a:ext>
              </a:extLst>
            </p:cNvPr>
            <p:cNvSpPr/>
            <p:nvPr/>
          </p:nvSpPr>
          <p:spPr>
            <a:xfrm>
              <a:off x="4801843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8"/>
                    <a:pt x="307" y="110"/>
                    <a:pt x="297" y="123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4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Google Shape;3948;p70">
              <a:extLst>
                <a:ext uri="{FF2B5EF4-FFF2-40B4-BE49-F238E27FC236}">
                  <a16:creationId xmlns:a16="http://schemas.microsoft.com/office/drawing/2014/main" id="{48375211-C103-4806-2BC7-D1E2D760AA53}"/>
                </a:ext>
              </a:extLst>
            </p:cNvPr>
            <p:cNvSpPr/>
            <p:nvPr/>
          </p:nvSpPr>
          <p:spPr>
            <a:xfrm>
              <a:off x="4864470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6" y="132"/>
                    <a:pt x="56" y="132"/>
                  </a:cubicBezTo>
                  <a:cubicBezTo>
                    <a:pt x="87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3"/>
                    <a:pt x="75" y="4"/>
                    <a:pt x="56" y="4"/>
                  </a:cubicBezTo>
                  <a:cubicBezTo>
                    <a:pt x="38" y="4"/>
                    <a:pt x="18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2" name="Google Shape;3949;p70">
              <a:extLst>
                <a:ext uri="{FF2B5EF4-FFF2-40B4-BE49-F238E27FC236}">
                  <a16:creationId xmlns:a16="http://schemas.microsoft.com/office/drawing/2014/main" id="{F34E815B-FC41-A1E8-B6D2-BFA79884B877}"/>
                </a:ext>
              </a:extLst>
            </p:cNvPr>
            <p:cNvSpPr/>
            <p:nvPr/>
          </p:nvSpPr>
          <p:spPr>
            <a:xfrm>
              <a:off x="4496506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4" y="474"/>
                    <a:pt x="149" y="474"/>
                  </a:cubicBezTo>
                  <a:cubicBezTo>
                    <a:pt x="163" y="474"/>
                    <a:pt x="177" y="468"/>
                    <a:pt x="189" y="456"/>
                  </a:cubicBezTo>
                  <a:cubicBezTo>
                    <a:pt x="219" y="426"/>
                    <a:pt x="219" y="426"/>
                    <a:pt x="219" y="426"/>
                  </a:cubicBezTo>
                  <a:cubicBezTo>
                    <a:pt x="270" y="375"/>
                    <a:pt x="298" y="309"/>
                    <a:pt x="298" y="237"/>
                  </a:cubicBezTo>
                  <a:cubicBezTo>
                    <a:pt x="298" y="166"/>
                    <a:pt x="270" y="98"/>
                    <a:pt x="219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6" y="-6"/>
                    <a:pt x="132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6" y="98"/>
                    <a:pt x="0" y="166"/>
                    <a:pt x="0" y="237"/>
                  </a:cubicBezTo>
                  <a:cubicBezTo>
                    <a:pt x="0" y="309"/>
                    <a:pt x="26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3" name="Google Shape;3950;p70">
              <a:extLst>
                <a:ext uri="{FF2B5EF4-FFF2-40B4-BE49-F238E27FC236}">
                  <a16:creationId xmlns:a16="http://schemas.microsoft.com/office/drawing/2014/main" id="{B00CD2D4-31DA-C3B5-0747-E17D9C2242B3}"/>
                </a:ext>
              </a:extLst>
            </p:cNvPr>
            <p:cNvSpPr/>
            <p:nvPr/>
          </p:nvSpPr>
          <p:spPr>
            <a:xfrm>
              <a:off x="4458047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7"/>
                    <a:pt x="306" y="110"/>
                    <a:pt x="297" y="122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Google Shape;3951;p70">
              <a:extLst>
                <a:ext uri="{FF2B5EF4-FFF2-40B4-BE49-F238E27FC236}">
                  <a16:creationId xmlns:a16="http://schemas.microsoft.com/office/drawing/2014/main" id="{E7890D08-4FE9-B69B-B029-A225EBAAC411}"/>
                </a:ext>
              </a:extLst>
            </p:cNvPr>
            <p:cNvSpPr/>
            <p:nvPr/>
          </p:nvSpPr>
          <p:spPr>
            <a:xfrm>
              <a:off x="4458047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8"/>
                    <a:pt x="306" y="110"/>
                    <a:pt x="297" y="123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5" name="Google Shape;3952;p70">
              <a:extLst>
                <a:ext uri="{FF2B5EF4-FFF2-40B4-BE49-F238E27FC236}">
                  <a16:creationId xmlns:a16="http://schemas.microsoft.com/office/drawing/2014/main" id="{104B79FA-43B2-5465-AC30-1EE77D200044}"/>
                </a:ext>
              </a:extLst>
            </p:cNvPr>
            <p:cNvSpPr/>
            <p:nvPr/>
          </p:nvSpPr>
          <p:spPr>
            <a:xfrm>
              <a:off x="4520674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3"/>
                    <a:pt x="75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6" name="Google Shape;3940;p70">
            <a:extLst>
              <a:ext uri="{FF2B5EF4-FFF2-40B4-BE49-F238E27FC236}">
                <a16:creationId xmlns:a16="http://schemas.microsoft.com/office/drawing/2014/main" id="{F072A168-2FDD-14A5-1975-5A02A3C074FD}"/>
              </a:ext>
            </a:extLst>
          </p:cNvPr>
          <p:cNvGrpSpPr/>
          <p:nvPr/>
        </p:nvGrpSpPr>
        <p:grpSpPr>
          <a:xfrm>
            <a:off x="6242558" y="2603649"/>
            <a:ext cx="343722" cy="306444"/>
            <a:chOff x="4458047" y="1287127"/>
            <a:chExt cx="498154" cy="498154"/>
          </a:xfrm>
          <a:solidFill>
            <a:schemeClr val="accent3">
              <a:lumMod val="75000"/>
            </a:schemeClr>
          </a:solidFill>
        </p:grpSpPr>
        <p:sp>
          <p:nvSpPr>
            <p:cNvPr id="4837" name="Google Shape;3941;p70">
              <a:extLst>
                <a:ext uri="{FF2B5EF4-FFF2-40B4-BE49-F238E27FC236}">
                  <a16:creationId xmlns:a16="http://schemas.microsoft.com/office/drawing/2014/main" id="{E2CC9878-71B8-39A5-5373-BAFB7BA58833}"/>
                </a:ext>
              </a:extLst>
            </p:cNvPr>
            <p:cNvSpPr/>
            <p:nvPr/>
          </p:nvSpPr>
          <p:spPr>
            <a:xfrm>
              <a:off x="4668275" y="1354691"/>
              <a:ext cx="77699" cy="122915"/>
            </a:xfrm>
            <a:custGeom>
              <a:avLst/>
              <a:gdLst/>
              <a:ahLst/>
              <a:cxnLst/>
              <a:rect l="l" t="t" r="r" b="b"/>
              <a:pathLst>
                <a:path w="299" h="473" extrusionOk="0">
                  <a:moveTo>
                    <a:pt x="110" y="456"/>
                  </a:moveTo>
                  <a:lnTo>
                    <a:pt x="110" y="456"/>
                  </a:lnTo>
                  <a:cubicBezTo>
                    <a:pt x="120" y="468"/>
                    <a:pt x="135" y="473"/>
                    <a:pt x="150" y="473"/>
                  </a:cubicBezTo>
                  <a:cubicBezTo>
                    <a:pt x="164" y="473"/>
                    <a:pt x="178" y="468"/>
                    <a:pt x="190" y="456"/>
                  </a:cubicBezTo>
                  <a:cubicBezTo>
                    <a:pt x="220" y="425"/>
                    <a:pt x="220" y="425"/>
                    <a:pt x="220" y="425"/>
                  </a:cubicBezTo>
                  <a:cubicBezTo>
                    <a:pt x="271" y="375"/>
                    <a:pt x="299" y="308"/>
                    <a:pt x="299" y="236"/>
                  </a:cubicBezTo>
                  <a:cubicBezTo>
                    <a:pt x="299" y="166"/>
                    <a:pt x="271" y="98"/>
                    <a:pt x="220" y="4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67" y="-6"/>
                    <a:pt x="131" y="-6"/>
                    <a:pt x="110" y="1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27" y="98"/>
                    <a:pt x="0" y="166"/>
                    <a:pt x="0" y="236"/>
                  </a:cubicBezTo>
                  <a:cubicBezTo>
                    <a:pt x="0" y="308"/>
                    <a:pt x="27" y="375"/>
                    <a:pt x="78" y="425"/>
                  </a:cubicBezTo>
                  <a:lnTo>
                    <a:pt x="110" y="456"/>
                  </a:lnTo>
                  <a:moveTo>
                    <a:pt x="110" y="456"/>
                  </a:moveTo>
                  <a:lnTo>
                    <a:pt x="110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8" name="Google Shape;3942;p70">
              <a:extLst>
                <a:ext uri="{FF2B5EF4-FFF2-40B4-BE49-F238E27FC236}">
                  <a16:creationId xmlns:a16="http://schemas.microsoft.com/office/drawing/2014/main" id="{B1585C67-8CD5-6ED8-DE29-DB8B677D1FF9}"/>
                </a:ext>
              </a:extLst>
            </p:cNvPr>
            <p:cNvSpPr/>
            <p:nvPr/>
          </p:nvSpPr>
          <p:spPr>
            <a:xfrm>
              <a:off x="4630075" y="1489559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1"/>
                    <a:pt x="327" y="86"/>
                  </a:cubicBezTo>
                  <a:cubicBezTo>
                    <a:pt x="315" y="98"/>
                    <a:pt x="306" y="110"/>
                    <a:pt x="297" y="122"/>
                  </a:cubicBezTo>
                  <a:cubicBezTo>
                    <a:pt x="287" y="110"/>
                    <a:pt x="277" y="98"/>
                    <a:pt x="266" y="86"/>
                  </a:cubicBezTo>
                  <a:cubicBezTo>
                    <a:pt x="210" y="31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0" y="412"/>
                    <a:pt x="594" y="279"/>
                    <a:pt x="594" y="115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9" name="Google Shape;3943;p70">
              <a:extLst>
                <a:ext uri="{FF2B5EF4-FFF2-40B4-BE49-F238E27FC236}">
                  <a16:creationId xmlns:a16="http://schemas.microsoft.com/office/drawing/2014/main" id="{BE7306BB-8284-2F98-9022-968F349D84C5}"/>
                </a:ext>
              </a:extLst>
            </p:cNvPr>
            <p:cNvSpPr/>
            <p:nvPr/>
          </p:nvSpPr>
          <p:spPr>
            <a:xfrm>
              <a:off x="4630075" y="1615332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7"/>
                  </a:cubicBezTo>
                  <a:cubicBezTo>
                    <a:pt x="315" y="99"/>
                    <a:pt x="306" y="111"/>
                    <a:pt x="297" y="124"/>
                  </a:cubicBezTo>
                  <a:cubicBezTo>
                    <a:pt x="287" y="111"/>
                    <a:pt x="277" y="99"/>
                    <a:pt x="266" y="87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0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6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0" name="Google Shape;3944;p70">
              <a:extLst>
                <a:ext uri="{FF2B5EF4-FFF2-40B4-BE49-F238E27FC236}">
                  <a16:creationId xmlns:a16="http://schemas.microsoft.com/office/drawing/2014/main" id="{73956D14-7DC6-1DCA-374E-E845CD3D3DD6}"/>
                </a:ext>
              </a:extLst>
            </p:cNvPr>
            <p:cNvSpPr/>
            <p:nvPr/>
          </p:nvSpPr>
          <p:spPr>
            <a:xfrm>
              <a:off x="4692702" y="1750979"/>
              <a:ext cx="28845" cy="34302"/>
            </a:xfrm>
            <a:custGeom>
              <a:avLst/>
              <a:gdLst/>
              <a:ahLst/>
              <a:cxnLst/>
              <a:rect l="l" t="t" r="r" b="b"/>
              <a:pathLst>
                <a:path w="111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1" y="107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3" y="3"/>
                    <a:pt x="74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1" name="Google Shape;3945;p70">
              <a:extLst>
                <a:ext uri="{FF2B5EF4-FFF2-40B4-BE49-F238E27FC236}">
                  <a16:creationId xmlns:a16="http://schemas.microsoft.com/office/drawing/2014/main" id="{60BC6B7B-264F-73B0-6BE6-4A33C9332A93}"/>
                </a:ext>
              </a:extLst>
            </p:cNvPr>
            <p:cNvSpPr/>
            <p:nvPr/>
          </p:nvSpPr>
          <p:spPr>
            <a:xfrm>
              <a:off x="4840303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5" y="474"/>
                    <a:pt x="149" y="474"/>
                  </a:cubicBezTo>
                  <a:cubicBezTo>
                    <a:pt x="164" y="474"/>
                    <a:pt x="177" y="468"/>
                    <a:pt x="189" y="456"/>
                  </a:cubicBezTo>
                  <a:cubicBezTo>
                    <a:pt x="220" y="426"/>
                    <a:pt x="220" y="426"/>
                    <a:pt x="220" y="426"/>
                  </a:cubicBezTo>
                  <a:cubicBezTo>
                    <a:pt x="271" y="375"/>
                    <a:pt x="298" y="309"/>
                    <a:pt x="298" y="237"/>
                  </a:cubicBezTo>
                  <a:cubicBezTo>
                    <a:pt x="298" y="166"/>
                    <a:pt x="271" y="98"/>
                    <a:pt x="220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7" y="-6"/>
                    <a:pt x="131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7" y="98"/>
                    <a:pt x="0" y="166"/>
                    <a:pt x="0" y="237"/>
                  </a:cubicBezTo>
                  <a:cubicBezTo>
                    <a:pt x="0" y="309"/>
                    <a:pt x="27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2" name="Google Shape;3946;p70">
              <a:extLst>
                <a:ext uri="{FF2B5EF4-FFF2-40B4-BE49-F238E27FC236}">
                  <a16:creationId xmlns:a16="http://schemas.microsoft.com/office/drawing/2014/main" id="{9DDAD981-5019-5AD4-FA82-762265823B95}"/>
                </a:ext>
              </a:extLst>
            </p:cNvPr>
            <p:cNvSpPr/>
            <p:nvPr/>
          </p:nvSpPr>
          <p:spPr>
            <a:xfrm>
              <a:off x="4801843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7"/>
                    <a:pt x="307" y="110"/>
                    <a:pt x="297" y="122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4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3" name="Google Shape;3947;p70">
              <a:extLst>
                <a:ext uri="{FF2B5EF4-FFF2-40B4-BE49-F238E27FC236}">
                  <a16:creationId xmlns:a16="http://schemas.microsoft.com/office/drawing/2014/main" id="{E8883101-3449-05AC-FC29-089E7ABCC754}"/>
                </a:ext>
              </a:extLst>
            </p:cNvPr>
            <p:cNvSpPr/>
            <p:nvPr/>
          </p:nvSpPr>
          <p:spPr>
            <a:xfrm>
              <a:off x="4801843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8"/>
                    <a:pt x="307" y="110"/>
                    <a:pt x="297" y="123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4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4" name="Google Shape;3948;p70">
              <a:extLst>
                <a:ext uri="{FF2B5EF4-FFF2-40B4-BE49-F238E27FC236}">
                  <a16:creationId xmlns:a16="http://schemas.microsoft.com/office/drawing/2014/main" id="{845467D2-1610-BED6-E59A-203A93F8C6B8}"/>
                </a:ext>
              </a:extLst>
            </p:cNvPr>
            <p:cNvSpPr/>
            <p:nvPr/>
          </p:nvSpPr>
          <p:spPr>
            <a:xfrm>
              <a:off x="4864470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6" y="132"/>
                    <a:pt x="56" y="132"/>
                  </a:cubicBezTo>
                  <a:cubicBezTo>
                    <a:pt x="87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3"/>
                    <a:pt x="75" y="4"/>
                    <a:pt x="56" y="4"/>
                  </a:cubicBezTo>
                  <a:cubicBezTo>
                    <a:pt x="38" y="4"/>
                    <a:pt x="18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5" name="Google Shape;3949;p70">
              <a:extLst>
                <a:ext uri="{FF2B5EF4-FFF2-40B4-BE49-F238E27FC236}">
                  <a16:creationId xmlns:a16="http://schemas.microsoft.com/office/drawing/2014/main" id="{9C42D97E-AC06-70E3-3C1E-B7F105703388}"/>
                </a:ext>
              </a:extLst>
            </p:cNvPr>
            <p:cNvSpPr/>
            <p:nvPr/>
          </p:nvSpPr>
          <p:spPr>
            <a:xfrm>
              <a:off x="4496506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4" y="474"/>
                    <a:pt x="149" y="474"/>
                  </a:cubicBezTo>
                  <a:cubicBezTo>
                    <a:pt x="163" y="474"/>
                    <a:pt x="177" y="468"/>
                    <a:pt x="189" y="456"/>
                  </a:cubicBezTo>
                  <a:cubicBezTo>
                    <a:pt x="219" y="426"/>
                    <a:pt x="219" y="426"/>
                    <a:pt x="219" y="426"/>
                  </a:cubicBezTo>
                  <a:cubicBezTo>
                    <a:pt x="270" y="375"/>
                    <a:pt x="298" y="309"/>
                    <a:pt x="298" y="237"/>
                  </a:cubicBezTo>
                  <a:cubicBezTo>
                    <a:pt x="298" y="166"/>
                    <a:pt x="270" y="98"/>
                    <a:pt x="219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6" y="-6"/>
                    <a:pt x="132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6" y="98"/>
                    <a:pt x="0" y="166"/>
                    <a:pt x="0" y="237"/>
                  </a:cubicBezTo>
                  <a:cubicBezTo>
                    <a:pt x="0" y="309"/>
                    <a:pt x="26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6" name="Google Shape;3950;p70">
              <a:extLst>
                <a:ext uri="{FF2B5EF4-FFF2-40B4-BE49-F238E27FC236}">
                  <a16:creationId xmlns:a16="http://schemas.microsoft.com/office/drawing/2014/main" id="{4BF94A1C-C159-C7CE-5B0F-9126D98FEA88}"/>
                </a:ext>
              </a:extLst>
            </p:cNvPr>
            <p:cNvSpPr/>
            <p:nvPr/>
          </p:nvSpPr>
          <p:spPr>
            <a:xfrm>
              <a:off x="4458047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7"/>
                    <a:pt x="306" y="110"/>
                    <a:pt x="297" y="122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Google Shape;3951;p70">
              <a:extLst>
                <a:ext uri="{FF2B5EF4-FFF2-40B4-BE49-F238E27FC236}">
                  <a16:creationId xmlns:a16="http://schemas.microsoft.com/office/drawing/2014/main" id="{3ED8C836-876F-2371-4F15-96B9EFEC3A47}"/>
                </a:ext>
              </a:extLst>
            </p:cNvPr>
            <p:cNvSpPr/>
            <p:nvPr/>
          </p:nvSpPr>
          <p:spPr>
            <a:xfrm>
              <a:off x="4458047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8"/>
                    <a:pt x="306" y="110"/>
                    <a:pt x="297" y="123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8" name="Google Shape;3952;p70">
              <a:extLst>
                <a:ext uri="{FF2B5EF4-FFF2-40B4-BE49-F238E27FC236}">
                  <a16:creationId xmlns:a16="http://schemas.microsoft.com/office/drawing/2014/main" id="{B8CBB339-9C85-4E34-4729-BBCA1D6862F6}"/>
                </a:ext>
              </a:extLst>
            </p:cNvPr>
            <p:cNvSpPr/>
            <p:nvPr/>
          </p:nvSpPr>
          <p:spPr>
            <a:xfrm>
              <a:off x="4520674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3"/>
                    <a:pt x="75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9" name="Google Shape;3940;p70">
            <a:extLst>
              <a:ext uri="{FF2B5EF4-FFF2-40B4-BE49-F238E27FC236}">
                <a16:creationId xmlns:a16="http://schemas.microsoft.com/office/drawing/2014/main" id="{F6208F7F-4E2F-7C25-D19D-A546F14F88BB}"/>
              </a:ext>
            </a:extLst>
          </p:cNvPr>
          <p:cNvGrpSpPr/>
          <p:nvPr/>
        </p:nvGrpSpPr>
        <p:grpSpPr>
          <a:xfrm>
            <a:off x="6634928" y="2594888"/>
            <a:ext cx="343722" cy="306444"/>
            <a:chOff x="4458047" y="1287127"/>
            <a:chExt cx="498154" cy="498154"/>
          </a:xfrm>
          <a:solidFill>
            <a:schemeClr val="accent3">
              <a:lumMod val="75000"/>
            </a:schemeClr>
          </a:solidFill>
        </p:grpSpPr>
        <p:sp>
          <p:nvSpPr>
            <p:cNvPr id="4850" name="Google Shape;3941;p70">
              <a:extLst>
                <a:ext uri="{FF2B5EF4-FFF2-40B4-BE49-F238E27FC236}">
                  <a16:creationId xmlns:a16="http://schemas.microsoft.com/office/drawing/2014/main" id="{E82C1F4E-DE6E-D268-6EDC-C6BC1AFB8E4B}"/>
                </a:ext>
              </a:extLst>
            </p:cNvPr>
            <p:cNvSpPr/>
            <p:nvPr/>
          </p:nvSpPr>
          <p:spPr>
            <a:xfrm>
              <a:off x="4668275" y="1354691"/>
              <a:ext cx="77699" cy="122915"/>
            </a:xfrm>
            <a:custGeom>
              <a:avLst/>
              <a:gdLst/>
              <a:ahLst/>
              <a:cxnLst/>
              <a:rect l="l" t="t" r="r" b="b"/>
              <a:pathLst>
                <a:path w="299" h="473" extrusionOk="0">
                  <a:moveTo>
                    <a:pt x="110" y="456"/>
                  </a:moveTo>
                  <a:lnTo>
                    <a:pt x="110" y="456"/>
                  </a:lnTo>
                  <a:cubicBezTo>
                    <a:pt x="120" y="468"/>
                    <a:pt x="135" y="473"/>
                    <a:pt x="150" y="473"/>
                  </a:cubicBezTo>
                  <a:cubicBezTo>
                    <a:pt x="164" y="473"/>
                    <a:pt x="178" y="468"/>
                    <a:pt x="190" y="456"/>
                  </a:cubicBezTo>
                  <a:cubicBezTo>
                    <a:pt x="220" y="425"/>
                    <a:pt x="220" y="425"/>
                    <a:pt x="220" y="425"/>
                  </a:cubicBezTo>
                  <a:cubicBezTo>
                    <a:pt x="271" y="375"/>
                    <a:pt x="299" y="308"/>
                    <a:pt x="299" y="236"/>
                  </a:cubicBezTo>
                  <a:cubicBezTo>
                    <a:pt x="299" y="166"/>
                    <a:pt x="271" y="98"/>
                    <a:pt x="220" y="4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67" y="-6"/>
                    <a:pt x="131" y="-6"/>
                    <a:pt x="110" y="1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27" y="98"/>
                    <a:pt x="0" y="166"/>
                    <a:pt x="0" y="236"/>
                  </a:cubicBezTo>
                  <a:cubicBezTo>
                    <a:pt x="0" y="308"/>
                    <a:pt x="27" y="375"/>
                    <a:pt x="78" y="425"/>
                  </a:cubicBezTo>
                  <a:lnTo>
                    <a:pt x="110" y="456"/>
                  </a:lnTo>
                  <a:moveTo>
                    <a:pt x="110" y="456"/>
                  </a:moveTo>
                  <a:lnTo>
                    <a:pt x="110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1" name="Google Shape;3942;p70">
              <a:extLst>
                <a:ext uri="{FF2B5EF4-FFF2-40B4-BE49-F238E27FC236}">
                  <a16:creationId xmlns:a16="http://schemas.microsoft.com/office/drawing/2014/main" id="{79748FF4-0558-C84D-CC88-F5CEEC087D95}"/>
                </a:ext>
              </a:extLst>
            </p:cNvPr>
            <p:cNvSpPr/>
            <p:nvPr/>
          </p:nvSpPr>
          <p:spPr>
            <a:xfrm>
              <a:off x="4630075" y="1489559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1"/>
                    <a:pt x="327" y="86"/>
                  </a:cubicBezTo>
                  <a:cubicBezTo>
                    <a:pt x="315" y="98"/>
                    <a:pt x="306" y="110"/>
                    <a:pt x="297" y="122"/>
                  </a:cubicBezTo>
                  <a:cubicBezTo>
                    <a:pt x="287" y="110"/>
                    <a:pt x="277" y="98"/>
                    <a:pt x="266" y="86"/>
                  </a:cubicBezTo>
                  <a:cubicBezTo>
                    <a:pt x="210" y="31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0" y="412"/>
                    <a:pt x="594" y="279"/>
                    <a:pt x="594" y="115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2" name="Google Shape;3943;p70">
              <a:extLst>
                <a:ext uri="{FF2B5EF4-FFF2-40B4-BE49-F238E27FC236}">
                  <a16:creationId xmlns:a16="http://schemas.microsoft.com/office/drawing/2014/main" id="{60D55877-359B-D0F5-8501-4CBAF6131790}"/>
                </a:ext>
              </a:extLst>
            </p:cNvPr>
            <p:cNvSpPr/>
            <p:nvPr/>
          </p:nvSpPr>
          <p:spPr>
            <a:xfrm>
              <a:off x="4630075" y="1615332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7"/>
                  </a:cubicBezTo>
                  <a:cubicBezTo>
                    <a:pt x="315" y="99"/>
                    <a:pt x="306" y="111"/>
                    <a:pt x="297" y="124"/>
                  </a:cubicBezTo>
                  <a:cubicBezTo>
                    <a:pt x="287" y="111"/>
                    <a:pt x="277" y="99"/>
                    <a:pt x="266" y="87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0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6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3" name="Google Shape;3944;p70">
              <a:extLst>
                <a:ext uri="{FF2B5EF4-FFF2-40B4-BE49-F238E27FC236}">
                  <a16:creationId xmlns:a16="http://schemas.microsoft.com/office/drawing/2014/main" id="{F16E5131-D197-D54D-C11B-F3643AE8D2E4}"/>
                </a:ext>
              </a:extLst>
            </p:cNvPr>
            <p:cNvSpPr/>
            <p:nvPr/>
          </p:nvSpPr>
          <p:spPr>
            <a:xfrm>
              <a:off x="4692702" y="1750979"/>
              <a:ext cx="28845" cy="34302"/>
            </a:xfrm>
            <a:custGeom>
              <a:avLst/>
              <a:gdLst/>
              <a:ahLst/>
              <a:cxnLst/>
              <a:rect l="l" t="t" r="r" b="b"/>
              <a:pathLst>
                <a:path w="111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1" y="107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3" y="3"/>
                    <a:pt x="74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4" name="Google Shape;3945;p70">
              <a:extLst>
                <a:ext uri="{FF2B5EF4-FFF2-40B4-BE49-F238E27FC236}">
                  <a16:creationId xmlns:a16="http://schemas.microsoft.com/office/drawing/2014/main" id="{45812AFB-FA8C-A9DE-3117-BFB8D1360763}"/>
                </a:ext>
              </a:extLst>
            </p:cNvPr>
            <p:cNvSpPr/>
            <p:nvPr/>
          </p:nvSpPr>
          <p:spPr>
            <a:xfrm>
              <a:off x="4840303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5" y="474"/>
                    <a:pt x="149" y="474"/>
                  </a:cubicBezTo>
                  <a:cubicBezTo>
                    <a:pt x="164" y="474"/>
                    <a:pt x="177" y="468"/>
                    <a:pt x="189" y="456"/>
                  </a:cubicBezTo>
                  <a:cubicBezTo>
                    <a:pt x="220" y="426"/>
                    <a:pt x="220" y="426"/>
                    <a:pt x="220" y="426"/>
                  </a:cubicBezTo>
                  <a:cubicBezTo>
                    <a:pt x="271" y="375"/>
                    <a:pt x="298" y="309"/>
                    <a:pt x="298" y="237"/>
                  </a:cubicBezTo>
                  <a:cubicBezTo>
                    <a:pt x="298" y="166"/>
                    <a:pt x="271" y="98"/>
                    <a:pt x="220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7" y="-6"/>
                    <a:pt x="131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7" y="98"/>
                    <a:pt x="0" y="166"/>
                    <a:pt x="0" y="237"/>
                  </a:cubicBezTo>
                  <a:cubicBezTo>
                    <a:pt x="0" y="309"/>
                    <a:pt x="27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5" name="Google Shape;3946;p70">
              <a:extLst>
                <a:ext uri="{FF2B5EF4-FFF2-40B4-BE49-F238E27FC236}">
                  <a16:creationId xmlns:a16="http://schemas.microsoft.com/office/drawing/2014/main" id="{502B3130-B79D-0207-B5F8-0C7227391CE7}"/>
                </a:ext>
              </a:extLst>
            </p:cNvPr>
            <p:cNvSpPr/>
            <p:nvPr/>
          </p:nvSpPr>
          <p:spPr>
            <a:xfrm>
              <a:off x="4801843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7"/>
                    <a:pt x="307" y="110"/>
                    <a:pt x="297" y="122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4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6" name="Google Shape;3947;p70">
              <a:extLst>
                <a:ext uri="{FF2B5EF4-FFF2-40B4-BE49-F238E27FC236}">
                  <a16:creationId xmlns:a16="http://schemas.microsoft.com/office/drawing/2014/main" id="{E3B615FE-E215-589B-44FC-797FC57FD42B}"/>
                </a:ext>
              </a:extLst>
            </p:cNvPr>
            <p:cNvSpPr/>
            <p:nvPr/>
          </p:nvSpPr>
          <p:spPr>
            <a:xfrm>
              <a:off x="4801843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8"/>
                    <a:pt x="307" y="110"/>
                    <a:pt x="297" y="123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4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7" name="Google Shape;3948;p70">
              <a:extLst>
                <a:ext uri="{FF2B5EF4-FFF2-40B4-BE49-F238E27FC236}">
                  <a16:creationId xmlns:a16="http://schemas.microsoft.com/office/drawing/2014/main" id="{72347DAD-9F07-8172-001E-E9C9F4C5E057}"/>
                </a:ext>
              </a:extLst>
            </p:cNvPr>
            <p:cNvSpPr/>
            <p:nvPr/>
          </p:nvSpPr>
          <p:spPr>
            <a:xfrm>
              <a:off x="4864470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6" y="132"/>
                    <a:pt x="56" y="132"/>
                  </a:cubicBezTo>
                  <a:cubicBezTo>
                    <a:pt x="87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3"/>
                    <a:pt x="75" y="4"/>
                    <a:pt x="56" y="4"/>
                  </a:cubicBezTo>
                  <a:cubicBezTo>
                    <a:pt x="38" y="4"/>
                    <a:pt x="18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8" name="Google Shape;3949;p70">
              <a:extLst>
                <a:ext uri="{FF2B5EF4-FFF2-40B4-BE49-F238E27FC236}">
                  <a16:creationId xmlns:a16="http://schemas.microsoft.com/office/drawing/2014/main" id="{6B6A0676-A0B0-5B28-9DB3-5C08A9C26CCC}"/>
                </a:ext>
              </a:extLst>
            </p:cNvPr>
            <p:cNvSpPr/>
            <p:nvPr/>
          </p:nvSpPr>
          <p:spPr>
            <a:xfrm>
              <a:off x="4496506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4" y="474"/>
                    <a:pt x="149" y="474"/>
                  </a:cubicBezTo>
                  <a:cubicBezTo>
                    <a:pt x="163" y="474"/>
                    <a:pt x="177" y="468"/>
                    <a:pt x="189" y="456"/>
                  </a:cubicBezTo>
                  <a:cubicBezTo>
                    <a:pt x="219" y="426"/>
                    <a:pt x="219" y="426"/>
                    <a:pt x="219" y="426"/>
                  </a:cubicBezTo>
                  <a:cubicBezTo>
                    <a:pt x="270" y="375"/>
                    <a:pt x="298" y="309"/>
                    <a:pt x="298" y="237"/>
                  </a:cubicBezTo>
                  <a:cubicBezTo>
                    <a:pt x="298" y="166"/>
                    <a:pt x="270" y="98"/>
                    <a:pt x="219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6" y="-6"/>
                    <a:pt x="132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6" y="98"/>
                    <a:pt x="0" y="166"/>
                    <a:pt x="0" y="237"/>
                  </a:cubicBezTo>
                  <a:cubicBezTo>
                    <a:pt x="0" y="309"/>
                    <a:pt x="26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9" name="Google Shape;3950;p70">
              <a:extLst>
                <a:ext uri="{FF2B5EF4-FFF2-40B4-BE49-F238E27FC236}">
                  <a16:creationId xmlns:a16="http://schemas.microsoft.com/office/drawing/2014/main" id="{9A1780C2-A103-A567-0BCB-F97719E674C5}"/>
                </a:ext>
              </a:extLst>
            </p:cNvPr>
            <p:cNvSpPr/>
            <p:nvPr/>
          </p:nvSpPr>
          <p:spPr>
            <a:xfrm>
              <a:off x="4458047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7"/>
                    <a:pt x="306" y="110"/>
                    <a:pt x="297" y="122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0" name="Google Shape;3951;p70">
              <a:extLst>
                <a:ext uri="{FF2B5EF4-FFF2-40B4-BE49-F238E27FC236}">
                  <a16:creationId xmlns:a16="http://schemas.microsoft.com/office/drawing/2014/main" id="{A01C7D02-2BD7-3FF3-0A21-5BD040872074}"/>
                </a:ext>
              </a:extLst>
            </p:cNvPr>
            <p:cNvSpPr/>
            <p:nvPr/>
          </p:nvSpPr>
          <p:spPr>
            <a:xfrm>
              <a:off x="4458047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8"/>
                    <a:pt x="306" y="110"/>
                    <a:pt x="297" y="123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1" name="Google Shape;3952;p70">
              <a:extLst>
                <a:ext uri="{FF2B5EF4-FFF2-40B4-BE49-F238E27FC236}">
                  <a16:creationId xmlns:a16="http://schemas.microsoft.com/office/drawing/2014/main" id="{BCB960A1-E60C-87AA-D6CF-20CA636CABA0}"/>
                </a:ext>
              </a:extLst>
            </p:cNvPr>
            <p:cNvSpPr/>
            <p:nvPr/>
          </p:nvSpPr>
          <p:spPr>
            <a:xfrm>
              <a:off x="4520674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3"/>
                    <a:pt x="75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2" name="Google Shape;3940;p70">
            <a:extLst>
              <a:ext uri="{FF2B5EF4-FFF2-40B4-BE49-F238E27FC236}">
                <a16:creationId xmlns:a16="http://schemas.microsoft.com/office/drawing/2014/main" id="{B5135750-8C61-B8C9-CABB-9B260143605D}"/>
              </a:ext>
            </a:extLst>
          </p:cNvPr>
          <p:cNvGrpSpPr/>
          <p:nvPr/>
        </p:nvGrpSpPr>
        <p:grpSpPr>
          <a:xfrm>
            <a:off x="7009755" y="2597299"/>
            <a:ext cx="343722" cy="306444"/>
            <a:chOff x="4458047" y="1287127"/>
            <a:chExt cx="498154" cy="498154"/>
          </a:xfrm>
          <a:solidFill>
            <a:schemeClr val="accent3">
              <a:lumMod val="75000"/>
            </a:schemeClr>
          </a:solidFill>
        </p:grpSpPr>
        <p:sp>
          <p:nvSpPr>
            <p:cNvPr id="4863" name="Google Shape;3941;p70">
              <a:extLst>
                <a:ext uri="{FF2B5EF4-FFF2-40B4-BE49-F238E27FC236}">
                  <a16:creationId xmlns:a16="http://schemas.microsoft.com/office/drawing/2014/main" id="{067866AE-6299-DA27-71D2-AAD76C601ADC}"/>
                </a:ext>
              </a:extLst>
            </p:cNvPr>
            <p:cNvSpPr/>
            <p:nvPr/>
          </p:nvSpPr>
          <p:spPr>
            <a:xfrm>
              <a:off x="4668275" y="1354691"/>
              <a:ext cx="77699" cy="122915"/>
            </a:xfrm>
            <a:custGeom>
              <a:avLst/>
              <a:gdLst/>
              <a:ahLst/>
              <a:cxnLst/>
              <a:rect l="l" t="t" r="r" b="b"/>
              <a:pathLst>
                <a:path w="299" h="473" extrusionOk="0">
                  <a:moveTo>
                    <a:pt x="110" y="456"/>
                  </a:moveTo>
                  <a:lnTo>
                    <a:pt x="110" y="456"/>
                  </a:lnTo>
                  <a:cubicBezTo>
                    <a:pt x="120" y="468"/>
                    <a:pt x="135" y="473"/>
                    <a:pt x="150" y="473"/>
                  </a:cubicBezTo>
                  <a:cubicBezTo>
                    <a:pt x="164" y="473"/>
                    <a:pt x="178" y="468"/>
                    <a:pt x="190" y="456"/>
                  </a:cubicBezTo>
                  <a:cubicBezTo>
                    <a:pt x="220" y="425"/>
                    <a:pt x="220" y="425"/>
                    <a:pt x="220" y="425"/>
                  </a:cubicBezTo>
                  <a:cubicBezTo>
                    <a:pt x="271" y="375"/>
                    <a:pt x="299" y="308"/>
                    <a:pt x="299" y="236"/>
                  </a:cubicBezTo>
                  <a:cubicBezTo>
                    <a:pt x="299" y="166"/>
                    <a:pt x="271" y="98"/>
                    <a:pt x="220" y="4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67" y="-6"/>
                    <a:pt x="131" y="-6"/>
                    <a:pt x="110" y="1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27" y="98"/>
                    <a:pt x="0" y="166"/>
                    <a:pt x="0" y="236"/>
                  </a:cubicBezTo>
                  <a:cubicBezTo>
                    <a:pt x="0" y="308"/>
                    <a:pt x="27" y="375"/>
                    <a:pt x="78" y="425"/>
                  </a:cubicBezTo>
                  <a:lnTo>
                    <a:pt x="110" y="456"/>
                  </a:lnTo>
                  <a:moveTo>
                    <a:pt x="110" y="456"/>
                  </a:moveTo>
                  <a:lnTo>
                    <a:pt x="110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4" name="Google Shape;3942;p70">
              <a:extLst>
                <a:ext uri="{FF2B5EF4-FFF2-40B4-BE49-F238E27FC236}">
                  <a16:creationId xmlns:a16="http://schemas.microsoft.com/office/drawing/2014/main" id="{FE08A2B0-5F9C-E1D7-F778-9023BAF8AB9D}"/>
                </a:ext>
              </a:extLst>
            </p:cNvPr>
            <p:cNvSpPr/>
            <p:nvPr/>
          </p:nvSpPr>
          <p:spPr>
            <a:xfrm>
              <a:off x="4630075" y="1489559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1"/>
                    <a:pt x="327" y="86"/>
                  </a:cubicBezTo>
                  <a:cubicBezTo>
                    <a:pt x="315" y="98"/>
                    <a:pt x="306" y="110"/>
                    <a:pt x="297" y="122"/>
                  </a:cubicBezTo>
                  <a:cubicBezTo>
                    <a:pt x="287" y="110"/>
                    <a:pt x="277" y="98"/>
                    <a:pt x="266" y="86"/>
                  </a:cubicBezTo>
                  <a:cubicBezTo>
                    <a:pt x="210" y="31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0" y="412"/>
                    <a:pt x="594" y="279"/>
                    <a:pt x="594" y="115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5" name="Google Shape;3943;p70">
              <a:extLst>
                <a:ext uri="{FF2B5EF4-FFF2-40B4-BE49-F238E27FC236}">
                  <a16:creationId xmlns:a16="http://schemas.microsoft.com/office/drawing/2014/main" id="{4158C314-2C64-82E6-C3A6-DD526FC41791}"/>
                </a:ext>
              </a:extLst>
            </p:cNvPr>
            <p:cNvSpPr/>
            <p:nvPr/>
          </p:nvSpPr>
          <p:spPr>
            <a:xfrm>
              <a:off x="4630075" y="1615332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7"/>
                  </a:cubicBezTo>
                  <a:cubicBezTo>
                    <a:pt x="315" y="99"/>
                    <a:pt x="306" y="111"/>
                    <a:pt x="297" y="124"/>
                  </a:cubicBezTo>
                  <a:cubicBezTo>
                    <a:pt x="287" y="111"/>
                    <a:pt x="277" y="99"/>
                    <a:pt x="266" y="87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0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6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6" name="Google Shape;3944;p70">
              <a:extLst>
                <a:ext uri="{FF2B5EF4-FFF2-40B4-BE49-F238E27FC236}">
                  <a16:creationId xmlns:a16="http://schemas.microsoft.com/office/drawing/2014/main" id="{2272EBCC-ECA5-E10E-0DA1-18AE67AF0DD9}"/>
                </a:ext>
              </a:extLst>
            </p:cNvPr>
            <p:cNvSpPr/>
            <p:nvPr/>
          </p:nvSpPr>
          <p:spPr>
            <a:xfrm>
              <a:off x="4692702" y="1750979"/>
              <a:ext cx="28845" cy="34302"/>
            </a:xfrm>
            <a:custGeom>
              <a:avLst/>
              <a:gdLst/>
              <a:ahLst/>
              <a:cxnLst/>
              <a:rect l="l" t="t" r="r" b="b"/>
              <a:pathLst>
                <a:path w="111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1" y="107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3" y="3"/>
                    <a:pt x="74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7" name="Google Shape;3945;p70">
              <a:extLst>
                <a:ext uri="{FF2B5EF4-FFF2-40B4-BE49-F238E27FC236}">
                  <a16:creationId xmlns:a16="http://schemas.microsoft.com/office/drawing/2014/main" id="{436D629A-1E97-24E7-C0E8-70FD8E375EC7}"/>
                </a:ext>
              </a:extLst>
            </p:cNvPr>
            <p:cNvSpPr/>
            <p:nvPr/>
          </p:nvSpPr>
          <p:spPr>
            <a:xfrm>
              <a:off x="4840303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5" y="474"/>
                    <a:pt x="149" y="474"/>
                  </a:cubicBezTo>
                  <a:cubicBezTo>
                    <a:pt x="164" y="474"/>
                    <a:pt x="177" y="468"/>
                    <a:pt x="189" y="456"/>
                  </a:cubicBezTo>
                  <a:cubicBezTo>
                    <a:pt x="220" y="426"/>
                    <a:pt x="220" y="426"/>
                    <a:pt x="220" y="426"/>
                  </a:cubicBezTo>
                  <a:cubicBezTo>
                    <a:pt x="271" y="375"/>
                    <a:pt x="298" y="309"/>
                    <a:pt x="298" y="237"/>
                  </a:cubicBezTo>
                  <a:cubicBezTo>
                    <a:pt x="298" y="166"/>
                    <a:pt x="271" y="98"/>
                    <a:pt x="220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7" y="-6"/>
                    <a:pt x="131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7" y="98"/>
                    <a:pt x="0" y="166"/>
                    <a:pt x="0" y="237"/>
                  </a:cubicBezTo>
                  <a:cubicBezTo>
                    <a:pt x="0" y="309"/>
                    <a:pt x="27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8" name="Google Shape;3946;p70">
              <a:extLst>
                <a:ext uri="{FF2B5EF4-FFF2-40B4-BE49-F238E27FC236}">
                  <a16:creationId xmlns:a16="http://schemas.microsoft.com/office/drawing/2014/main" id="{0739ADF5-186B-4885-6E4C-93996E9F1D08}"/>
                </a:ext>
              </a:extLst>
            </p:cNvPr>
            <p:cNvSpPr/>
            <p:nvPr/>
          </p:nvSpPr>
          <p:spPr>
            <a:xfrm>
              <a:off x="4801843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7"/>
                    <a:pt x="307" y="110"/>
                    <a:pt x="297" y="122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4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9" name="Google Shape;3947;p70">
              <a:extLst>
                <a:ext uri="{FF2B5EF4-FFF2-40B4-BE49-F238E27FC236}">
                  <a16:creationId xmlns:a16="http://schemas.microsoft.com/office/drawing/2014/main" id="{4BBE6B19-5A76-5D09-0608-F50D86FEB3FA}"/>
                </a:ext>
              </a:extLst>
            </p:cNvPr>
            <p:cNvSpPr/>
            <p:nvPr/>
          </p:nvSpPr>
          <p:spPr>
            <a:xfrm>
              <a:off x="4801843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8"/>
                    <a:pt x="307" y="110"/>
                    <a:pt x="297" y="123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4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0" name="Google Shape;3948;p70">
              <a:extLst>
                <a:ext uri="{FF2B5EF4-FFF2-40B4-BE49-F238E27FC236}">
                  <a16:creationId xmlns:a16="http://schemas.microsoft.com/office/drawing/2014/main" id="{AF4B4CF7-5B92-6946-5981-ECF363DC0BC0}"/>
                </a:ext>
              </a:extLst>
            </p:cNvPr>
            <p:cNvSpPr/>
            <p:nvPr/>
          </p:nvSpPr>
          <p:spPr>
            <a:xfrm>
              <a:off x="4864470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6" y="132"/>
                    <a:pt x="56" y="132"/>
                  </a:cubicBezTo>
                  <a:cubicBezTo>
                    <a:pt x="87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3"/>
                    <a:pt x="75" y="4"/>
                    <a:pt x="56" y="4"/>
                  </a:cubicBezTo>
                  <a:cubicBezTo>
                    <a:pt x="38" y="4"/>
                    <a:pt x="18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1" name="Google Shape;3949;p70">
              <a:extLst>
                <a:ext uri="{FF2B5EF4-FFF2-40B4-BE49-F238E27FC236}">
                  <a16:creationId xmlns:a16="http://schemas.microsoft.com/office/drawing/2014/main" id="{2404223F-6FD1-432B-45FC-6EFE6F2AC6B1}"/>
                </a:ext>
              </a:extLst>
            </p:cNvPr>
            <p:cNvSpPr/>
            <p:nvPr/>
          </p:nvSpPr>
          <p:spPr>
            <a:xfrm>
              <a:off x="4496506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4" y="474"/>
                    <a:pt x="149" y="474"/>
                  </a:cubicBezTo>
                  <a:cubicBezTo>
                    <a:pt x="163" y="474"/>
                    <a:pt x="177" y="468"/>
                    <a:pt x="189" y="456"/>
                  </a:cubicBezTo>
                  <a:cubicBezTo>
                    <a:pt x="219" y="426"/>
                    <a:pt x="219" y="426"/>
                    <a:pt x="219" y="426"/>
                  </a:cubicBezTo>
                  <a:cubicBezTo>
                    <a:pt x="270" y="375"/>
                    <a:pt x="298" y="309"/>
                    <a:pt x="298" y="237"/>
                  </a:cubicBezTo>
                  <a:cubicBezTo>
                    <a:pt x="298" y="166"/>
                    <a:pt x="270" y="98"/>
                    <a:pt x="219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6" y="-6"/>
                    <a:pt x="132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6" y="98"/>
                    <a:pt x="0" y="166"/>
                    <a:pt x="0" y="237"/>
                  </a:cubicBezTo>
                  <a:cubicBezTo>
                    <a:pt x="0" y="309"/>
                    <a:pt x="26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2" name="Google Shape;3950;p70">
              <a:extLst>
                <a:ext uri="{FF2B5EF4-FFF2-40B4-BE49-F238E27FC236}">
                  <a16:creationId xmlns:a16="http://schemas.microsoft.com/office/drawing/2014/main" id="{2E2AFCE0-30D8-6474-7130-0D4B7752A0C6}"/>
                </a:ext>
              </a:extLst>
            </p:cNvPr>
            <p:cNvSpPr/>
            <p:nvPr/>
          </p:nvSpPr>
          <p:spPr>
            <a:xfrm>
              <a:off x="4458047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7"/>
                    <a:pt x="306" y="110"/>
                    <a:pt x="297" y="122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3" name="Google Shape;3951;p70">
              <a:extLst>
                <a:ext uri="{FF2B5EF4-FFF2-40B4-BE49-F238E27FC236}">
                  <a16:creationId xmlns:a16="http://schemas.microsoft.com/office/drawing/2014/main" id="{6776CF18-C1A8-A42A-4904-633E8B75E795}"/>
                </a:ext>
              </a:extLst>
            </p:cNvPr>
            <p:cNvSpPr/>
            <p:nvPr/>
          </p:nvSpPr>
          <p:spPr>
            <a:xfrm>
              <a:off x="4458047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8"/>
                    <a:pt x="306" y="110"/>
                    <a:pt x="297" y="123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4" name="Google Shape;3952;p70">
              <a:extLst>
                <a:ext uri="{FF2B5EF4-FFF2-40B4-BE49-F238E27FC236}">
                  <a16:creationId xmlns:a16="http://schemas.microsoft.com/office/drawing/2014/main" id="{8E4442F8-A47D-A1FC-778B-BE53D5D4CB10}"/>
                </a:ext>
              </a:extLst>
            </p:cNvPr>
            <p:cNvSpPr/>
            <p:nvPr/>
          </p:nvSpPr>
          <p:spPr>
            <a:xfrm>
              <a:off x="4520674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3"/>
                    <a:pt x="75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5" name="Google Shape;3940;p70">
            <a:extLst>
              <a:ext uri="{FF2B5EF4-FFF2-40B4-BE49-F238E27FC236}">
                <a16:creationId xmlns:a16="http://schemas.microsoft.com/office/drawing/2014/main" id="{D8E2EF1F-D61C-DAE8-64FC-42691E3B3F93}"/>
              </a:ext>
            </a:extLst>
          </p:cNvPr>
          <p:cNvGrpSpPr/>
          <p:nvPr/>
        </p:nvGrpSpPr>
        <p:grpSpPr>
          <a:xfrm>
            <a:off x="7377878" y="2597299"/>
            <a:ext cx="343722" cy="306444"/>
            <a:chOff x="4458047" y="1287127"/>
            <a:chExt cx="498154" cy="498154"/>
          </a:xfrm>
          <a:solidFill>
            <a:schemeClr val="accent3">
              <a:lumMod val="75000"/>
            </a:schemeClr>
          </a:solidFill>
        </p:grpSpPr>
        <p:sp>
          <p:nvSpPr>
            <p:cNvPr id="4876" name="Google Shape;3941;p70">
              <a:extLst>
                <a:ext uri="{FF2B5EF4-FFF2-40B4-BE49-F238E27FC236}">
                  <a16:creationId xmlns:a16="http://schemas.microsoft.com/office/drawing/2014/main" id="{8FA6F86D-B2A5-01F5-5504-70D4936462C0}"/>
                </a:ext>
              </a:extLst>
            </p:cNvPr>
            <p:cNvSpPr/>
            <p:nvPr/>
          </p:nvSpPr>
          <p:spPr>
            <a:xfrm>
              <a:off x="4668275" y="1354691"/>
              <a:ext cx="77699" cy="122915"/>
            </a:xfrm>
            <a:custGeom>
              <a:avLst/>
              <a:gdLst/>
              <a:ahLst/>
              <a:cxnLst/>
              <a:rect l="l" t="t" r="r" b="b"/>
              <a:pathLst>
                <a:path w="299" h="473" extrusionOk="0">
                  <a:moveTo>
                    <a:pt x="110" y="456"/>
                  </a:moveTo>
                  <a:lnTo>
                    <a:pt x="110" y="456"/>
                  </a:lnTo>
                  <a:cubicBezTo>
                    <a:pt x="120" y="468"/>
                    <a:pt x="135" y="473"/>
                    <a:pt x="150" y="473"/>
                  </a:cubicBezTo>
                  <a:cubicBezTo>
                    <a:pt x="164" y="473"/>
                    <a:pt x="178" y="468"/>
                    <a:pt x="190" y="456"/>
                  </a:cubicBezTo>
                  <a:cubicBezTo>
                    <a:pt x="220" y="425"/>
                    <a:pt x="220" y="425"/>
                    <a:pt x="220" y="425"/>
                  </a:cubicBezTo>
                  <a:cubicBezTo>
                    <a:pt x="271" y="375"/>
                    <a:pt x="299" y="308"/>
                    <a:pt x="299" y="236"/>
                  </a:cubicBezTo>
                  <a:cubicBezTo>
                    <a:pt x="299" y="166"/>
                    <a:pt x="271" y="98"/>
                    <a:pt x="220" y="4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67" y="-6"/>
                    <a:pt x="131" y="-6"/>
                    <a:pt x="110" y="1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27" y="98"/>
                    <a:pt x="0" y="166"/>
                    <a:pt x="0" y="236"/>
                  </a:cubicBezTo>
                  <a:cubicBezTo>
                    <a:pt x="0" y="308"/>
                    <a:pt x="27" y="375"/>
                    <a:pt x="78" y="425"/>
                  </a:cubicBezTo>
                  <a:lnTo>
                    <a:pt x="110" y="456"/>
                  </a:lnTo>
                  <a:moveTo>
                    <a:pt x="110" y="456"/>
                  </a:moveTo>
                  <a:lnTo>
                    <a:pt x="110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7" name="Google Shape;3942;p70">
              <a:extLst>
                <a:ext uri="{FF2B5EF4-FFF2-40B4-BE49-F238E27FC236}">
                  <a16:creationId xmlns:a16="http://schemas.microsoft.com/office/drawing/2014/main" id="{00296794-26E9-DACF-0637-EE015A32C7B1}"/>
                </a:ext>
              </a:extLst>
            </p:cNvPr>
            <p:cNvSpPr/>
            <p:nvPr/>
          </p:nvSpPr>
          <p:spPr>
            <a:xfrm>
              <a:off x="4630075" y="1489559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1"/>
                    <a:pt x="327" y="86"/>
                  </a:cubicBezTo>
                  <a:cubicBezTo>
                    <a:pt x="315" y="98"/>
                    <a:pt x="306" y="110"/>
                    <a:pt x="297" y="122"/>
                  </a:cubicBezTo>
                  <a:cubicBezTo>
                    <a:pt x="287" y="110"/>
                    <a:pt x="277" y="98"/>
                    <a:pt x="266" y="86"/>
                  </a:cubicBezTo>
                  <a:cubicBezTo>
                    <a:pt x="210" y="31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0" y="412"/>
                    <a:pt x="594" y="279"/>
                    <a:pt x="594" y="115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8" name="Google Shape;3943;p70">
              <a:extLst>
                <a:ext uri="{FF2B5EF4-FFF2-40B4-BE49-F238E27FC236}">
                  <a16:creationId xmlns:a16="http://schemas.microsoft.com/office/drawing/2014/main" id="{DB3694E8-DBA5-CAE6-AA55-EF52255C2F45}"/>
                </a:ext>
              </a:extLst>
            </p:cNvPr>
            <p:cNvSpPr/>
            <p:nvPr/>
          </p:nvSpPr>
          <p:spPr>
            <a:xfrm>
              <a:off x="4630075" y="1615332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7"/>
                  </a:cubicBezTo>
                  <a:cubicBezTo>
                    <a:pt x="315" y="99"/>
                    <a:pt x="306" y="111"/>
                    <a:pt x="297" y="124"/>
                  </a:cubicBezTo>
                  <a:cubicBezTo>
                    <a:pt x="287" y="111"/>
                    <a:pt x="277" y="99"/>
                    <a:pt x="266" y="87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0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6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9" name="Google Shape;3944;p70">
              <a:extLst>
                <a:ext uri="{FF2B5EF4-FFF2-40B4-BE49-F238E27FC236}">
                  <a16:creationId xmlns:a16="http://schemas.microsoft.com/office/drawing/2014/main" id="{250B74B4-57F7-2934-758F-E5BBCEE11668}"/>
                </a:ext>
              </a:extLst>
            </p:cNvPr>
            <p:cNvSpPr/>
            <p:nvPr/>
          </p:nvSpPr>
          <p:spPr>
            <a:xfrm>
              <a:off x="4692702" y="1750979"/>
              <a:ext cx="28845" cy="34302"/>
            </a:xfrm>
            <a:custGeom>
              <a:avLst/>
              <a:gdLst/>
              <a:ahLst/>
              <a:cxnLst/>
              <a:rect l="l" t="t" r="r" b="b"/>
              <a:pathLst>
                <a:path w="111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1" y="107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3" y="3"/>
                    <a:pt x="74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0" name="Google Shape;3945;p70">
              <a:extLst>
                <a:ext uri="{FF2B5EF4-FFF2-40B4-BE49-F238E27FC236}">
                  <a16:creationId xmlns:a16="http://schemas.microsoft.com/office/drawing/2014/main" id="{5A60D9F8-1281-7293-608A-ECF9402FB2D8}"/>
                </a:ext>
              </a:extLst>
            </p:cNvPr>
            <p:cNvSpPr/>
            <p:nvPr/>
          </p:nvSpPr>
          <p:spPr>
            <a:xfrm>
              <a:off x="4840303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5" y="474"/>
                    <a:pt x="149" y="474"/>
                  </a:cubicBezTo>
                  <a:cubicBezTo>
                    <a:pt x="164" y="474"/>
                    <a:pt x="177" y="468"/>
                    <a:pt x="189" y="456"/>
                  </a:cubicBezTo>
                  <a:cubicBezTo>
                    <a:pt x="220" y="426"/>
                    <a:pt x="220" y="426"/>
                    <a:pt x="220" y="426"/>
                  </a:cubicBezTo>
                  <a:cubicBezTo>
                    <a:pt x="271" y="375"/>
                    <a:pt x="298" y="309"/>
                    <a:pt x="298" y="237"/>
                  </a:cubicBezTo>
                  <a:cubicBezTo>
                    <a:pt x="298" y="166"/>
                    <a:pt x="271" y="98"/>
                    <a:pt x="220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7" y="-6"/>
                    <a:pt x="131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7" y="98"/>
                    <a:pt x="0" y="166"/>
                    <a:pt x="0" y="237"/>
                  </a:cubicBezTo>
                  <a:cubicBezTo>
                    <a:pt x="0" y="309"/>
                    <a:pt x="27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1" name="Google Shape;3946;p70">
              <a:extLst>
                <a:ext uri="{FF2B5EF4-FFF2-40B4-BE49-F238E27FC236}">
                  <a16:creationId xmlns:a16="http://schemas.microsoft.com/office/drawing/2014/main" id="{4A6E9CEC-E326-189B-441C-7FB89F261007}"/>
                </a:ext>
              </a:extLst>
            </p:cNvPr>
            <p:cNvSpPr/>
            <p:nvPr/>
          </p:nvSpPr>
          <p:spPr>
            <a:xfrm>
              <a:off x="4801843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7"/>
                    <a:pt x="307" y="110"/>
                    <a:pt x="297" y="122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4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2" name="Google Shape;3947;p70">
              <a:extLst>
                <a:ext uri="{FF2B5EF4-FFF2-40B4-BE49-F238E27FC236}">
                  <a16:creationId xmlns:a16="http://schemas.microsoft.com/office/drawing/2014/main" id="{5B5EC2CD-20DF-A2E6-BBA2-3E4730873DE6}"/>
                </a:ext>
              </a:extLst>
            </p:cNvPr>
            <p:cNvSpPr/>
            <p:nvPr/>
          </p:nvSpPr>
          <p:spPr>
            <a:xfrm>
              <a:off x="4801843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8"/>
                    <a:pt x="307" y="110"/>
                    <a:pt x="297" y="123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4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3" name="Google Shape;3948;p70">
              <a:extLst>
                <a:ext uri="{FF2B5EF4-FFF2-40B4-BE49-F238E27FC236}">
                  <a16:creationId xmlns:a16="http://schemas.microsoft.com/office/drawing/2014/main" id="{79751936-8DD1-FCDE-FA4B-5DCFB6005038}"/>
                </a:ext>
              </a:extLst>
            </p:cNvPr>
            <p:cNvSpPr/>
            <p:nvPr/>
          </p:nvSpPr>
          <p:spPr>
            <a:xfrm>
              <a:off x="4864470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6" y="132"/>
                    <a:pt x="56" y="132"/>
                  </a:cubicBezTo>
                  <a:cubicBezTo>
                    <a:pt x="87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3"/>
                    <a:pt x="75" y="4"/>
                    <a:pt x="56" y="4"/>
                  </a:cubicBezTo>
                  <a:cubicBezTo>
                    <a:pt x="38" y="4"/>
                    <a:pt x="18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4" name="Google Shape;3949;p70">
              <a:extLst>
                <a:ext uri="{FF2B5EF4-FFF2-40B4-BE49-F238E27FC236}">
                  <a16:creationId xmlns:a16="http://schemas.microsoft.com/office/drawing/2014/main" id="{0F3BC8DD-338D-D3D7-4FC9-40B1CF7473C8}"/>
                </a:ext>
              </a:extLst>
            </p:cNvPr>
            <p:cNvSpPr/>
            <p:nvPr/>
          </p:nvSpPr>
          <p:spPr>
            <a:xfrm>
              <a:off x="4496506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4" y="474"/>
                    <a:pt x="149" y="474"/>
                  </a:cubicBezTo>
                  <a:cubicBezTo>
                    <a:pt x="163" y="474"/>
                    <a:pt x="177" y="468"/>
                    <a:pt x="189" y="456"/>
                  </a:cubicBezTo>
                  <a:cubicBezTo>
                    <a:pt x="219" y="426"/>
                    <a:pt x="219" y="426"/>
                    <a:pt x="219" y="426"/>
                  </a:cubicBezTo>
                  <a:cubicBezTo>
                    <a:pt x="270" y="375"/>
                    <a:pt x="298" y="309"/>
                    <a:pt x="298" y="237"/>
                  </a:cubicBezTo>
                  <a:cubicBezTo>
                    <a:pt x="298" y="166"/>
                    <a:pt x="270" y="98"/>
                    <a:pt x="219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6" y="-6"/>
                    <a:pt x="132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6" y="98"/>
                    <a:pt x="0" y="166"/>
                    <a:pt x="0" y="237"/>
                  </a:cubicBezTo>
                  <a:cubicBezTo>
                    <a:pt x="0" y="309"/>
                    <a:pt x="26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5" name="Google Shape;3950;p70">
              <a:extLst>
                <a:ext uri="{FF2B5EF4-FFF2-40B4-BE49-F238E27FC236}">
                  <a16:creationId xmlns:a16="http://schemas.microsoft.com/office/drawing/2014/main" id="{74C8ED72-D2E6-BA95-AE81-8A14061DE833}"/>
                </a:ext>
              </a:extLst>
            </p:cNvPr>
            <p:cNvSpPr/>
            <p:nvPr/>
          </p:nvSpPr>
          <p:spPr>
            <a:xfrm>
              <a:off x="4458047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7"/>
                    <a:pt x="306" y="110"/>
                    <a:pt x="297" y="122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6" name="Google Shape;3951;p70">
              <a:extLst>
                <a:ext uri="{FF2B5EF4-FFF2-40B4-BE49-F238E27FC236}">
                  <a16:creationId xmlns:a16="http://schemas.microsoft.com/office/drawing/2014/main" id="{459F8106-4CC2-67B8-0B5C-2778C35DFE7D}"/>
                </a:ext>
              </a:extLst>
            </p:cNvPr>
            <p:cNvSpPr/>
            <p:nvPr/>
          </p:nvSpPr>
          <p:spPr>
            <a:xfrm>
              <a:off x="4458047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8"/>
                    <a:pt x="306" y="110"/>
                    <a:pt x="297" y="123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7" name="Google Shape;3952;p70">
              <a:extLst>
                <a:ext uri="{FF2B5EF4-FFF2-40B4-BE49-F238E27FC236}">
                  <a16:creationId xmlns:a16="http://schemas.microsoft.com/office/drawing/2014/main" id="{9FE9FCDA-0529-7397-6E14-901F9D911B54}"/>
                </a:ext>
              </a:extLst>
            </p:cNvPr>
            <p:cNvSpPr/>
            <p:nvPr/>
          </p:nvSpPr>
          <p:spPr>
            <a:xfrm>
              <a:off x="4520674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3"/>
                    <a:pt x="75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8" name="Google Shape;3940;p70">
            <a:extLst>
              <a:ext uri="{FF2B5EF4-FFF2-40B4-BE49-F238E27FC236}">
                <a16:creationId xmlns:a16="http://schemas.microsoft.com/office/drawing/2014/main" id="{49017349-023E-5BC2-DA08-0F16EB65570C}"/>
              </a:ext>
            </a:extLst>
          </p:cNvPr>
          <p:cNvGrpSpPr/>
          <p:nvPr/>
        </p:nvGrpSpPr>
        <p:grpSpPr>
          <a:xfrm>
            <a:off x="7733478" y="2603649"/>
            <a:ext cx="343722" cy="306444"/>
            <a:chOff x="4458047" y="1287127"/>
            <a:chExt cx="498154" cy="498154"/>
          </a:xfrm>
          <a:solidFill>
            <a:schemeClr val="accent3">
              <a:lumMod val="75000"/>
            </a:schemeClr>
          </a:solidFill>
        </p:grpSpPr>
        <p:sp>
          <p:nvSpPr>
            <p:cNvPr id="4889" name="Google Shape;3941;p70">
              <a:extLst>
                <a:ext uri="{FF2B5EF4-FFF2-40B4-BE49-F238E27FC236}">
                  <a16:creationId xmlns:a16="http://schemas.microsoft.com/office/drawing/2014/main" id="{2FDBEC21-EB1A-CCA4-C293-C722064CC401}"/>
                </a:ext>
              </a:extLst>
            </p:cNvPr>
            <p:cNvSpPr/>
            <p:nvPr/>
          </p:nvSpPr>
          <p:spPr>
            <a:xfrm>
              <a:off x="4668275" y="1354691"/>
              <a:ext cx="77699" cy="122915"/>
            </a:xfrm>
            <a:custGeom>
              <a:avLst/>
              <a:gdLst/>
              <a:ahLst/>
              <a:cxnLst/>
              <a:rect l="l" t="t" r="r" b="b"/>
              <a:pathLst>
                <a:path w="299" h="473" extrusionOk="0">
                  <a:moveTo>
                    <a:pt x="110" y="456"/>
                  </a:moveTo>
                  <a:lnTo>
                    <a:pt x="110" y="456"/>
                  </a:lnTo>
                  <a:cubicBezTo>
                    <a:pt x="120" y="468"/>
                    <a:pt x="135" y="473"/>
                    <a:pt x="150" y="473"/>
                  </a:cubicBezTo>
                  <a:cubicBezTo>
                    <a:pt x="164" y="473"/>
                    <a:pt x="178" y="468"/>
                    <a:pt x="190" y="456"/>
                  </a:cubicBezTo>
                  <a:cubicBezTo>
                    <a:pt x="220" y="425"/>
                    <a:pt x="220" y="425"/>
                    <a:pt x="220" y="425"/>
                  </a:cubicBezTo>
                  <a:cubicBezTo>
                    <a:pt x="271" y="375"/>
                    <a:pt x="299" y="308"/>
                    <a:pt x="299" y="236"/>
                  </a:cubicBezTo>
                  <a:cubicBezTo>
                    <a:pt x="299" y="166"/>
                    <a:pt x="271" y="98"/>
                    <a:pt x="220" y="4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67" y="-6"/>
                    <a:pt x="131" y="-6"/>
                    <a:pt x="110" y="1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27" y="98"/>
                    <a:pt x="0" y="166"/>
                    <a:pt x="0" y="236"/>
                  </a:cubicBezTo>
                  <a:cubicBezTo>
                    <a:pt x="0" y="308"/>
                    <a:pt x="27" y="375"/>
                    <a:pt x="78" y="425"/>
                  </a:cubicBezTo>
                  <a:lnTo>
                    <a:pt x="110" y="456"/>
                  </a:lnTo>
                  <a:moveTo>
                    <a:pt x="110" y="456"/>
                  </a:moveTo>
                  <a:lnTo>
                    <a:pt x="110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0" name="Google Shape;3942;p70">
              <a:extLst>
                <a:ext uri="{FF2B5EF4-FFF2-40B4-BE49-F238E27FC236}">
                  <a16:creationId xmlns:a16="http://schemas.microsoft.com/office/drawing/2014/main" id="{56355C4D-953D-064D-3698-E33AAC6413CD}"/>
                </a:ext>
              </a:extLst>
            </p:cNvPr>
            <p:cNvSpPr/>
            <p:nvPr/>
          </p:nvSpPr>
          <p:spPr>
            <a:xfrm>
              <a:off x="4630075" y="1489559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1"/>
                    <a:pt x="327" y="86"/>
                  </a:cubicBezTo>
                  <a:cubicBezTo>
                    <a:pt x="315" y="98"/>
                    <a:pt x="306" y="110"/>
                    <a:pt x="297" y="122"/>
                  </a:cubicBezTo>
                  <a:cubicBezTo>
                    <a:pt x="287" y="110"/>
                    <a:pt x="277" y="98"/>
                    <a:pt x="266" y="86"/>
                  </a:cubicBezTo>
                  <a:cubicBezTo>
                    <a:pt x="210" y="31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0" y="412"/>
                    <a:pt x="594" y="279"/>
                    <a:pt x="594" y="115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1" name="Google Shape;3943;p70">
              <a:extLst>
                <a:ext uri="{FF2B5EF4-FFF2-40B4-BE49-F238E27FC236}">
                  <a16:creationId xmlns:a16="http://schemas.microsoft.com/office/drawing/2014/main" id="{AE094A81-2A94-B8D0-EA52-70993FFBFA7C}"/>
                </a:ext>
              </a:extLst>
            </p:cNvPr>
            <p:cNvSpPr/>
            <p:nvPr/>
          </p:nvSpPr>
          <p:spPr>
            <a:xfrm>
              <a:off x="4630075" y="1615332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7"/>
                  </a:cubicBezTo>
                  <a:cubicBezTo>
                    <a:pt x="315" y="99"/>
                    <a:pt x="306" y="111"/>
                    <a:pt x="297" y="124"/>
                  </a:cubicBezTo>
                  <a:cubicBezTo>
                    <a:pt x="287" y="111"/>
                    <a:pt x="277" y="99"/>
                    <a:pt x="266" y="87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0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6"/>
                    <a:pt x="568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2" name="Google Shape;3944;p70">
              <a:extLst>
                <a:ext uri="{FF2B5EF4-FFF2-40B4-BE49-F238E27FC236}">
                  <a16:creationId xmlns:a16="http://schemas.microsoft.com/office/drawing/2014/main" id="{AE526DF7-165C-8BBD-84D1-1F7723D76E0B}"/>
                </a:ext>
              </a:extLst>
            </p:cNvPr>
            <p:cNvSpPr/>
            <p:nvPr/>
          </p:nvSpPr>
          <p:spPr>
            <a:xfrm>
              <a:off x="4692702" y="1750979"/>
              <a:ext cx="28845" cy="34302"/>
            </a:xfrm>
            <a:custGeom>
              <a:avLst/>
              <a:gdLst/>
              <a:ahLst/>
              <a:cxnLst/>
              <a:rect l="l" t="t" r="r" b="b"/>
              <a:pathLst>
                <a:path w="111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1" y="107"/>
                    <a:pt x="111" y="76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3" y="3"/>
                    <a:pt x="74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3" name="Google Shape;3945;p70">
              <a:extLst>
                <a:ext uri="{FF2B5EF4-FFF2-40B4-BE49-F238E27FC236}">
                  <a16:creationId xmlns:a16="http://schemas.microsoft.com/office/drawing/2014/main" id="{457868D8-66D7-3FC3-3378-7FAED9728DE6}"/>
                </a:ext>
              </a:extLst>
            </p:cNvPr>
            <p:cNvSpPr/>
            <p:nvPr/>
          </p:nvSpPr>
          <p:spPr>
            <a:xfrm>
              <a:off x="4840303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5" y="474"/>
                    <a:pt x="149" y="474"/>
                  </a:cubicBezTo>
                  <a:cubicBezTo>
                    <a:pt x="164" y="474"/>
                    <a:pt x="177" y="468"/>
                    <a:pt x="189" y="456"/>
                  </a:cubicBezTo>
                  <a:cubicBezTo>
                    <a:pt x="220" y="426"/>
                    <a:pt x="220" y="426"/>
                    <a:pt x="220" y="426"/>
                  </a:cubicBezTo>
                  <a:cubicBezTo>
                    <a:pt x="271" y="375"/>
                    <a:pt x="298" y="309"/>
                    <a:pt x="298" y="237"/>
                  </a:cubicBezTo>
                  <a:cubicBezTo>
                    <a:pt x="298" y="166"/>
                    <a:pt x="271" y="98"/>
                    <a:pt x="220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7" y="-6"/>
                    <a:pt x="131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7" y="98"/>
                    <a:pt x="0" y="166"/>
                    <a:pt x="0" y="237"/>
                  </a:cubicBezTo>
                  <a:cubicBezTo>
                    <a:pt x="0" y="309"/>
                    <a:pt x="27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4" name="Google Shape;3946;p70">
              <a:extLst>
                <a:ext uri="{FF2B5EF4-FFF2-40B4-BE49-F238E27FC236}">
                  <a16:creationId xmlns:a16="http://schemas.microsoft.com/office/drawing/2014/main" id="{16A9D552-FF11-F007-FD2F-5090E3587EBF}"/>
                </a:ext>
              </a:extLst>
            </p:cNvPr>
            <p:cNvSpPr/>
            <p:nvPr/>
          </p:nvSpPr>
          <p:spPr>
            <a:xfrm>
              <a:off x="4801843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7"/>
                    <a:pt x="307" y="110"/>
                    <a:pt x="297" y="122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4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5" name="Google Shape;3947;p70">
              <a:extLst>
                <a:ext uri="{FF2B5EF4-FFF2-40B4-BE49-F238E27FC236}">
                  <a16:creationId xmlns:a16="http://schemas.microsoft.com/office/drawing/2014/main" id="{DAFF89A2-300B-3E05-19EE-3F96D4C7BDAE}"/>
                </a:ext>
              </a:extLst>
            </p:cNvPr>
            <p:cNvSpPr/>
            <p:nvPr/>
          </p:nvSpPr>
          <p:spPr>
            <a:xfrm>
              <a:off x="4801843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60" y="0"/>
                    <a:pt x="383" y="32"/>
                    <a:pt x="328" y="86"/>
                  </a:cubicBezTo>
                  <a:cubicBezTo>
                    <a:pt x="316" y="98"/>
                    <a:pt x="307" y="110"/>
                    <a:pt x="297" y="123"/>
                  </a:cubicBezTo>
                  <a:cubicBezTo>
                    <a:pt x="288" y="110"/>
                    <a:pt x="277" y="98"/>
                    <a:pt x="267" y="86"/>
                  </a:cubicBezTo>
                  <a:cubicBezTo>
                    <a:pt x="211" y="32"/>
                    <a:pt x="135" y="0"/>
                    <a:pt x="56" y="0"/>
                  </a:cubicBezTo>
                  <a:cubicBezTo>
                    <a:pt x="26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4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6" name="Google Shape;3948;p70">
              <a:extLst>
                <a:ext uri="{FF2B5EF4-FFF2-40B4-BE49-F238E27FC236}">
                  <a16:creationId xmlns:a16="http://schemas.microsoft.com/office/drawing/2014/main" id="{F312C97C-3EE9-E035-DEAC-5F187B9B7204}"/>
                </a:ext>
              </a:extLst>
            </p:cNvPr>
            <p:cNvSpPr/>
            <p:nvPr/>
          </p:nvSpPr>
          <p:spPr>
            <a:xfrm>
              <a:off x="4864470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6" y="132"/>
                    <a:pt x="56" y="132"/>
                  </a:cubicBezTo>
                  <a:cubicBezTo>
                    <a:pt x="87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4" y="3"/>
                    <a:pt x="75" y="4"/>
                    <a:pt x="56" y="4"/>
                  </a:cubicBezTo>
                  <a:cubicBezTo>
                    <a:pt x="38" y="4"/>
                    <a:pt x="18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7" name="Google Shape;3949;p70">
              <a:extLst>
                <a:ext uri="{FF2B5EF4-FFF2-40B4-BE49-F238E27FC236}">
                  <a16:creationId xmlns:a16="http://schemas.microsoft.com/office/drawing/2014/main" id="{07C11448-61CE-6361-60DE-E24BD0A83679}"/>
                </a:ext>
              </a:extLst>
            </p:cNvPr>
            <p:cNvSpPr/>
            <p:nvPr/>
          </p:nvSpPr>
          <p:spPr>
            <a:xfrm>
              <a:off x="4496506" y="1287127"/>
              <a:ext cx="77439" cy="123175"/>
            </a:xfrm>
            <a:custGeom>
              <a:avLst/>
              <a:gdLst/>
              <a:ahLst/>
              <a:cxnLst/>
              <a:rect l="l" t="t" r="r" b="b"/>
              <a:pathLst>
                <a:path w="298" h="474" extrusionOk="0">
                  <a:moveTo>
                    <a:pt x="109" y="456"/>
                  </a:moveTo>
                  <a:lnTo>
                    <a:pt x="109" y="456"/>
                  </a:lnTo>
                  <a:cubicBezTo>
                    <a:pt x="120" y="468"/>
                    <a:pt x="134" y="474"/>
                    <a:pt x="149" y="474"/>
                  </a:cubicBezTo>
                  <a:cubicBezTo>
                    <a:pt x="163" y="474"/>
                    <a:pt x="177" y="468"/>
                    <a:pt x="189" y="456"/>
                  </a:cubicBezTo>
                  <a:cubicBezTo>
                    <a:pt x="219" y="426"/>
                    <a:pt x="219" y="426"/>
                    <a:pt x="219" y="426"/>
                  </a:cubicBezTo>
                  <a:cubicBezTo>
                    <a:pt x="270" y="375"/>
                    <a:pt x="298" y="309"/>
                    <a:pt x="298" y="237"/>
                  </a:cubicBezTo>
                  <a:cubicBezTo>
                    <a:pt x="298" y="166"/>
                    <a:pt x="270" y="98"/>
                    <a:pt x="219" y="4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66" y="-6"/>
                    <a:pt x="132" y="-6"/>
                    <a:pt x="109" y="1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26" y="98"/>
                    <a:pt x="0" y="166"/>
                    <a:pt x="0" y="237"/>
                  </a:cubicBezTo>
                  <a:cubicBezTo>
                    <a:pt x="0" y="309"/>
                    <a:pt x="26" y="375"/>
                    <a:pt x="77" y="426"/>
                  </a:cubicBezTo>
                  <a:lnTo>
                    <a:pt x="109" y="456"/>
                  </a:lnTo>
                  <a:moveTo>
                    <a:pt x="109" y="456"/>
                  </a:moveTo>
                  <a:lnTo>
                    <a:pt x="109" y="4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8" name="Google Shape;3950;p70">
              <a:extLst>
                <a:ext uri="{FF2B5EF4-FFF2-40B4-BE49-F238E27FC236}">
                  <a16:creationId xmlns:a16="http://schemas.microsoft.com/office/drawing/2014/main" id="{1F741A8E-DBF1-B7FB-F52E-46CFBF0E73B5}"/>
                </a:ext>
              </a:extLst>
            </p:cNvPr>
            <p:cNvSpPr/>
            <p:nvPr/>
          </p:nvSpPr>
          <p:spPr>
            <a:xfrm>
              <a:off x="4458047" y="1421995"/>
              <a:ext cx="154358" cy="107323"/>
            </a:xfrm>
            <a:custGeom>
              <a:avLst/>
              <a:gdLst/>
              <a:ahLst/>
              <a:cxnLst/>
              <a:rect l="l" t="t" r="r" b="b"/>
              <a:pathLst>
                <a:path w="594" h="413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7"/>
                    <a:pt x="306" y="110"/>
                    <a:pt x="297" y="122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280"/>
                    <a:pt x="133" y="413"/>
                    <a:pt x="297" y="413"/>
                  </a:cubicBezTo>
                  <a:cubicBezTo>
                    <a:pt x="461" y="413"/>
                    <a:pt x="594" y="280"/>
                    <a:pt x="594" y="116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9" name="Google Shape;3951;p70">
              <a:extLst>
                <a:ext uri="{FF2B5EF4-FFF2-40B4-BE49-F238E27FC236}">
                  <a16:creationId xmlns:a16="http://schemas.microsoft.com/office/drawing/2014/main" id="{2644036D-8720-19A6-C815-CD37A83C8BAE}"/>
                </a:ext>
              </a:extLst>
            </p:cNvPr>
            <p:cNvSpPr/>
            <p:nvPr/>
          </p:nvSpPr>
          <p:spPr>
            <a:xfrm>
              <a:off x="4458047" y="1548028"/>
              <a:ext cx="154358" cy="107063"/>
            </a:xfrm>
            <a:custGeom>
              <a:avLst/>
              <a:gdLst/>
              <a:ahLst/>
              <a:cxnLst/>
              <a:rect l="l" t="t" r="r" b="b"/>
              <a:pathLst>
                <a:path w="594" h="412" extrusionOk="0">
                  <a:moveTo>
                    <a:pt x="538" y="0"/>
                  </a:moveTo>
                  <a:lnTo>
                    <a:pt x="538" y="0"/>
                  </a:lnTo>
                  <a:cubicBezTo>
                    <a:pt x="459" y="0"/>
                    <a:pt x="382" y="32"/>
                    <a:pt x="327" y="86"/>
                  </a:cubicBezTo>
                  <a:cubicBezTo>
                    <a:pt x="317" y="98"/>
                    <a:pt x="306" y="110"/>
                    <a:pt x="297" y="123"/>
                  </a:cubicBezTo>
                  <a:cubicBezTo>
                    <a:pt x="288" y="110"/>
                    <a:pt x="277" y="98"/>
                    <a:pt x="266" y="86"/>
                  </a:cubicBezTo>
                  <a:cubicBezTo>
                    <a:pt x="210" y="32"/>
                    <a:pt x="134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79"/>
                    <a:pt x="133" y="412"/>
                    <a:pt x="297" y="412"/>
                  </a:cubicBezTo>
                  <a:cubicBezTo>
                    <a:pt x="461" y="412"/>
                    <a:pt x="594" y="279"/>
                    <a:pt x="594" y="115"/>
                  </a:cubicBezTo>
                  <a:cubicBezTo>
                    <a:pt x="594" y="55"/>
                    <a:pt x="594" y="55"/>
                    <a:pt x="594" y="55"/>
                  </a:cubicBezTo>
                  <a:cubicBezTo>
                    <a:pt x="594" y="25"/>
                    <a:pt x="569" y="0"/>
                    <a:pt x="538" y="0"/>
                  </a:cubicBezTo>
                  <a:moveTo>
                    <a:pt x="538" y="0"/>
                  </a:move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0" name="Google Shape;3952;p70">
              <a:extLst>
                <a:ext uri="{FF2B5EF4-FFF2-40B4-BE49-F238E27FC236}">
                  <a16:creationId xmlns:a16="http://schemas.microsoft.com/office/drawing/2014/main" id="{92353980-D602-3173-37B9-5B307AA5A16A}"/>
                </a:ext>
              </a:extLst>
            </p:cNvPr>
            <p:cNvSpPr/>
            <p:nvPr/>
          </p:nvSpPr>
          <p:spPr>
            <a:xfrm>
              <a:off x="4520674" y="1683416"/>
              <a:ext cx="29105" cy="34302"/>
            </a:xfrm>
            <a:custGeom>
              <a:avLst/>
              <a:gdLst/>
              <a:ahLst/>
              <a:cxnLst/>
              <a:rect l="l" t="t" r="r" b="b"/>
              <a:pathLst>
                <a:path w="112" h="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25" y="132"/>
                    <a:pt x="56" y="132"/>
                  </a:cubicBezTo>
                  <a:cubicBezTo>
                    <a:pt x="86" y="132"/>
                    <a:pt x="112" y="107"/>
                    <a:pt x="112" y="76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3" y="3"/>
                    <a:pt x="75" y="4"/>
                    <a:pt x="56" y="4"/>
                  </a:cubicBezTo>
                  <a:cubicBezTo>
                    <a:pt x="37" y="4"/>
                    <a:pt x="17" y="3"/>
                    <a:pt x="0" y="0"/>
                  </a:cubicBezTo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1" name="Google Shape;4248;p71">
            <a:extLst>
              <a:ext uri="{FF2B5EF4-FFF2-40B4-BE49-F238E27FC236}">
                <a16:creationId xmlns:a16="http://schemas.microsoft.com/office/drawing/2014/main" id="{472D17B3-336D-B1DC-FFED-2B48333E6971}"/>
              </a:ext>
            </a:extLst>
          </p:cNvPr>
          <p:cNvGrpSpPr/>
          <p:nvPr/>
        </p:nvGrpSpPr>
        <p:grpSpPr>
          <a:xfrm>
            <a:off x="6355518" y="3679352"/>
            <a:ext cx="230762" cy="270633"/>
            <a:chOff x="7710455" y="3737882"/>
            <a:chExt cx="571279" cy="831000"/>
          </a:xfrm>
        </p:grpSpPr>
        <p:sp>
          <p:nvSpPr>
            <p:cNvPr id="4902" name="Google Shape;4249;p71">
              <a:extLst>
                <a:ext uri="{FF2B5EF4-FFF2-40B4-BE49-F238E27FC236}">
                  <a16:creationId xmlns:a16="http://schemas.microsoft.com/office/drawing/2014/main" id="{86ECCD2D-E6B2-C72C-C708-C808CA8D8C2E}"/>
                </a:ext>
              </a:extLst>
            </p:cNvPr>
            <p:cNvSpPr/>
            <p:nvPr/>
          </p:nvSpPr>
          <p:spPr>
            <a:xfrm>
              <a:off x="7710455" y="3737882"/>
              <a:ext cx="571279" cy="727450"/>
            </a:xfrm>
            <a:custGeom>
              <a:avLst/>
              <a:gdLst/>
              <a:ahLst/>
              <a:cxnLst/>
              <a:rect l="l" t="t" r="r" b="b"/>
              <a:pathLst>
                <a:path w="21" h="27" extrusionOk="0">
                  <a:moveTo>
                    <a:pt x="21" y="13"/>
                  </a:moveTo>
                  <a:cubicBezTo>
                    <a:pt x="21" y="21"/>
                    <a:pt x="17" y="27"/>
                    <a:pt x="11" y="27"/>
                  </a:cubicBezTo>
                  <a:cubicBezTo>
                    <a:pt x="5" y="27"/>
                    <a:pt x="0" y="22"/>
                    <a:pt x="0" y="14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6"/>
                    <a:pt x="21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250;p71">
              <a:extLst>
                <a:ext uri="{FF2B5EF4-FFF2-40B4-BE49-F238E27FC236}">
                  <a16:creationId xmlns:a16="http://schemas.microsoft.com/office/drawing/2014/main" id="{2E26D0BC-D1BF-9863-28D3-5988B576E44A}"/>
                </a:ext>
              </a:extLst>
            </p:cNvPr>
            <p:cNvSpPr/>
            <p:nvPr/>
          </p:nvSpPr>
          <p:spPr>
            <a:xfrm>
              <a:off x="7892246" y="4127413"/>
              <a:ext cx="207761" cy="441469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3" y="17"/>
                  </a:moveTo>
                  <a:cubicBezTo>
                    <a:pt x="3" y="17"/>
                    <a:pt x="5" y="16"/>
                    <a:pt x="7" y="1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1"/>
                    <a:pt x="8" y="9"/>
                    <a:pt x="8" y="7"/>
                  </a:cubicBezTo>
                  <a:cubicBezTo>
                    <a:pt x="8" y="7"/>
                    <a:pt x="7" y="10"/>
                    <a:pt x="5" y="10"/>
                  </a:cubicBezTo>
                  <a:cubicBezTo>
                    <a:pt x="5" y="10"/>
                    <a:pt x="5" y="6"/>
                    <a:pt x="5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1" y="7"/>
                    <a:pt x="0" y="3"/>
                  </a:cubicBezTo>
                  <a:cubicBezTo>
                    <a:pt x="0" y="3"/>
                    <a:pt x="0" y="8"/>
                    <a:pt x="4" y="8"/>
                  </a:cubicBezTo>
                  <a:cubicBezTo>
                    <a:pt x="4" y="8"/>
                    <a:pt x="4" y="14"/>
                    <a:pt x="3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7" name="Google Shape;4248;p71">
            <a:extLst>
              <a:ext uri="{FF2B5EF4-FFF2-40B4-BE49-F238E27FC236}">
                <a16:creationId xmlns:a16="http://schemas.microsoft.com/office/drawing/2014/main" id="{BA892B81-85C4-FC8E-DFFF-7100F5EB5A8F}"/>
              </a:ext>
            </a:extLst>
          </p:cNvPr>
          <p:cNvGrpSpPr/>
          <p:nvPr/>
        </p:nvGrpSpPr>
        <p:grpSpPr>
          <a:xfrm>
            <a:off x="5461021" y="4130605"/>
            <a:ext cx="230762" cy="270633"/>
            <a:chOff x="7710455" y="3737882"/>
            <a:chExt cx="571279" cy="831000"/>
          </a:xfrm>
        </p:grpSpPr>
        <p:sp>
          <p:nvSpPr>
            <p:cNvPr id="4908" name="Google Shape;4249;p71">
              <a:extLst>
                <a:ext uri="{FF2B5EF4-FFF2-40B4-BE49-F238E27FC236}">
                  <a16:creationId xmlns:a16="http://schemas.microsoft.com/office/drawing/2014/main" id="{D13AEF9F-511D-84E8-765E-70D77B53F497}"/>
                </a:ext>
              </a:extLst>
            </p:cNvPr>
            <p:cNvSpPr/>
            <p:nvPr/>
          </p:nvSpPr>
          <p:spPr>
            <a:xfrm>
              <a:off x="7710455" y="3737882"/>
              <a:ext cx="571279" cy="727450"/>
            </a:xfrm>
            <a:custGeom>
              <a:avLst/>
              <a:gdLst/>
              <a:ahLst/>
              <a:cxnLst/>
              <a:rect l="l" t="t" r="r" b="b"/>
              <a:pathLst>
                <a:path w="21" h="27" extrusionOk="0">
                  <a:moveTo>
                    <a:pt x="21" y="13"/>
                  </a:moveTo>
                  <a:cubicBezTo>
                    <a:pt x="21" y="21"/>
                    <a:pt x="17" y="27"/>
                    <a:pt x="11" y="27"/>
                  </a:cubicBezTo>
                  <a:cubicBezTo>
                    <a:pt x="5" y="27"/>
                    <a:pt x="0" y="22"/>
                    <a:pt x="0" y="14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6"/>
                    <a:pt x="21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250;p71">
              <a:extLst>
                <a:ext uri="{FF2B5EF4-FFF2-40B4-BE49-F238E27FC236}">
                  <a16:creationId xmlns:a16="http://schemas.microsoft.com/office/drawing/2014/main" id="{688EDB48-9ECB-2362-9BA3-043157305517}"/>
                </a:ext>
              </a:extLst>
            </p:cNvPr>
            <p:cNvSpPr/>
            <p:nvPr/>
          </p:nvSpPr>
          <p:spPr>
            <a:xfrm>
              <a:off x="7892246" y="4127413"/>
              <a:ext cx="207761" cy="441469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3" y="17"/>
                  </a:moveTo>
                  <a:cubicBezTo>
                    <a:pt x="3" y="17"/>
                    <a:pt x="5" y="16"/>
                    <a:pt x="7" y="1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1"/>
                    <a:pt x="8" y="9"/>
                    <a:pt x="8" y="7"/>
                  </a:cubicBezTo>
                  <a:cubicBezTo>
                    <a:pt x="8" y="7"/>
                    <a:pt x="7" y="10"/>
                    <a:pt x="5" y="10"/>
                  </a:cubicBezTo>
                  <a:cubicBezTo>
                    <a:pt x="5" y="10"/>
                    <a:pt x="5" y="6"/>
                    <a:pt x="5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1" y="7"/>
                    <a:pt x="0" y="3"/>
                  </a:cubicBezTo>
                  <a:cubicBezTo>
                    <a:pt x="0" y="3"/>
                    <a:pt x="0" y="8"/>
                    <a:pt x="4" y="8"/>
                  </a:cubicBezTo>
                  <a:cubicBezTo>
                    <a:pt x="4" y="8"/>
                    <a:pt x="4" y="14"/>
                    <a:pt x="3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0" name="Google Shape;4248;p71">
            <a:extLst>
              <a:ext uri="{FF2B5EF4-FFF2-40B4-BE49-F238E27FC236}">
                <a16:creationId xmlns:a16="http://schemas.microsoft.com/office/drawing/2014/main" id="{93B53467-61D2-9030-2250-806A9FFAC260}"/>
              </a:ext>
            </a:extLst>
          </p:cNvPr>
          <p:cNvGrpSpPr/>
          <p:nvPr/>
        </p:nvGrpSpPr>
        <p:grpSpPr>
          <a:xfrm>
            <a:off x="5822989" y="1662758"/>
            <a:ext cx="230762" cy="270633"/>
            <a:chOff x="7710455" y="3737882"/>
            <a:chExt cx="571279" cy="831000"/>
          </a:xfrm>
        </p:grpSpPr>
        <p:sp>
          <p:nvSpPr>
            <p:cNvPr id="4911" name="Google Shape;4249;p71">
              <a:extLst>
                <a:ext uri="{FF2B5EF4-FFF2-40B4-BE49-F238E27FC236}">
                  <a16:creationId xmlns:a16="http://schemas.microsoft.com/office/drawing/2014/main" id="{097171E2-5A8D-BBDE-D1C3-732B93ED914C}"/>
                </a:ext>
              </a:extLst>
            </p:cNvPr>
            <p:cNvSpPr/>
            <p:nvPr/>
          </p:nvSpPr>
          <p:spPr>
            <a:xfrm>
              <a:off x="7710455" y="3737882"/>
              <a:ext cx="571279" cy="727450"/>
            </a:xfrm>
            <a:custGeom>
              <a:avLst/>
              <a:gdLst/>
              <a:ahLst/>
              <a:cxnLst/>
              <a:rect l="l" t="t" r="r" b="b"/>
              <a:pathLst>
                <a:path w="21" h="27" extrusionOk="0">
                  <a:moveTo>
                    <a:pt x="21" y="13"/>
                  </a:moveTo>
                  <a:cubicBezTo>
                    <a:pt x="21" y="21"/>
                    <a:pt x="17" y="27"/>
                    <a:pt x="11" y="27"/>
                  </a:cubicBezTo>
                  <a:cubicBezTo>
                    <a:pt x="5" y="27"/>
                    <a:pt x="0" y="22"/>
                    <a:pt x="0" y="14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6"/>
                    <a:pt x="21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2" name="Google Shape;4250;p71">
              <a:extLst>
                <a:ext uri="{FF2B5EF4-FFF2-40B4-BE49-F238E27FC236}">
                  <a16:creationId xmlns:a16="http://schemas.microsoft.com/office/drawing/2014/main" id="{38DEEF62-4648-4A24-5007-B7288DD49D1D}"/>
                </a:ext>
              </a:extLst>
            </p:cNvPr>
            <p:cNvSpPr/>
            <p:nvPr/>
          </p:nvSpPr>
          <p:spPr>
            <a:xfrm>
              <a:off x="7892246" y="4127413"/>
              <a:ext cx="207761" cy="441469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3" y="17"/>
                  </a:moveTo>
                  <a:cubicBezTo>
                    <a:pt x="3" y="17"/>
                    <a:pt x="5" y="16"/>
                    <a:pt x="7" y="1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1"/>
                    <a:pt x="8" y="9"/>
                    <a:pt x="8" y="7"/>
                  </a:cubicBezTo>
                  <a:cubicBezTo>
                    <a:pt x="8" y="7"/>
                    <a:pt x="7" y="10"/>
                    <a:pt x="5" y="10"/>
                  </a:cubicBezTo>
                  <a:cubicBezTo>
                    <a:pt x="5" y="10"/>
                    <a:pt x="5" y="6"/>
                    <a:pt x="5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1" y="7"/>
                    <a:pt x="0" y="3"/>
                  </a:cubicBezTo>
                  <a:cubicBezTo>
                    <a:pt x="0" y="3"/>
                    <a:pt x="0" y="8"/>
                    <a:pt x="4" y="8"/>
                  </a:cubicBezTo>
                  <a:cubicBezTo>
                    <a:pt x="4" y="8"/>
                    <a:pt x="4" y="14"/>
                    <a:pt x="3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6" name="Google Shape;4248;p71">
            <a:extLst>
              <a:ext uri="{FF2B5EF4-FFF2-40B4-BE49-F238E27FC236}">
                <a16:creationId xmlns:a16="http://schemas.microsoft.com/office/drawing/2014/main" id="{0A23846F-91E1-5894-B8AF-C4DCF7BD6A49}"/>
              </a:ext>
            </a:extLst>
          </p:cNvPr>
          <p:cNvGrpSpPr/>
          <p:nvPr/>
        </p:nvGrpSpPr>
        <p:grpSpPr>
          <a:xfrm>
            <a:off x="5417000" y="914307"/>
            <a:ext cx="230762" cy="270633"/>
            <a:chOff x="7710455" y="3737882"/>
            <a:chExt cx="571279" cy="831000"/>
          </a:xfrm>
        </p:grpSpPr>
        <p:sp>
          <p:nvSpPr>
            <p:cNvPr id="4917" name="Google Shape;4249;p71">
              <a:extLst>
                <a:ext uri="{FF2B5EF4-FFF2-40B4-BE49-F238E27FC236}">
                  <a16:creationId xmlns:a16="http://schemas.microsoft.com/office/drawing/2014/main" id="{CA10E7F8-210D-7667-9D51-70CF928421FA}"/>
                </a:ext>
              </a:extLst>
            </p:cNvPr>
            <p:cNvSpPr/>
            <p:nvPr/>
          </p:nvSpPr>
          <p:spPr>
            <a:xfrm>
              <a:off x="7710455" y="3737882"/>
              <a:ext cx="571279" cy="727450"/>
            </a:xfrm>
            <a:custGeom>
              <a:avLst/>
              <a:gdLst/>
              <a:ahLst/>
              <a:cxnLst/>
              <a:rect l="l" t="t" r="r" b="b"/>
              <a:pathLst>
                <a:path w="21" h="27" extrusionOk="0">
                  <a:moveTo>
                    <a:pt x="21" y="13"/>
                  </a:moveTo>
                  <a:cubicBezTo>
                    <a:pt x="21" y="21"/>
                    <a:pt x="17" y="27"/>
                    <a:pt x="11" y="27"/>
                  </a:cubicBezTo>
                  <a:cubicBezTo>
                    <a:pt x="5" y="27"/>
                    <a:pt x="0" y="22"/>
                    <a:pt x="0" y="14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6"/>
                    <a:pt x="21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8" name="Google Shape;4250;p71">
              <a:extLst>
                <a:ext uri="{FF2B5EF4-FFF2-40B4-BE49-F238E27FC236}">
                  <a16:creationId xmlns:a16="http://schemas.microsoft.com/office/drawing/2014/main" id="{B0A1A878-18A2-4CF8-9941-9A13ABE7634A}"/>
                </a:ext>
              </a:extLst>
            </p:cNvPr>
            <p:cNvSpPr/>
            <p:nvPr/>
          </p:nvSpPr>
          <p:spPr>
            <a:xfrm>
              <a:off x="7892246" y="4127413"/>
              <a:ext cx="207761" cy="441469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3" y="17"/>
                  </a:moveTo>
                  <a:cubicBezTo>
                    <a:pt x="3" y="17"/>
                    <a:pt x="5" y="16"/>
                    <a:pt x="7" y="1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1"/>
                    <a:pt x="8" y="9"/>
                    <a:pt x="8" y="7"/>
                  </a:cubicBezTo>
                  <a:cubicBezTo>
                    <a:pt x="8" y="7"/>
                    <a:pt x="7" y="10"/>
                    <a:pt x="5" y="10"/>
                  </a:cubicBezTo>
                  <a:cubicBezTo>
                    <a:pt x="5" y="10"/>
                    <a:pt x="5" y="6"/>
                    <a:pt x="5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1" y="7"/>
                    <a:pt x="0" y="3"/>
                  </a:cubicBezTo>
                  <a:cubicBezTo>
                    <a:pt x="0" y="3"/>
                    <a:pt x="0" y="8"/>
                    <a:pt x="4" y="8"/>
                  </a:cubicBezTo>
                  <a:cubicBezTo>
                    <a:pt x="4" y="8"/>
                    <a:pt x="4" y="14"/>
                    <a:pt x="3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9" name="CasellaDiTesto 4918">
            <a:extLst>
              <a:ext uri="{FF2B5EF4-FFF2-40B4-BE49-F238E27FC236}">
                <a16:creationId xmlns:a16="http://schemas.microsoft.com/office/drawing/2014/main" id="{3A62A609-434D-A6D8-C95D-6B59FACFDE53}"/>
              </a:ext>
            </a:extLst>
          </p:cNvPr>
          <p:cNvSpPr txBox="1"/>
          <p:nvPr/>
        </p:nvSpPr>
        <p:spPr>
          <a:xfrm>
            <a:off x="233916" y="1367176"/>
            <a:ext cx="4146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Inter" panose="020B0604020202020204" charset="0"/>
                <a:ea typeface="Inter" panose="020B0604020202020204" charset="0"/>
              </a:rPr>
              <a:t>Which and how many places should be chosen where storages should be built to ensure coverage over all cultivation fields?</a:t>
            </a:r>
          </a:p>
        </p:txBody>
      </p:sp>
      <p:sp>
        <p:nvSpPr>
          <p:cNvPr id="4920" name="CasellaDiTesto 4919">
            <a:extLst>
              <a:ext uri="{FF2B5EF4-FFF2-40B4-BE49-F238E27FC236}">
                <a16:creationId xmlns:a16="http://schemas.microsoft.com/office/drawing/2014/main" id="{4A8BAAF9-252D-7B8B-35BB-088BB0046776}"/>
              </a:ext>
            </a:extLst>
          </p:cNvPr>
          <p:cNvSpPr txBox="1"/>
          <p:nvPr/>
        </p:nvSpPr>
        <p:spPr>
          <a:xfrm>
            <a:off x="233916" y="3181681"/>
            <a:ext cx="4146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Inter" panose="020B0604020202020204" charset="0"/>
                <a:ea typeface="Inter" panose="020B0604020202020204" charset="0"/>
              </a:rPr>
              <a:t>Which roads should trucks take to visit all the storages and bring agricultural waste to the fertiliser factory?</a:t>
            </a:r>
          </a:p>
        </p:txBody>
      </p:sp>
      <p:sp>
        <p:nvSpPr>
          <p:cNvPr id="4921" name="Freccia in giù 4920">
            <a:extLst>
              <a:ext uri="{FF2B5EF4-FFF2-40B4-BE49-F238E27FC236}">
                <a16:creationId xmlns:a16="http://schemas.microsoft.com/office/drawing/2014/main" id="{987B37DE-126A-A742-2E51-56335484B555}"/>
              </a:ext>
            </a:extLst>
          </p:cNvPr>
          <p:cNvSpPr/>
          <p:nvPr/>
        </p:nvSpPr>
        <p:spPr>
          <a:xfrm>
            <a:off x="1861065" y="2208533"/>
            <a:ext cx="244549" cy="349451"/>
          </a:xfrm>
          <a:prstGeom prst="downArrow">
            <a:avLst/>
          </a:prstGeom>
          <a:solidFill>
            <a:srgbClr val="D86C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2" name="CasellaDiTesto 4921">
            <a:extLst>
              <a:ext uri="{FF2B5EF4-FFF2-40B4-BE49-F238E27FC236}">
                <a16:creationId xmlns:a16="http://schemas.microsoft.com/office/drawing/2014/main" id="{CC4843C3-D0B8-5D93-44A6-074CC256B200}"/>
              </a:ext>
            </a:extLst>
          </p:cNvPr>
          <p:cNvSpPr txBox="1"/>
          <p:nvPr/>
        </p:nvSpPr>
        <p:spPr>
          <a:xfrm>
            <a:off x="590471" y="2614555"/>
            <a:ext cx="297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Inter" panose="020B0604020202020204" charset="0"/>
                <a:ea typeface="Inter" panose="020B0604020202020204" charset="0"/>
              </a:rPr>
              <a:t>Location Assignment Problem</a:t>
            </a:r>
          </a:p>
        </p:txBody>
      </p:sp>
      <p:sp>
        <p:nvSpPr>
          <p:cNvPr id="4923" name="Freccia in giù 4922">
            <a:extLst>
              <a:ext uri="{FF2B5EF4-FFF2-40B4-BE49-F238E27FC236}">
                <a16:creationId xmlns:a16="http://schemas.microsoft.com/office/drawing/2014/main" id="{E7AEADB1-DC3A-D9C6-34DB-17BE6571CBF7}"/>
              </a:ext>
            </a:extLst>
          </p:cNvPr>
          <p:cNvSpPr/>
          <p:nvPr/>
        </p:nvSpPr>
        <p:spPr>
          <a:xfrm>
            <a:off x="1861063" y="3958846"/>
            <a:ext cx="244549" cy="349451"/>
          </a:xfrm>
          <a:prstGeom prst="downArrow">
            <a:avLst/>
          </a:prstGeom>
          <a:solidFill>
            <a:srgbClr val="D86C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4" name="CasellaDiTesto 4923">
            <a:extLst>
              <a:ext uri="{FF2B5EF4-FFF2-40B4-BE49-F238E27FC236}">
                <a16:creationId xmlns:a16="http://schemas.microsoft.com/office/drawing/2014/main" id="{FB882F56-BC91-31DB-0F54-DF31E1DA3BB0}"/>
              </a:ext>
            </a:extLst>
          </p:cNvPr>
          <p:cNvSpPr txBox="1"/>
          <p:nvPr/>
        </p:nvSpPr>
        <p:spPr>
          <a:xfrm>
            <a:off x="1146205" y="4341264"/>
            <a:ext cx="167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Inter" panose="020B0604020202020204" charset="0"/>
                <a:ea typeface="Inter" panose="020B0604020202020204" charset="0"/>
              </a:rPr>
              <a:t>Routing Problem</a:t>
            </a:r>
          </a:p>
        </p:txBody>
      </p:sp>
      <p:sp>
        <p:nvSpPr>
          <p:cNvPr id="4929" name="CasellaDiTesto 4928">
            <a:extLst>
              <a:ext uri="{FF2B5EF4-FFF2-40B4-BE49-F238E27FC236}">
                <a16:creationId xmlns:a16="http://schemas.microsoft.com/office/drawing/2014/main" id="{2BBB1175-0270-9280-BA2A-B56D7B1BB4B8}"/>
              </a:ext>
            </a:extLst>
          </p:cNvPr>
          <p:cNvSpPr txBox="1"/>
          <p:nvPr/>
        </p:nvSpPr>
        <p:spPr>
          <a:xfrm>
            <a:off x="7881740" y="490728"/>
            <a:ext cx="1084520" cy="461665"/>
          </a:xfrm>
          <a:prstGeom prst="rect">
            <a:avLst/>
          </a:prstGeom>
          <a:solidFill>
            <a:srgbClr val="D86C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A </a:t>
            </a:r>
            <a:r>
              <a:rPr lang="it-IT" sz="1200" b="1" dirty="0" err="1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possible</a:t>
            </a:r>
            <a:r>
              <a:rPr lang="it-IT" sz="12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scenario</a:t>
            </a:r>
            <a:endParaRPr lang="en-GB" sz="1200" b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4934" name="CasellaDiTesto 4933">
            <a:extLst>
              <a:ext uri="{FF2B5EF4-FFF2-40B4-BE49-F238E27FC236}">
                <a16:creationId xmlns:a16="http://schemas.microsoft.com/office/drawing/2014/main" id="{A25DBD8C-16C5-83A3-ED90-4BC911159491}"/>
              </a:ext>
            </a:extLst>
          </p:cNvPr>
          <p:cNvSpPr txBox="1"/>
          <p:nvPr/>
        </p:nvSpPr>
        <p:spPr>
          <a:xfrm>
            <a:off x="7851404" y="3319910"/>
            <a:ext cx="1084520" cy="646331"/>
          </a:xfrm>
          <a:prstGeom prst="rect">
            <a:avLst/>
          </a:prstGeom>
          <a:solidFill>
            <a:srgbClr val="D86C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Another</a:t>
            </a:r>
            <a:r>
              <a:rPr lang="it-IT" sz="12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t-IT" sz="1200" b="1" dirty="0" err="1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possible</a:t>
            </a:r>
            <a:r>
              <a:rPr lang="it-IT" sz="12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scenario</a:t>
            </a:r>
            <a:endParaRPr lang="en-GB" sz="1200" b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t's Get to Know Rural Community by Slidesgo">
  <a:themeElements>
    <a:clrScheme name="Simple Light">
      <a:dk1>
        <a:srgbClr val="5C4142"/>
      </a:dk1>
      <a:lt1>
        <a:srgbClr val="FDF2E3"/>
      </a:lt1>
      <a:dk2>
        <a:srgbClr val="DAC989"/>
      </a:dk2>
      <a:lt2>
        <a:srgbClr val="E4B470"/>
      </a:lt2>
      <a:accent1>
        <a:srgbClr val="976B4E"/>
      </a:accent1>
      <a:accent2>
        <a:srgbClr val="D86C6E"/>
      </a:accent2>
      <a:accent3>
        <a:srgbClr val="B3C27C"/>
      </a:accent3>
      <a:accent4>
        <a:srgbClr val="FFFFFF"/>
      </a:accent4>
      <a:accent5>
        <a:srgbClr val="463F37"/>
      </a:accent5>
      <a:accent6>
        <a:srgbClr val="AAE5E8"/>
      </a:accent6>
      <a:hlink>
        <a:srgbClr val="5C41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680</Words>
  <Application>Microsoft Office PowerPoint</Application>
  <PresentationFormat>Presentazione su schermo (16:9)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Calibri</vt:lpstr>
      <vt:lpstr>Arial</vt:lpstr>
      <vt:lpstr>Asap</vt:lpstr>
      <vt:lpstr>Helvetica Neue</vt:lpstr>
      <vt:lpstr>Inter</vt:lpstr>
      <vt:lpstr>Cambria</vt:lpstr>
      <vt:lpstr>ElsevierSans</vt:lpstr>
      <vt:lpstr>Let's Get to Know Rural Community by Slidesgo</vt:lpstr>
      <vt:lpstr>Formulation and solution technique for agricultural waste collection and transport network design</vt:lpstr>
      <vt:lpstr>Chapters</vt:lpstr>
      <vt:lpstr>Problem Introduction</vt:lpstr>
      <vt:lpstr>Presentazione standard di PowerPoint</vt:lpstr>
      <vt:lpstr>Agricultural waste around the world for developing countries</vt:lpstr>
      <vt:lpstr>45,22 million tons</vt:lpstr>
      <vt:lpstr>An efficient way to recover agricultural waste</vt:lpstr>
      <vt:lpstr>Modelling</vt:lpstr>
      <vt:lpstr>Logistic problem</vt:lpstr>
      <vt:lpstr>Model Formulation</vt:lpstr>
      <vt:lpstr>Model Formulation</vt:lpstr>
      <vt:lpstr>Model Formulation</vt:lpstr>
      <vt:lpstr>Case studies &amp; Scalability analysis</vt:lpstr>
      <vt:lpstr>Three scenarios for a proof-of-concept</vt:lpstr>
      <vt:lpstr>Graphical representations</vt:lpstr>
      <vt:lpstr>Graphical representations</vt:lpstr>
      <vt:lpstr>Scalability analysis</vt:lpstr>
      <vt:lpstr>Water Flow Algorithm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Formulation and solution technique for agricultural waste collection and transport network design</dc:title>
  <cp:lastModifiedBy>MORICHETTI PIETRO [SM3500414]</cp:lastModifiedBy>
  <cp:revision>1</cp:revision>
  <dcterms:modified xsi:type="dcterms:W3CDTF">2024-01-25T13:29:27Z</dcterms:modified>
</cp:coreProperties>
</file>