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7040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017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69018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6052"/>
            <a:ext cx="10925833" cy="6881034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881"/>
            <a:ext cx="10500940" cy="6881034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881"/>
            <a:ext cx="2167466" cy="6906895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-4974"/>
            <a:ext cx="1403434" cy="6906895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656080"/>
            <a:ext cx="7050900" cy="147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r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indent="304800" algn="r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indent="304800" algn="r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indent="304800" algn="r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indent="304800" algn="r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indent="304800" algn="r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indent="304800" algn="r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indent="304800" algn="r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indent="304800" algn="r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3230880"/>
            <a:ext cx="7035899" cy="92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152400" algn="r"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marL="0" indent="15240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marL="0" indent="152400"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marL="0" indent="15240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marL="0" indent="15240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marL="0" indent="15240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marL="0" indent="15240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marL="0" indent="15240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marL="0" indent="15240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BODY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rot="10800000" flipH="1">
            <a:off x="-348182" y="-4700"/>
            <a:ext cx="1723519" cy="6862700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x="-1118653" y="-4700"/>
            <a:ext cx="3100650" cy="6862700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x="8088846" y="-6969"/>
            <a:ext cx="1100667" cy="6864969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127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 rot="10800000" flipH="1">
            <a:off x="-348182" y="-4700"/>
            <a:ext cx="1723519" cy="6862700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1" name="Shape 31"/>
          <p:cNvSpPr/>
          <p:nvPr/>
        </p:nvSpPr>
        <p:spPr>
          <a:xfrm rot="10800000" flipH="1">
            <a:off x="-1118653" y="-4700"/>
            <a:ext cx="3100650" cy="6862700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/>
          <p:nvPr/>
        </p:nvSpPr>
        <p:spPr>
          <a:xfrm rot="10800000">
            <a:off x="8088846" y="-6969"/>
            <a:ext cx="1100667" cy="6864969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4038599" cy="48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658990"/>
            <a:ext cx="4038599" cy="48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rot="10800000" flipH="1">
            <a:off x="-348182" y="-4700"/>
            <a:ext cx="1723519" cy="6862700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8" name="Shape 38"/>
          <p:cNvSpPr/>
          <p:nvPr/>
        </p:nvSpPr>
        <p:spPr>
          <a:xfrm rot="10800000" flipH="1">
            <a:off x="-1118653" y="-4700"/>
            <a:ext cx="3100650" cy="6862700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8088846" y="-6969"/>
            <a:ext cx="1100667" cy="6864969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-6264" y="4933386"/>
            <a:ext cx="9150267" cy="3100650"/>
            <a:chOff x="-6264" y="4933386"/>
            <a:chExt cx="9150267" cy="3100650"/>
          </a:xfrm>
        </p:grpSpPr>
        <p:sp>
          <p:nvSpPr>
            <p:cNvPr id="43" name="Shape 43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0" indent="152400" algn="ctr">
              <a:buSzPct val="100000"/>
              <a:buNone/>
              <a:defRPr sz="2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 indent="254000"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254000"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254000"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254000"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254000"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254000"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254000"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254000"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254000"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727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39700"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107950"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7620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016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016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016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016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016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016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900286" y="4269458"/>
            <a:ext cx="7035899" cy="92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Alec </a:t>
            </a:r>
            <a:r>
              <a:rPr lang="en" dirty="0" smtClean="0"/>
              <a:t>Fredriksson</a:t>
            </a:r>
            <a:endParaRPr lang="en" dirty="0"/>
          </a:p>
          <a:p>
            <a:pPr lvl="0" rtl="0">
              <a:buNone/>
            </a:pPr>
            <a:r>
              <a:rPr lang="en" dirty="0"/>
              <a:t>Shannon </a:t>
            </a:r>
            <a:r>
              <a:rPr lang="en" dirty="0" smtClean="0"/>
              <a:t>Lai</a:t>
            </a:r>
            <a:endParaRPr lang="en" dirty="0"/>
          </a:p>
          <a:p>
            <a:pPr lvl="0" rtl="0">
              <a:buNone/>
            </a:pPr>
            <a:r>
              <a:rPr lang="en" dirty="0" smtClean="0"/>
              <a:t>Simond </a:t>
            </a:r>
            <a:r>
              <a:rPr lang="en" dirty="0"/>
              <a:t>Liu</a:t>
            </a:r>
          </a:p>
          <a:p>
            <a:pPr>
              <a:buNone/>
            </a:pPr>
            <a:r>
              <a:rPr lang="en" dirty="0"/>
              <a:t>Wilson </a:t>
            </a:r>
            <a:r>
              <a:rPr lang="en" dirty="0" smtClean="0"/>
              <a:t>Lam</a:t>
            </a:r>
            <a:endParaRPr lang="en" dirty="0"/>
          </a:p>
        </p:txBody>
      </p:sp>
      <p:pic>
        <p:nvPicPr>
          <p:cNvPr id="50" name="Shape 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37062" y="1235625"/>
            <a:ext cx="6799123" cy="11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415822" y="2641600"/>
            <a:ext cx="43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First Cycle Fabrication</a:t>
            </a:r>
            <a:endParaRPr lang="en-US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17219" y="1736962"/>
            <a:ext cx="3648385" cy="4840199"/>
          </a:xfrm>
        </p:spPr>
        <p:txBody>
          <a:bodyPr/>
          <a:lstStyle/>
          <a:p>
            <a:r>
              <a:rPr lang="en-US" dirty="0" smtClean="0"/>
              <a:t>Pocket Ruler</a:t>
            </a:r>
          </a:p>
          <a:p>
            <a:r>
              <a:rPr lang="en-US" sz="1800" u="sng" dirty="0" smtClean="0"/>
              <a:t>Purpose: </a:t>
            </a:r>
            <a:r>
              <a:rPr lang="en-US" sz="1800" dirty="0" smtClean="0"/>
              <a:t>Measure </a:t>
            </a:r>
            <a:r>
              <a:rPr lang="en-US" sz="1800" dirty="0"/>
              <a:t>distance by rolling a wheel over a surface. Gears in the device translate this motion to a dial, which displays the total distance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pPr marL="4889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Intended to measure up to four feet with ¼” resolution.</a:t>
            </a:r>
          </a:p>
          <a:p>
            <a:pPr marL="88900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Red Dial measures 1 foot</a:t>
            </a:r>
          </a:p>
          <a:p>
            <a:pPr marL="88900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Green Dial measures 4 feet 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023585"/>
          </a:xfrm>
        </p:spPr>
        <p:txBody>
          <a:bodyPr/>
          <a:lstStyle/>
          <a:p>
            <a:pPr algn="ctr"/>
            <a:r>
              <a:rPr lang="en-US" dirty="0" smtClean="0"/>
              <a:t>Idea and Cycle #1 CAD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425" y="1569322"/>
            <a:ext cx="4502635" cy="4669014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4932317" y="3140557"/>
            <a:ext cx="362454" cy="11884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91448" y="2832780"/>
            <a:ext cx="692818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Wheel</a:t>
            </a:r>
            <a:endParaRPr lang="en-US" dirty="0"/>
          </a:p>
        </p:txBody>
      </p:sp>
      <p:cxnSp>
        <p:nvCxnSpPr>
          <p:cNvPr id="9" name="Straight Connector 8"/>
          <p:cNvCxnSpPr>
            <a:endCxn id="17" idx="1"/>
          </p:cNvCxnSpPr>
          <p:nvPr/>
        </p:nvCxnSpPr>
        <p:spPr>
          <a:xfrm>
            <a:off x="6063231" y="4605585"/>
            <a:ext cx="1312966" cy="10663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80860" y="4222569"/>
            <a:ext cx="682977" cy="12954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63837" y="3776254"/>
            <a:ext cx="231423" cy="17417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76197" y="5518019"/>
            <a:ext cx="1319592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Dial Indicators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19" y="1535290"/>
            <a:ext cx="7091769" cy="4968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52652"/>
          </a:xfrm>
        </p:spPr>
        <p:txBody>
          <a:bodyPr/>
          <a:lstStyle/>
          <a:p>
            <a:pPr algn="ctr"/>
            <a:r>
              <a:rPr lang="en-US" dirty="0" smtClean="0"/>
              <a:t>Cycle #1 Printed Parts</a:t>
            </a:r>
            <a:endParaRPr lang="en-US" dirty="0"/>
          </a:p>
        </p:txBody>
      </p:sp>
      <p:cxnSp>
        <p:nvCxnSpPr>
          <p:cNvPr id="8" name="Straight Connector 7"/>
          <p:cNvCxnSpPr>
            <a:stCxn id="17" idx="2"/>
          </p:cNvCxnSpPr>
          <p:nvPr/>
        </p:nvCxnSpPr>
        <p:spPr>
          <a:xfrm flipH="1">
            <a:off x="1927860" y="1464935"/>
            <a:ext cx="584762" cy="836305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78578" y="5226756"/>
            <a:ext cx="1986844" cy="8353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6" idx="1"/>
          </p:cNvCxnSpPr>
          <p:nvPr/>
        </p:nvCxnSpPr>
        <p:spPr>
          <a:xfrm flipV="1">
            <a:off x="4637314" y="1205366"/>
            <a:ext cx="1799585" cy="514577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36899" y="1051477"/>
            <a:ext cx="2303836" cy="30777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Indicators did not print well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42695" y="941715"/>
            <a:ext cx="2739853" cy="52322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Shafts are not center, </a:t>
            </a:r>
          </a:p>
          <a:p>
            <a:r>
              <a:rPr lang="en-US" dirty="0" smtClean="0"/>
              <a:t>but gear teeth are nicely defined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82548" y="6129084"/>
            <a:ext cx="1378904" cy="30777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Shifted printing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7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94360" y="1605787"/>
            <a:ext cx="4434840" cy="4840199"/>
          </a:xfrm>
        </p:spPr>
        <p:txBody>
          <a:bodyPr/>
          <a:lstStyle/>
          <a:p>
            <a:pPr marL="660400" indent="-457200">
              <a:buFontTx/>
              <a:buChar char="-"/>
            </a:pPr>
            <a:r>
              <a:rPr lang="en-US" sz="2400" dirty="0" smtClean="0"/>
              <a:t>We suspect that the </a:t>
            </a:r>
            <a:r>
              <a:rPr lang="en-US" sz="2400" dirty="0" err="1" smtClean="0"/>
              <a:t>MakerBot</a:t>
            </a:r>
            <a:r>
              <a:rPr lang="en-US" sz="2400" dirty="0" smtClean="0"/>
              <a:t> software poorly handles printing several parts at once.</a:t>
            </a:r>
          </a:p>
          <a:p>
            <a:pPr marL="1060450" lvl="1" indent="-457200">
              <a:buFontTx/>
              <a:buChar char="-"/>
            </a:pPr>
            <a:r>
              <a:rPr lang="en-US" sz="2000" dirty="0" smtClean="0"/>
              <a:t>Process planning</a:t>
            </a:r>
          </a:p>
          <a:p>
            <a:pPr marL="1060450" lvl="1" indent="-457200">
              <a:buFontTx/>
              <a:buChar char="-"/>
            </a:pPr>
            <a:r>
              <a:rPr lang="en-US" sz="2000" dirty="0" smtClean="0"/>
              <a:t>Purge wall</a:t>
            </a:r>
          </a:p>
          <a:p>
            <a:pPr marL="660400" indent="-457200">
              <a:buFontTx/>
              <a:buChar char="-"/>
            </a:pPr>
            <a:r>
              <a:rPr lang="en-US" sz="2400" dirty="0" smtClean="0"/>
              <a:t>Increase tolerances</a:t>
            </a:r>
          </a:p>
          <a:p>
            <a:pPr marL="660400" indent="-457200">
              <a:buFontTx/>
              <a:buChar char="-"/>
            </a:pPr>
            <a:r>
              <a:rPr lang="en-US" sz="2400" dirty="0" smtClean="0"/>
              <a:t>Low expectations for gears, but it worked</a:t>
            </a:r>
          </a:p>
          <a:p>
            <a:pPr marL="660400" indent="-457200">
              <a:buFontTx/>
              <a:buChar char="-"/>
            </a:pPr>
            <a:r>
              <a:rPr lang="en-US" sz="2400" dirty="0" smtClean="0"/>
              <a:t>Shafts of gears are not perfectly circular, which could lead to fitting problems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074103"/>
          </a:xfrm>
        </p:spPr>
        <p:txBody>
          <a:bodyPr/>
          <a:lstStyle/>
          <a:p>
            <a:pPr algn="ctr"/>
            <a:r>
              <a:rPr lang="en-US" dirty="0" smtClean="0"/>
              <a:t>Lessons Learned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745" y="1658990"/>
            <a:ext cx="3425228" cy="4208282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3169920" y="3763131"/>
            <a:ext cx="2255520" cy="633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169920" y="2727960"/>
            <a:ext cx="2720340" cy="1052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13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1" y="1658990"/>
            <a:ext cx="4430486" cy="4840199"/>
          </a:xfrm>
        </p:spPr>
        <p:txBody>
          <a:bodyPr/>
          <a:lstStyle/>
          <a:p>
            <a:pPr marL="660400" indent="-457200">
              <a:buFont typeface="Arial" panose="020B0604020202020204" pitchFamily="34" charset="0"/>
              <a:buChar char="•"/>
            </a:pPr>
            <a:r>
              <a:rPr lang="en-US" dirty="0" smtClean="0"/>
              <a:t>Decreased size and less parts for easier printing</a:t>
            </a:r>
          </a:p>
          <a:p>
            <a:pPr marL="10604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Remove one gear</a:t>
            </a:r>
          </a:p>
          <a:p>
            <a:pPr marL="6604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Only measures up to 1 foot</a:t>
            </a:r>
          </a:p>
          <a:p>
            <a:pPr marL="6604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Increased Tolerance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Cycle #2 CAD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657" y="2376443"/>
            <a:ext cx="3849184" cy="3405291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Connector 4"/>
          <p:cNvCxnSpPr/>
          <p:nvPr/>
        </p:nvCxnSpPr>
        <p:spPr>
          <a:xfrm>
            <a:off x="5573485" y="3011017"/>
            <a:ext cx="362454" cy="11884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32616" y="2703240"/>
            <a:ext cx="692818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Wheel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661740" y="4447042"/>
            <a:ext cx="732885" cy="10751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9" idx="0"/>
          </p:cNvCxnSpPr>
          <p:nvPr/>
        </p:nvCxnSpPr>
        <p:spPr>
          <a:xfrm>
            <a:off x="7612022" y="4079088"/>
            <a:ext cx="414982" cy="12891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7208" y="5368256"/>
            <a:ext cx="1319592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Dial Indicators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165</Words>
  <Application>Microsoft Office PowerPoint</Application>
  <PresentationFormat>On-screen Show (4:3)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wave</vt:lpstr>
      <vt:lpstr>PowerPoint Presentation</vt:lpstr>
      <vt:lpstr>Idea and Cycle #1 CAD</vt:lpstr>
      <vt:lpstr>Cycle #1 Printed Parts</vt:lpstr>
      <vt:lpstr>Lessons Learned</vt:lpstr>
      <vt:lpstr>Cycle #2 CAD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LAI, SHANNON;LAM, WILSON</dc:creator>
  <cp:lastModifiedBy>USER</cp:lastModifiedBy>
  <cp:revision>11</cp:revision>
  <dcterms:modified xsi:type="dcterms:W3CDTF">2014-03-26T05:50:35Z</dcterms:modified>
</cp:coreProperties>
</file>