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19" autoAdjust="0"/>
  </p:normalViewPr>
  <p:slideViewPr>
    <p:cSldViewPr snapToGrid="0">
      <p:cViewPr varScale="1">
        <p:scale>
          <a:sx n="69" d="100"/>
          <a:sy n="69" d="100"/>
        </p:scale>
        <p:origin x="16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D273B-CE4B-4580-9EF0-86E2BBF242D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F8CA0-549E-4EDE-9BA5-A8124FBA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8CA0-549E-4EDE-9BA5-A8124FBAA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Once computational approaches is used to analyze the structure the information are all stored in a point cloud with all the structural and chemical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8CA0-549E-4EDE-9BA5-A8124FBAAD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1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8CA0-549E-4EDE-9BA5-A8124FBAAD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4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78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B768-8ECE-479D-813D-469C3D9CAAC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8C9C-585D-4409-B8F6-EA2FC8D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4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Computational Geometry in MEMS </a:t>
            </a:r>
            <a:r>
              <a:rPr lang="en-US" sz="4000" dirty="0"/>
              <a:t>&amp;</a:t>
            </a:r>
            <a:r>
              <a:rPr lang="en-US" sz="4000" dirty="0" smtClean="0"/>
              <a:t> Nano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268823"/>
          </a:xfrm>
        </p:spPr>
        <p:txBody>
          <a:bodyPr>
            <a:normAutofit/>
          </a:bodyPr>
          <a:lstStyle/>
          <a:p>
            <a:r>
              <a:rPr lang="en-US" dirty="0" smtClean="0"/>
              <a:t>Wilson Lam</a:t>
            </a:r>
          </a:p>
          <a:p>
            <a:r>
              <a:rPr lang="en-US" dirty="0" smtClean="0"/>
              <a:t>MAE 294</a:t>
            </a:r>
          </a:p>
          <a:p>
            <a:r>
              <a:rPr lang="en-US" dirty="0" smtClean="0"/>
              <a:t>UCLA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Geometry &amp;</a:t>
            </a:r>
            <a:br>
              <a:rPr lang="en-US" dirty="0" smtClean="0"/>
            </a:br>
            <a:r>
              <a:rPr lang="en-US" dirty="0" smtClean="0"/>
              <a:t>Computational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200697" cy="1275521"/>
          </a:xfrm>
        </p:spPr>
        <p:txBody>
          <a:bodyPr/>
          <a:lstStyle/>
          <a:p>
            <a:r>
              <a:rPr lang="en-US" dirty="0" smtClean="0"/>
              <a:t>Computational geometry in MEMS and NANO normally focus on modeling, simulation, and analysis by sorting through collected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0" y="3612394"/>
            <a:ext cx="7849695" cy="299126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43455" y="6357440"/>
            <a:ext cx="37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613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40" y="753228"/>
            <a:ext cx="4441414" cy="1080938"/>
          </a:xfrm>
        </p:spPr>
        <p:txBody>
          <a:bodyPr/>
          <a:lstStyle/>
          <a:p>
            <a:r>
              <a:rPr lang="en-US" dirty="0" smtClean="0"/>
              <a:t>Atom Probe Tomography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119745"/>
            <a:ext cx="4592781" cy="44750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Atoms </a:t>
            </a:r>
            <a:r>
              <a:rPr lang="en-US" dirty="0"/>
              <a:t>imaging captured using atom probe tomography are assigned positions in space through a reconstruction algorithms using computational </a:t>
            </a:r>
            <a:r>
              <a:rPr lang="en-US" dirty="0" smtClean="0"/>
              <a:t>approaches</a:t>
            </a:r>
          </a:p>
          <a:p>
            <a:r>
              <a:rPr lang="en-US" dirty="0" smtClean="0"/>
              <a:t>Data store in point cloud along with structural and chemical information</a:t>
            </a:r>
          </a:p>
          <a:p>
            <a:r>
              <a:rPr lang="en-US" dirty="0" smtClean="0"/>
              <a:t>Computational approaches helps scientist analyze crystallographic structure for:</a:t>
            </a:r>
          </a:p>
          <a:p>
            <a:pPr lvl="1"/>
            <a:r>
              <a:rPr lang="en-US" dirty="0" smtClean="0"/>
              <a:t>Grain boundaries</a:t>
            </a:r>
          </a:p>
          <a:p>
            <a:pPr lvl="1"/>
            <a:r>
              <a:rPr lang="en-US" dirty="0" smtClean="0"/>
              <a:t>Dislocation</a:t>
            </a:r>
          </a:p>
          <a:p>
            <a:pPr lvl="1"/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5" name="Picture 4" descr="C:\Users\USER\Desktop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66" y="753228"/>
            <a:ext cx="3697444" cy="588321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820757" y="6390224"/>
            <a:ext cx="37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657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5475023" cy="1080938"/>
          </a:xfrm>
        </p:spPr>
        <p:txBody>
          <a:bodyPr/>
          <a:lstStyle/>
          <a:p>
            <a:r>
              <a:rPr lang="en-US" dirty="0" smtClean="0"/>
              <a:t>Geodesic-</a:t>
            </a:r>
            <a:r>
              <a:rPr lang="en-US" dirty="0" err="1" smtClean="0"/>
              <a:t>Arenes</a:t>
            </a:r>
            <a:r>
              <a:rPr lang="en-US" dirty="0" smtClean="0"/>
              <a:t> (</a:t>
            </a:r>
            <a:r>
              <a:rPr lang="en-US" dirty="0" err="1" smtClean="0"/>
              <a:t>Polyarenes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8404"/>
            <a:ext cx="8188569" cy="926589"/>
          </a:xfrm>
        </p:spPr>
        <p:txBody>
          <a:bodyPr>
            <a:normAutofit/>
          </a:bodyPr>
          <a:lstStyle/>
          <a:p>
            <a:r>
              <a:rPr lang="en-US" dirty="0" smtClean="0"/>
              <a:t>Is a polycyclic aromatic hydrocarbon with curved convex or concave surfaces</a:t>
            </a:r>
          </a:p>
          <a:p>
            <a:endParaRPr lang="en-US" dirty="0" smtClean="0"/>
          </a:p>
        </p:txBody>
      </p:sp>
      <p:pic>
        <p:nvPicPr>
          <p:cNvPr id="4" name="Picture 3" descr="C:\Users\USER\Desktop\Pentaindenocorannulene_JACS_2007_vol129_pp484_common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44" y="688544"/>
            <a:ext cx="1237913" cy="118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3" y="663517"/>
            <a:ext cx="1260359" cy="1260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1" y="3038857"/>
            <a:ext cx="3594584" cy="357754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7468" y="3168865"/>
            <a:ext cx="4530969" cy="3352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Computational geometry is used here to simulate and design these </a:t>
            </a:r>
            <a:r>
              <a:rPr lang="en-US" dirty="0" err="1" smtClean="0"/>
              <a:t>polyarenes</a:t>
            </a:r>
            <a:endParaRPr lang="en-US" dirty="0" smtClean="0"/>
          </a:p>
          <a:p>
            <a:r>
              <a:rPr lang="en-US" dirty="0" smtClean="0"/>
              <a:t>The curvature of the planar piece change base on relative energy</a:t>
            </a:r>
          </a:p>
          <a:p>
            <a:r>
              <a:rPr lang="en-US" dirty="0" smtClean="0"/>
              <a:t>both </a:t>
            </a:r>
            <a:r>
              <a:rPr lang="en-US" dirty="0"/>
              <a:t>for their unique chemistry and for their technological applications in material science, electronics, and nanotechnology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7154" y="6398698"/>
            <a:ext cx="37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[2]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20577" y="1663846"/>
            <a:ext cx="37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[3]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672854" y="1654832"/>
            <a:ext cx="37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[4]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04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129337" cy="403184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Felfer</a:t>
            </a:r>
            <a:r>
              <a:rPr lang="en-US" dirty="0"/>
              <a:t>, P., </a:t>
            </a:r>
            <a:r>
              <a:rPr lang="en-US" dirty="0" err="1"/>
              <a:t>Ceguerra</a:t>
            </a:r>
            <a:r>
              <a:rPr lang="en-US" dirty="0"/>
              <a:t>, A., Ringer, S., &amp; </a:t>
            </a:r>
            <a:r>
              <a:rPr lang="en-US" dirty="0" err="1"/>
              <a:t>Cairney</a:t>
            </a:r>
            <a:r>
              <a:rPr lang="en-US" dirty="0"/>
              <a:t>, J. (2013, </a:t>
            </a:r>
            <a:r>
              <a:rPr lang="en-US" dirty="0" smtClean="0"/>
              <a:t>March </a:t>
            </a:r>
            <a:r>
              <a:rPr lang="en-US" dirty="0"/>
              <a:t>20). Applying Computational Geometry </a:t>
            </a:r>
            <a:r>
              <a:rPr lang="en-US" dirty="0" smtClean="0"/>
              <a:t>Techniques </a:t>
            </a:r>
            <a:r>
              <a:rPr lang="en-US" dirty="0"/>
              <a:t>for Advanced Feature Analysis in Atom </a:t>
            </a:r>
            <a:r>
              <a:rPr lang="en-US" dirty="0" smtClean="0"/>
              <a:t>Probe </a:t>
            </a:r>
            <a:r>
              <a:rPr lang="en-US" dirty="0"/>
              <a:t>Data. </a:t>
            </a:r>
            <a:r>
              <a:rPr lang="en-US" i="1" dirty="0" err="1"/>
              <a:t>Ultramicroscopy</a:t>
            </a:r>
            <a:r>
              <a:rPr lang="en-US" dirty="0"/>
              <a:t>. </a:t>
            </a:r>
            <a:r>
              <a:rPr lang="en-US" dirty="0" err="1"/>
              <a:t>Camperdown</a:t>
            </a:r>
            <a:r>
              <a:rPr lang="en-US" dirty="0"/>
              <a:t>, </a:t>
            </a:r>
            <a:r>
              <a:rPr lang="en-US" dirty="0" smtClean="0"/>
              <a:t>Australia</a:t>
            </a:r>
            <a:r>
              <a:rPr lang="en-US" dirty="0"/>
              <a:t>: Elsevier. Retrieved February 18, 2014, </a:t>
            </a:r>
            <a:r>
              <a:rPr lang="en-US" dirty="0" smtClean="0"/>
              <a:t>from http</a:t>
            </a:r>
            <a:r>
              <a:rPr lang="en-US" dirty="0"/>
              <a:t>://dx.doi.org/10.1016/j.ultramic.2013.03.004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Trzaskowski</a:t>
            </a:r>
            <a:r>
              <a:rPr lang="en-US" dirty="0"/>
              <a:t>, B., </a:t>
            </a:r>
            <a:r>
              <a:rPr lang="en-US" dirty="0" err="1"/>
              <a:t>Adamowicz</a:t>
            </a:r>
            <a:r>
              <a:rPr lang="en-US" dirty="0"/>
              <a:t>, L., Beck, W., </a:t>
            </a:r>
            <a:r>
              <a:rPr lang="en-US" dirty="0" err="1"/>
              <a:t>Muralidharan</a:t>
            </a:r>
            <a:r>
              <a:rPr lang="en-US" dirty="0"/>
              <a:t>, K., &amp; </a:t>
            </a:r>
            <a:r>
              <a:rPr lang="en-US" dirty="0" err="1"/>
              <a:t>Deymier</a:t>
            </a:r>
            <a:r>
              <a:rPr lang="en-US" dirty="0"/>
              <a:t>, P. A. (2014, January 31). Exploring structures and properties of new geodesic </a:t>
            </a:r>
            <a:r>
              <a:rPr lang="en-US" dirty="0" err="1"/>
              <a:t>polyarenes</a:t>
            </a:r>
            <a:r>
              <a:rPr lang="en-US" dirty="0"/>
              <a:t>. </a:t>
            </a:r>
            <a:r>
              <a:rPr lang="en-US" i="1" dirty="0"/>
              <a:t>Elsevier</a:t>
            </a:r>
            <a:r>
              <a:rPr lang="en-US" dirty="0"/>
              <a:t>. Tucson, Arizona, United States of America. Retrieved February 29, 2014, from http://</a:t>
            </a:r>
            <a:r>
              <a:rPr lang="en-US" dirty="0" smtClean="0"/>
              <a:t>www.sciencedirect.com/science/article/pii/S0009261414000487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Wiki. (2007, April 28). </a:t>
            </a:r>
            <a:r>
              <a:rPr lang="en-US" dirty="0" err="1"/>
              <a:t>Pentaindenocorannulene</a:t>
            </a:r>
            <a:r>
              <a:rPr lang="en-US" dirty="0"/>
              <a:t> JACS 2007 vol129 pp484 commons.jpg. Retrieved February 26, 2014, from http://</a:t>
            </a:r>
            <a:r>
              <a:rPr lang="en-US" dirty="0" smtClean="0"/>
              <a:t>en.wikipedia.org/wiki/File:Pentaindenocorannulene_JACS_2007_vol129_pp484_commons.jpg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Wiki. (2011, August 18). </a:t>
            </a:r>
            <a:r>
              <a:rPr lang="en-US" dirty="0" err="1"/>
              <a:t>Géode</a:t>
            </a:r>
            <a:r>
              <a:rPr lang="en-US" dirty="0"/>
              <a:t> V 3 1 duale.gif. Retrieved March 10, 2014, from http://en.wikipedia.org/wiki/File:G%C3%A9ode_V_3_1_duale.gif</a:t>
            </a:r>
          </a:p>
        </p:txBody>
      </p:sp>
    </p:spTree>
    <p:extLst>
      <p:ext uri="{BB962C8B-B14F-4D97-AF65-F5344CB8AC3E}">
        <p14:creationId xmlns:p14="http://schemas.microsoft.com/office/powerpoint/2010/main" val="14619926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896</TotalTime>
  <Words>344</Words>
  <Application>Microsoft Office PowerPoint</Application>
  <PresentationFormat>On-screen Show (4:3)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Computational Geometry in MEMS &amp; Nano Design</vt:lpstr>
      <vt:lpstr>Computational Geometry &amp; Computational Analysis</vt:lpstr>
      <vt:lpstr>Atom Probe Tomography</vt:lpstr>
      <vt:lpstr>Geodesic-Arenes (Polyarenes)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2014-03-11T18:51:29Z</dcterms:created>
  <dcterms:modified xsi:type="dcterms:W3CDTF">2014-03-12T09:51:39Z</dcterms:modified>
</cp:coreProperties>
</file>