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7" r:id="rId5"/>
    <p:sldId id="278" r:id="rId6"/>
    <p:sldId id="279" r:id="rId7"/>
    <p:sldId id="280" r:id="rId8"/>
    <p:sldId id="274" r:id="rId9"/>
    <p:sldId id="275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6" r:id="rId19"/>
    <p:sldId id="271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1B9040-C2F0-4CDE-8403-EF9C13A3FC1C}">
          <p14:sldIdLst>
            <p14:sldId id="256"/>
            <p14:sldId id="258"/>
            <p14:sldId id="272"/>
            <p14:sldId id="277"/>
            <p14:sldId id="278"/>
            <p14:sldId id="279"/>
            <p14:sldId id="280"/>
            <p14:sldId id="274"/>
            <p14:sldId id="275"/>
            <p14:sldId id="263"/>
            <p14:sldId id="264"/>
            <p14:sldId id="273"/>
            <p14:sldId id="265"/>
            <p14:sldId id="266"/>
            <p14:sldId id="267"/>
            <p14:sldId id="268"/>
            <p14:sldId id="269"/>
            <p14:sldId id="276"/>
            <p14:sldId id="27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2591-5C4C-4C64-90CE-A8A60C67CF15}" type="datetimeFigureOut">
              <a:rPr lang="en-US" smtClean="0"/>
              <a:t>12/28/2015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00F2-40F2-475A-B850-940DBA57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tli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err="1" smtClean="0"/>
              <a:t>py.test</a:t>
            </a:r>
            <a:r>
              <a:rPr lang="en-US" altLang="zh-CN" sz="5400" b="1" dirty="0" smtClean="0"/>
              <a:t> for </a:t>
            </a:r>
            <a:r>
              <a:rPr lang="en-US" altLang="zh-CN" sz="5400" b="1" dirty="0" err="1" smtClean="0"/>
              <a:t>qa</a:t>
            </a:r>
            <a:r>
              <a:rPr lang="en-US" altLang="zh-CN" sz="5400" b="1" dirty="0" smtClean="0"/>
              <a:t> automation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Wilson Liu</a:t>
            </a:r>
            <a:endParaRPr lang="en-US" dirty="0" smtClean="0"/>
          </a:p>
          <a:p>
            <a:r>
              <a:rPr lang="en-US" dirty="0" smtClean="0"/>
              <a:t>2015/03/06</a:t>
            </a:r>
          </a:p>
        </p:txBody>
      </p:sp>
    </p:spTree>
    <p:extLst>
      <p:ext uri="{BB962C8B-B14F-4D97-AF65-F5344CB8AC3E}">
        <p14:creationId xmlns:p14="http://schemas.microsoft.com/office/powerpoint/2010/main" val="9413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Main Features</a:t>
            </a:r>
          </a:p>
          <a:p>
            <a:r>
              <a:rPr lang="en-US" altLang="zh-CN" sz="2400" dirty="0" smtClean="0"/>
              <a:t>runs </a:t>
            </a:r>
            <a:r>
              <a:rPr lang="en-US" altLang="zh-CN" sz="2400" dirty="0"/>
              <a:t>on </a:t>
            </a:r>
            <a:r>
              <a:rPr lang="en-US" altLang="zh-CN" sz="2400" dirty="0" err="1"/>
              <a:t>Posix</a:t>
            </a:r>
            <a:r>
              <a:rPr lang="en-US" altLang="zh-CN" sz="2400" dirty="0"/>
              <a:t>/Windows, Python 2.6-3.4, </a:t>
            </a:r>
            <a:r>
              <a:rPr lang="en-US" altLang="zh-CN" sz="2400" dirty="0" err="1"/>
              <a:t>PyPy</a:t>
            </a:r>
            <a:r>
              <a:rPr lang="en-US" altLang="zh-CN" sz="2400" dirty="0"/>
              <a:t> and (possibly still) Jython-2.5.1</a:t>
            </a:r>
          </a:p>
          <a:p>
            <a:r>
              <a:rPr lang="en-US" altLang="zh-CN" sz="2400" dirty="0" smtClean="0"/>
              <a:t>well </a:t>
            </a:r>
            <a:r>
              <a:rPr lang="en-US" altLang="zh-CN" sz="2400" dirty="0"/>
              <a:t>tested with more than a thousand tests against itself</a:t>
            </a:r>
          </a:p>
          <a:p>
            <a:r>
              <a:rPr lang="en-US" altLang="zh-CN" sz="2400" dirty="0" smtClean="0"/>
              <a:t>strict </a:t>
            </a:r>
            <a:r>
              <a:rPr lang="en-US" altLang="zh-CN" sz="2400" dirty="0"/>
              <a:t>backward compatibility policy for safe </a:t>
            </a:r>
            <a:r>
              <a:rPr lang="en-US" altLang="zh-CN" sz="2400" dirty="0" err="1"/>
              <a:t>pytest</a:t>
            </a:r>
            <a:r>
              <a:rPr lang="en-US" altLang="zh-CN" sz="2400" dirty="0"/>
              <a:t> upgrades</a:t>
            </a:r>
          </a:p>
          <a:p>
            <a:r>
              <a:rPr lang="en-US" altLang="zh-CN" sz="2400" dirty="0" smtClean="0"/>
              <a:t>comprehensive </a:t>
            </a:r>
            <a:r>
              <a:rPr lang="en-US" altLang="zh-CN" sz="2400" dirty="0"/>
              <a:t>online and PDF documentation</a:t>
            </a:r>
          </a:p>
          <a:p>
            <a:r>
              <a:rPr lang="en-US" altLang="zh-CN" sz="2400" dirty="0" smtClean="0"/>
              <a:t>many </a:t>
            </a:r>
            <a:r>
              <a:rPr lang="en-US" altLang="zh-CN" sz="2400" dirty="0"/>
              <a:t>third party plugins and </a:t>
            </a:r>
            <a:r>
              <a:rPr lang="en-US" altLang="zh-CN" sz="2400" dirty="0" err="1"/>
              <a:t>builtin</a:t>
            </a:r>
            <a:r>
              <a:rPr lang="en-US" altLang="zh-CN" sz="2400" dirty="0"/>
              <a:t> helpers,</a:t>
            </a:r>
          </a:p>
          <a:p>
            <a:r>
              <a:rPr lang="en-US" altLang="zh-CN" sz="2400" dirty="0" smtClean="0"/>
              <a:t>used </a:t>
            </a:r>
            <a:r>
              <a:rPr lang="en-US" altLang="zh-CN" sz="2400" dirty="0"/>
              <a:t>in many small and large projects and </a:t>
            </a:r>
            <a:r>
              <a:rPr lang="en-US" altLang="zh-CN" sz="2400" dirty="0" err="1"/>
              <a:t>organisations</a:t>
            </a:r>
            <a:endParaRPr lang="en-US" altLang="zh-CN" sz="2400" dirty="0"/>
          </a:p>
          <a:p>
            <a:r>
              <a:rPr lang="en-US" altLang="zh-CN" sz="2400" dirty="0" smtClean="0"/>
              <a:t>comes </a:t>
            </a:r>
            <a:r>
              <a:rPr lang="en-US" altLang="zh-CN" sz="2400" dirty="0"/>
              <a:t>with many tested examples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7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</a:t>
            </a:r>
            <a:r>
              <a:rPr lang="en-US" altLang="zh-CN" sz="2800" b="1" dirty="0" smtClean="0"/>
              <a:t>Install</a:t>
            </a:r>
          </a:p>
          <a:p>
            <a:r>
              <a:rPr lang="en-US" altLang="zh-CN" sz="2800" dirty="0" smtClean="0"/>
              <a:t>pip install -U </a:t>
            </a:r>
            <a:r>
              <a:rPr lang="en-US" altLang="zh-CN" sz="2800" dirty="0" err="1" smtClean="0"/>
              <a:t>pytest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err="1" smtClean="0"/>
              <a:t>easy_install</a:t>
            </a:r>
            <a:r>
              <a:rPr lang="en-US" altLang="zh-CN" sz="2800" dirty="0" smtClean="0"/>
              <a:t> -U </a:t>
            </a:r>
            <a:r>
              <a:rPr lang="en-US" altLang="zh-CN" sz="2800" dirty="0" err="1" smtClean="0"/>
              <a:t>pytest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smtClean="0"/>
              <a:t>Check</a:t>
            </a:r>
          </a:p>
          <a:p>
            <a:pPr marL="0" indent="0">
              <a:buNone/>
            </a:pPr>
            <a:r>
              <a:rPr lang="en-US" altLang="zh-CN" sz="2800" dirty="0" smtClean="0"/>
              <a:t>$ </a:t>
            </a:r>
            <a:r>
              <a:rPr lang="en-US" altLang="zh-CN" sz="2800" dirty="0" err="1" smtClean="0"/>
              <a:t>py.test</a:t>
            </a:r>
            <a:r>
              <a:rPr lang="en-US" altLang="zh-CN" sz="2800" dirty="0" smtClean="0"/>
              <a:t> --version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00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Run your </a:t>
            </a:r>
            <a:r>
              <a:rPr lang="en-US" sz="2800" b="1" dirty="0" err="1" smtClean="0"/>
              <a:t>py.test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py.test</a:t>
            </a:r>
            <a:r>
              <a:rPr lang="en-US" sz="2800" dirty="0" smtClean="0"/>
              <a:t> Command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sz="2400" dirty="0" err="1"/>
              <a:t>py.test</a:t>
            </a:r>
            <a:r>
              <a:rPr lang="en-US" sz="2400" dirty="0"/>
              <a:t> -s som_test.py 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sz="2400" dirty="0" err="1"/>
              <a:t>py.test</a:t>
            </a:r>
            <a:r>
              <a:rPr lang="en-US" sz="2400" dirty="0"/>
              <a:t> </a:t>
            </a:r>
            <a:r>
              <a:rPr lang="en-US" sz="2400" dirty="0" err="1" smtClean="0"/>
              <a:t>somepath</a:t>
            </a:r>
            <a:endParaRPr lang="en-US" sz="2400" dirty="0" smtClean="0"/>
          </a:p>
          <a:p>
            <a:pPr marL="571500" indent="0">
              <a:buNone/>
            </a:pPr>
            <a:endParaRPr lang="en-US" sz="2400" dirty="0"/>
          </a:p>
          <a:p>
            <a:r>
              <a:rPr lang="en-US" sz="2800" dirty="0" smtClean="0"/>
              <a:t>Use IDE, such as </a:t>
            </a:r>
            <a:r>
              <a:rPr lang="en-US" sz="2800" dirty="0" err="1" smtClean="0"/>
              <a:t>JetBrains</a:t>
            </a:r>
            <a:r>
              <a:rPr lang="en-US" sz="2800" dirty="0" smtClean="0"/>
              <a:t>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 Community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sz="2400" dirty="0" smtClean="0"/>
              <a:t>Configure ‘Test Runner’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sz="2400" dirty="0" smtClean="0"/>
              <a:t>Configure </a:t>
            </a:r>
            <a:r>
              <a:rPr lang="en-US" sz="2400" dirty="0" err="1" smtClean="0"/>
              <a:t>py.test</a:t>
            </a:r>
            <a:r>
              <a:rPr lang="en-US" sz="2400" dirty="0" smtClean="0"/>
              <a:t> ‘Working directory’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Command</a:t>
            </a:r>
          </a:p>
          <a:p>
            <a:r>
              <a:rPr lang="en-US" altLang="zh-CN" sz="2400" dirty="0" err="1" smtClean="0"/>
              <a:t>py.test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version </a:t>
            </a:r>
            <a:r>
              <a:rPr lang="en-US" altLang="zh-CN" sz="2400" i="1" dirty="0"/>
              <a:t># shows where </a:t>
            </a:r>
            <a:r>
              <a:rPr lang="en-US" altLang="zh-CN" sz="2400" i="1" dirty="0" err="1"/>
              <a:t>pytest</a:t>
            </a:r>
            <a:r>
              <a:rPr lang="en-US" altLang="zh-CN" sz="2400" i="1" dirty="0"/>
              <a:t> was imported from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err="1" smtClean="0"/>
              <a:t>py.test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fixtures </a:t>
            </a:r>
            <a:r>
              <a:rPr lang="en-US" altLang="zh-CN" sz="2400" i="1" dirty="0"/>
              <a:t># show available </a:t>
            </a:r>
            <a:r>
              <a:rPr lang="en-US" altLang="zh-CN" sz="2400" i="1" dirty="0" err="1"/>
              <a:t>builtin</a:t>
            </a:r>
            <a:r>
              <a:rPr lang="en-US" altLang="zh-CN" sz="2400" i="1" dirty="0"/>
              <a:t> function arguments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err="1" smtClean="0"/>
              <a:t>py.test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h </a:t>
            </a:r>
            <a:r>
              <a:rPr lang="en-US" altLang="zh-CN" sz="2400" dirty="0"/>
              <a:t>|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help </a:t>
            </a:r>
            <a:r>
              <a:rPr lang="en-US" altLang="zh-CN" sz="2400" i="1" dirty="0"/>
              <a:t># show help on command line and </a:t>
            </a:r>
            <a:r>
              <a:rPr lang="en-US" altLang="zh-CN" sz="2400" i="1" dirty="0" err="1"/>
              <a:t>config</a:t>
            </a:r>
            <a:r>
              <a:rPr lang="en-US" altLang="zh-CN" sz="2400" i="1" dirty="0"/>
              <a:t> file </a:t>
            </a:r>
            <a:r>
              <a:rPr lang="en-US" altLang="zh-CN" sz="2400" i="1" dirty="0" smtClean="0"/>
              <a:t>options</a:t>
            </a:r>
          </a:p>
          <a:p>
            <a:r>
              <a:rPr lang="en-US" altLang="zh-CN" sz="2400" dirty="0" err="1" smtClean="0"/>
              <a:t>py</a:t>
            </a:r>
            <a:r>
              <a:rPr lang="en-US" altLang="zh-CN" sz="2400" dirty="0" err="1"/>
              <a:t>.</a:t>
            </a:r>
            <a:r>
              <a:rPr lang="en-US" altLang="zh-CN" sz="2400" dirty="0" err="1" smtClean="0"/>
              <a:t>test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--</a:t>
            </a:r>
            <a:r>
              <a:rPr lang="en-US" altLang="zh-CN" sz="2400" dirty="0" err="1" smtClean="0"/>
              <a:t>maxfail</a:t>
            </a:r>
            <a:r>
              <a:rPr lang="en-US" altLang="zh-CN" sz="2400" dirty="0"/>
              <a:t>=2</a:t>
            </a:r>
            <a:r>
              <a:rPr lang="en-US" altLang="zh-CN" sz="2400" dirty="0" smtClean="0"/>
              <a:t> </a:t>
            </a:r>
            <a:r>
              <a:rPr lang="en-US" altLang="zh-CN" sz="2400" i="1" dirty="0"/>
              <a:t># stop after two </a:t>
            </a:r>
            <a:r>
              <a:rPr lang="en-US" altLang="zh-CN" sz="2400" i="1" dirty="0" smtClean="0"/>
              <a:t>failures</a:t>
            </a:r>
          </a:p>
          <a:p>
            <a:r>
              <a:rPr lang="en-US" altLang="zh-CN" sz="2400" dirty="0" err="1" smtClean="0"/>
              <a:t>py.test</a:t>
            </a:r>
            <a:r>
              <a:rPr lang="en-US" altLang="zh-CN" sz="2400" dirty="0" smtClean="0"/>
              <a:t> test_mod.py # run tests in module </a:t>
            </a:r>
          </a:p>
          <a:p>
            <a:r>
              <a:rPr lang="en-US" altLang="zh-CN" sz="2400" dirty="0" err="1" smtClean="0"/>
              <a:t>py.test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somepath</a:t>
            </a:r>
            <a:r>
              <a:rPr lang="en-US" altLang="zh-CN" sz="2400" dirty="0" smtClean="0"/>
              <a:t> # run all tests below </a:t>
            </a:r>
            <a:r>
              <a:rPr lang="en-US" altLang="zh-CN" sz="2400" dirty="0" err="1" smtClean="0"/>
              <a:t>somepath</a:t>
            </a:r>
            <a:endParaRPr lang="en-US" altLang="zh-CN" sz="2400" dirty="0" smtClean="0"/>
          </a:p>
          <a:p>
            <a:r>
              <a:rPr lang="en-US" sz="2400" dirty="0" err="1"/>
              <a:t>py.test</a:t>
            </a:r>
            <a:r>
              <a:rPr lang="en-US" sz="2400" dirty="0"/>
              <a:t> -v -m </a:t>
            </a:r>
            <a:r>
              <a:rPr lang="en-US" sz="2400" dirty="0" err="1" smtClean="0"/>
              <a:t>webtest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# run maker ‘</a:t>
            </a:r>
            <a:r>
              <a:rPr lang="en-US" altLang="zh-CN" sz="2400" dirty="0" err="1" smtClean="0"/>
              <a:t>webtest</a:t>
            </a:r>
            <a:r>
              <a:rPr lang="en-US" altLang="zh-CN" sz="2400" dirty="0" smtClean="0"/>
              <a:t>’ test cases</a:t>
            </a:r>
          </a:p>
          <a:p>
            <a:r>
              <a:rPr lang="en-CA" sz="2400" dirty="0" err="1"/>
              <a:t>py.test</a:t>
            </a:r>
            <a:r>
              <a:rPr lang="en-CA" sz="2400" dirty="0"/>
              <a:t> -v test_server.py::</a:t>
            </a:r>
            <a:r>
              <a:rPr lang="en-CA" sz="2400" dirty="0" err="1"/>
              <a:t>TestClass</a:t>
            </a:r>
            <a:r>
              <a:rPr lang="en-CA" sz="2400" dirty="0"/>
              <a:t>::</a:t>
            </a:r>
            <a:r>
              <a:rPr lang="en-CA" sz="2400" dirty="0" err="1" smtClean="0"/>
              <a:t>test_method</a:t>
            </a:r>
            <a:endParaRPr lang="en-CA" sz="2400" dirty="0" smtClean="0"/>
          </a:p>
          <a:p>
            <a:r>
              <a:rPr lang="en-US" sz="2400" dirty="0" err="1"/>
              <a:t>py.test</a:t>
            </a:r>
            <a:r>
              <a:rPr lang="en-US" sz="2400" dirty="0"/>
              <a:t> --</a:t>
            </a:r>
            <a:r>
              <a:rPr lang="en-US" sz="2400" dirty="0" err="1"/>
              <a:t>cov</a:t>
            </a:r>
            <a:r>
              <a:rPr lang="en-US" sz="2400" dirty="0"/>
              <a:t>=path/to/package --</a:t>
            </a:r>
            <a:r>
              <a:rPr lang="en-US" sz="2400" dirty="0" err="1"/>
              <a:t>cov</a:t>
            </a:r>
            <a:r>
              <a:rPr lang="en-US" sz="2400" dirty="0"/>
              <a:t>-report=term --</a:t>
            </a:r>
            <a:r>
              <a:rPr lang="en-US" sz="2400" dirty="0" err="1"/>
              <a:t>cov</a:t>
            </a:r>
            <a:r>
              <a:rPr lang="en-US" sz="2400" dirty="0"/>
              <a:t>-report=html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1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Raising a specific test outcome</a:t>
            </a:r>
          </a:p>
          <a:p>
            <a:r>
              <a:rPr lang="en-US" altLang="zh-CN" sz="2800" dirty="0" smtClean="0"/>
              <a:t>fail</a:t>
            </a:r>
          </a:p>
          <a:p>
            <a:r>
              <a:rPr lang="en-US" altLang="zh-CN" sz="2800" dirty="0" smtClean="0"/>
              <a:t>skip</a:t>
            </a:r>
          </a:p>
          <a:p>
            <a:r>
              <a:rPr lang="en-US" altLang="zh-CN" sz="2800" dirty="0" smtClean="0"/>
              <a:t>raise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Fixtures </a:t>
            </a:r>
            <a:r>
              <a:rPr lang="en-US" altLang="zh-CN" sz="2800" b="1" dirty="0" err="1" smtClean="0"/>
              <a:t>Defination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fixture</a:t>
            </a:r>
            <a:r>
              <a:rPr lang="en-US" altLang="zh-CN" sz="1800" dirty="0" smtClean="0"/>
              <a:t>(scope=’function’, </a:t>
            </a:r>
            <a:r>
              <a:rPr lang="en-US" altLang="zh-CN" sz="1800" dirty="0" err="1" smtClean="0"/>
              <a:t>params</a:t>
            </a:r>
            <a:r>
              <a:rPr lang="en-US" altLang="zh-CN" sz="1800" dirty="0" smtClean="0"/>
              <a:t>=None, </a:t>
            </a:r>
            <a:r>
              <a:rPr lang="en-US" altLang="zh-CN" sz="1800" dirty="0" err="1" smtClean="0"/>
              <a:t>autouse</a:t>
            </a:r>
            <a:r>
              <a:rPr lang="en-US" altLang="zh-CN" sz="1800" dirty="0" smtClean="0"/>
              <a:t>=False, ids=None)</a:t>
            </a:r>
          </a:p>
          <a:p>
            <a:pPr marL="0" indent="0">
              <a:buNone/>
            </a:pPr>
            <a:r>
              <a:rPr lang="en-US" altLang="zh-CN" sz="1800" dirty="0" smtClean="0"/>
              <a:t>  (</a:t>
            </a:r>
            <a:r>
              <a:rPr lang="en-US" altLang="zh-CN" sz="1800" dirty="0"/>
              <a:t>return a) decorator to mark a fixture factory function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2800" b="1" dirty="0" smtClean="0"/>
              <a:t>Usage</a:t>
            </a:r>
          </a:p>
          <a:p>
            <a:pPr marL="0" indent="0">
              <a:buNone/>
            </a:pPr>
            <a:r>
              <a:rPr lang="en-US" altLang="zh-CN" sz="1600" dirty="0" smtClean="0"/>
              <a:t>1) This </a:t>
            </a:r>
            <a:r>
              <a:rPr lang="en-US" altLang="zh-CN" sz="1600" dirty="0"/>
              <a:t>decorator can be used (with or </a:t>
            </a:r>
            <a:r>
              <a:rPr lang="en-US" altLang="zh-CN" sz="1600" dirty="0" err="1"/>
              <a:t>or</a:t>
            </a:r>
            <a:r>
              <a:rPr lang="en-US" altLang="zh-CN" sz="1600" dirty="0"/>
              <a:t> without parameters) to define a fixture function.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2) The </a:t>
            </a:r>
            <a:r>
              <a:rPr lang="en-US" altLang="zh-CN" sz="1600" dirty="0"/>
              <a:t>name of the </a:t>
            </a:r>
            <a:r>
              <a:rPr lang="en-US" altLang="zh-CN" sz="1600" dirty="0" smtClean="0"/>
              <a:t>fixture function </a:t>
            </a:r>
            <a:r>
              <a:rPr lang="en-US" altLang="zh-CN" sz="1600" dirty="0"/>
              <a:t>can later be referenced to cause its invocation ahead of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running </a:t>
            </a:r>
            <a:r>
              <a:rPr lang="en-US" altLang="zh-CN" sz="1600" dirty="0"/>
              <a:t>tests: test modules or classes can use </a:t>
            </a:r>
            <a:r>
              <a:rPr lang="en-US" altLang="zh-CN" sz="1600" dirty="0" smtClean="0"/>
              <a:t>the 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pytest.mark.usefixtures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</a:rPr>
              <a:t>fixturename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sz="1600" dirty="0"/>
              <a:t> marker.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3) Test </a:t>
            </a:r>
            <a:r>
              <a:rPr lang="en-US" altLang="zh-CN" sz="1600" dirty="0"/>
              <a:t>functions can directly use fixture names as input </a:t>
            </a:r>
            <a:r>
              <a:rPr lang="en-US" altLang="zh-CN" sz="1600" dirty="0" smtClean="0"/>
              <a:t>arguments in </a:t>
            </a:r>
            <a:r>
              <a:rPr lang="en-US" altLang="zh-CN" sz="1600" dirty="0"/>
              <a:t>which case the fixture instance returned from the fixture function will be injected.</a:t>
            </a:r>
            <a:endParaRPr lang="en-US" altLang="zh-CN" sz="1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7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Purpose of fixtures</a:t>
            </a:r>
          </a:p>
          <a:p>
            <a:r>
              <a:rPr lang="en-US" altLang="zh-CN" sz="2000" dirty="0" smtClean="0"/>
              <a:t>fixtures </a:t>
            </a:r>
            <a:r>
              <a:rPr lang="en-US" altLang="zh-CN" sz="2000" dirty="0"/>
              <a:t>have explicit names and are activated by declaring their use from test functions, modules, classes or whole projects.</a:t>
            </a:r>
          </a:p>
          <a:p>
            <a:r>
              <a:rPr lang="en-US" altLang="zh-CN" sz="2000" dirty="0"/>
              <a:t>fixtures are implemented in a modular manner, as each fixture name triggers </a:t>
            </a:r>
            <a:r>
              <a:rPr lang="en-US" altLang="zh-CN" sz="2000" dirty="0" smtClean="0"/>
              <a:t>a </a:t>
            </a:r>
            <a:r>
              <a:rPr lang="en-US" altLang="zh-CN" sz="2000" i="1" dirty="0" smtClean="0"/>
              <a:t>fixture </a:t>
            </a:r>
            <a:r>
              <a:rPr lang="en-US" altLang="zh-CN" sz="2000" i="1" dirty="0"/>
              <a:t>function</a:t>
            </a:r>
            <a:r>
              <a:rPr lang="en-US" altLang="zh-CN" sz="2000" dirty="0"/>
              <a:t> which can itself use other fixtures.</a:t>
            </a:r>
          </a:p>
          <a:p>
            <a:r>
              <a:rPr lang="en-US" altLang="zh-CN" sz="2000" dirty="0"/>
              <a:t>fixture management scales from simple unit to complex functional testing, allowing to </a:t>
            </a:r>
            <a:r>
              <a:rPr lang="en-US" altLang="zh-CN" sz="2000" dirty="0" err="1"/>
              <a:t>parametrize</a:t>
            </a:r>
            <a:r>
              <a:rPr lang="en-US" altLang="zh-CN" sz="2000" dirty="0"/>
              <a:t> fixtures and tests according to configuration and component options, or to re-use fixtures across class, module or whole test session scopes.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61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r>
              <a:rPr lang="en-US" sz="4000" dirty="0" smtClean="0"/>
              <a:t> Introduction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Common usage of fixtures</a:t>
            </a:r>
          </a:p>
          <a:p>
            <a:r>
              <a:rPr lang="en-US" altLang="zh-CN" sz="2400" dirty="0" smtClean="0"/>
              <a:t>Fixtures </a:t>
            </a:r>
            <a:r>
              <a:rPr lang="en-US" altLang="zh-CN" sz="2400" dirty="0"/>
              <a:t>as Function arguments</a:t>
            </a:r>
          </a:p>
          <a:p>
            <a:r>
              <a:rPr lang="en-US" altLang="zh-CN" sz="2400" dirty="0"/>
              <a:t>Sharing a fixture across tests in a module (or class/session)</a:t>
            </a:r>
          </a:p>
          <a:p>
            <a:r>
              <a:rPr lang="en-US" altLang="zh-CN" sz="2400" dirty="0"/>
              <a:t>fixture finalization / executing teardown </a:t>
            </a:r>
            <a:r>
              <a:rPr lang="en-US" altLang="zh-CN" sz="2400" dirty="0" smtClean="0"/>
              <a:t>code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70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Py.test</a:t>
            </a:r>
            <a:r>
              <a:rPr lang="en-US" sz="4000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800" b="1" dirty="0"/>
              <a:t>Marking test functions with </a:t>
            </a:r>
            <a:r>
              <a:rPr lang="en-CA" sz="2800" b="1" dirty="0" smtClean="0"/>
              <a:t>attribute</a:t>
            </a:r>
          </a:p>
          <a:p>
            <a:r>
              <a:rPr lang="en-CA" sz="2800" dirty="0" err="1"/>
              <a:t>s</a:t>
            </a:r>
            <a:r>
              <a:rPr lang="en-CA" sz="2800" dirty="0" err="1" smtClean="0"/>
              <a:t>kipif</a:t>
            </a:r>
            <a:r>
              <a:rPr lang="en-CA" sz="2800" dirty="0" smtClean="0"/>
              <a:t> - </a:t>
            </a:r>
            <a:r>
              <a:rPr lang="en-CA" sz="2800" dirty="0"/>
              <a:t>skip a test function if a certain condition is met</a:t>
            </a:r>
          </a:p>
          <a:p>
            <a:r>
              <a:rPr lang="en-CA" sz="2800" dirty="0" err="1" smtClean="0"/>
              <a:t>xfail</a:t>
            </a:r>
            <a:r>
              <a:rPr lang="en-CA" sz="2800" dirty="0" smtClean="0"/>
              <a:t> - </a:t>
            </a:r>
            <a:r>
              <a:rPr lang="en-CA" sz="2800" dirty="0"/>
              <a:t>produce an “expected failure” outcome if a certain condition is met</a:t>
            </a:r>
          </a:p>
          <a:p>
            <a:r>
              <a:rPr lang="en-CA" sz="2800" dirty="0" smtClean="0"/>
              <a:t>parameterize</a:t>
            </a:r>
            <a:r>
              <a:rPr lang="en-CA" sz="2800" dirty="0"/>
              <a:t> to perform multiple calls to the same test function.</a:t>
            </a:r>
          </a:p>
          <a:p>
            <a:pPr marL="0" indent="0">
              <a:buNone/>
            </a:pPr>
            <a:endParaRPr lang="en-CA" sz="2800" b="1" dirty="0" smtClean="0"/>
          </a:p>
          <a:p>
            <a:pPr marL="0" indent="0">
              <a:buNone/>
            </a:pPr>
            <a:r>
              <a:rPr lang="en-CA" sz="2800" b="1" dirty="0"/>
              <a:t>Working with custom markers</a:t>
            </a:r>
          </a:p>
          <a:p>
            <a:r>
              <a:rPr lang="en-CA" sz="2600" dirty="0"/>
              <a:t>Marking test functions and selecting them for a </a:t>
            </a:r>
            <a:r>
              <a:rPr lang="en-CA" sz="2600" dirty="0" smtClean="0"/>
              <a:t>run</a:t>
            </a:r>
          </a:p>
          <a:p>
            <a:r>
              <a:rPr lang="en-CA" sz="2600" dirty="0" err="1"/>
              <a:t>Selecing</a:t>
            </a:r>
            <a:r>
              <a:rPr lang="en-CA" sz="2600" dirty="0"/>
              <a:t> tests based on their node ID</a:t>
            </a:r>
          </a:p>
          <a:p>
            <a:r>
              <a:rPr lang="en-CA" sz="2600" dirty="0"/>
              <a:t>Marking whole classes or modules</a:t>
            </a:r>
          </a:p>
          <a:p>
            <a:r>
              <a:rPr lang="en-US" sz="2600" dirty="0"/>
              <a:t>Reading markers </a:t>
            </a:r>
          </a:p>
          <a:p>
            <a:r>
              <a:rPr lang="en-US" altLang="zh-CN" sz="2600" dirty="0" smtClean="0"/>
              <a:t>M</a:t>
            </a:r>
            <a:r>
              <a:rPr lang="en-CA" sz="2600" dirty="0" err="1" smtClean="0"/>
              <a:t>arking</a:t>
            </a:r>
            <a:r>
              <a:rPr lang="en-CA" sz="2600" dirty="0" smtClean="0"/>
              <a:t> </a:t>
            </a:r>
            <a:r>
              <a:rPr lang="en-CA" sz="2600" dirty="0"/>
              <a:t>platform specific tests with </a:t>
            </a:r>
            <a:r>
              <a:rPr lang="en-CA" sz="2600" dirty="0" err="1"/>
              <a:t>pytest</a:t>
            </a:r>
            <a:endParaRPr lang="en-CA" sz="2600" dirty="0"/>
          </a:p>
          <a:p>
            <a:r>
              <a:rPr lang="en-CA" sz="2600" dirty="0"/>
              <a:t>Automatically adding markers based on test </a:t>
            </a:r>
            <a:r>
              <a:rPr lang="en-CA" sz="2600" dirty="0" smtClean="0"/>
              <a:t>names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38552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TLib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distribution that provides a library of tools written in Python to help simplify the creation of automated </a:t>
            </a:r>
            <a:r>
              <a:rPr lang="en-US" altLang="zh-CN" sz="2800" dirty="0" smtClean="0"/>
              <a:t>tests</a:t>
            </a:r>
          </a:p>
          <a:p>
            <a:r>
              <a:rPr lang="en-US" altLang="zh-CN" sz="2800" dirty="0" smtClean="0">
                <a:hlinkClick r:id="rId2"/>
              </a:rPr>
              <a:t>https://pypi.python.org/pypi/tlib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023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Python Unit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Test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Test Case Naming Convention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py.test</a:t>
            </a: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TLib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Examples</a:t>
            </a:r>
          </a:p>
        </p:txBody>
      </p:sp>
    </p:spTree>
    <p:extLst>
      <p:ext uri="{BB962C8B-B14F-4D97-AF65-F5344CB8AC3E}">
        <p14:creationId xmlns:p14="http://schemas.microsoft.com/office/powerpoint/2010/main" val="22581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accent6">
                    <a:lumMod val="75000"/>
                  </a:schemeClr>
                </a:solidFill>
              </a:rPr>
              <a:t>Now, it’s time to code!</a:t>
            </a:r>
          </a:p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accent6">
                    <a:lumMod val="75000"/>
                  </a:schemeClr>
                </a:solidFill>
              </a:rPr>
              <a:t>Listen carefully!!!</a:t>
            </a:r>
            <a:endParaRPr lang="en-US" sz="4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 Unit Test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Doctests</a:t>
            </a:r>
            <a:endParaRPr lang="en-US" dirty="0"/>
          </a:p>
          <a:p>
            <a:r>
              <a:rPr lang="en-US" dirty="0" err="1" smtClean="0"/>
              <a:t>Unit</a:t>
            </a:r>
            <a:r>
              <a:rPr lang="en-US" altLang="zh-CN" dirty="0" err="1" smtClean="0"/>
              <a:t>test</a:t>
            </a:r>
            <a:endParaRPr lang="en-US" altLang="zh-CN" dirty="0" smtClean="0"/>
          </a:p>
          <a:p>
            <a:r>
              <a:rPr lang="en-US" dirty="0" err="1" smtClean="0"/>
              <a:t>Nosetests</a:t>
            </a:r>
            <a:endParaRPr lang="en-US" dirty="0" smtClean="0"/>
          </a:p>
          <a:p>
            <a:r>
              <a:rPr lang="en-US" dirty="0" err="1" smtClean="0"/>
              <a:t>py.test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Doctests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unnecessary_math.py</a:t>
            </a:r>
          </a:p>
          <a:p>
            <a:pPr marL="0" indent="0">
              <a:buNone/>
            </a:pPr>
            <a:r>
              <a:rPr lang="en-US" altLang="zh-CN" sz="2800" dirty="0" smtClean="0"/>
              <a:t>Mod1: Test code in 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      Mod2: Test code in a file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2162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3048000"/>
            <a:ext cx="1952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29175"/>
            <a:ext cx="234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1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Unittests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test_um_test.py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49" y="2362199"/>
            <a:ext cx="3057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24860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Nosetests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test.py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71600"/>
            <a:ext cx="46101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1666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py.test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some_test.py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9622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65" y="5972175"/>
            <a:ext cx="1838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Lib</a:t>
            </a:r>
          </a:p>
          <a:p>
            <a:r>
              <a:rPr lang="en-US" dirty="0" smtClean="0"/>
              <a:t>Logs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err="1" smtClean="0"/>
              <a:t>Testcases</a:t>
            </a:r>
            <a:endParaRPr lang="en-US" dirty="0" smtClean="0"/>
          </a:p>
          <a:p>
            <a:r>
              <a:rPr lang="en-US" dirty="0" smtClean="0"/>
              <a:t>Requirement.txt</a:t>
            </a:r>
          </a:p>
        </p:txBody>
      </p:sp>
    </p:spTree>
    <p:extLst>
      <p:ext uri="{BB962C8B-B14F-4D97-AF65-F5344CB8AC3E}">
        <p14:creationId xmlns:p14="http://schemas.microsoft.com/office/powerpoint/2010/main" val="15909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 Naming Convention Format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113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00200" algn="l"/>
                <a:tab pos="19431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97113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00200" algn="l"/>
                <a:tab pos="19431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2"/>
              </p:ext>
            </p:extLst>
          </p:nvPr>
        </p:nvGraphicFramePr>
        <p:xfrm>
          <a:off x="1371600" y="1676400"/>
          <a:ext cx="6390004" cy="4015581"/>
        </p:xfrm>
        <a:graphic>
          <a:graphicData uri="http://schemas.openxmlformats.org/drawingml/2006/table">
            <a:tbl>
              <a:tblPr firstRow="1" firstCol="1" bandRow="1"/>
              <a:tblGrid>
                <a:gridCol w="728528"/>
                <a:gridCol w="1516801"/>
                <a:gridCol w="646491"/>
                <a:gridCol w="1461515"/>
                <a:gridCol w="646491"/>
                <a:gridCol w="1390178"/>
              </a:tblGrid>
              <a:tr h="104754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FA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2 character acronym representing the Functional Area of the product.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49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999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3 character incremented numeric, corresponding to the </a:t>
                      </a:r>
                      <a:r>
                        <a:rPr lang="en-CA" sz="1000" b="1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Group</a:t>
                      </a: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of tests </a:t>
                      </a:r>
                      <a:r>
                        <a:rPr lang="en-CA" sz="1000" b="1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within</a:t>
                      </a: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the Functional Area being tested.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999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 character numeric Test Number incremented </a:t>
                      </a:r>
                      <a:r>
                        <a:rPr lang="en-CA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within</a:t>
                      </a:r>
                      <a:r>
                        <a:rPr lang="en-CA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the </a:t>
                      </a:r>
                      <a:r>
                        <a:rPr lang="en-CA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Group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97113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00200" algn="l"/>
                <a:tab pos="1943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00200" algn="l"/>
                <a:tab pos="19431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561</Words>
  <Application>Microsoft Office PowerPoint</Application>
  <PresentationFormat>全屏显示(4:3)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py.test for qa automation</vt:lpstr>
      <vt:lpstr>Contents</vt:lpstr>
      <vt:lpstr>Python Unit Test</vt:lpstr>
      <vt:lpstr>Doctests</vt:lpstr>
      <vt:lpstr>Unittests</vt:lpstr>
      <vt:lpstr>Nosetests</vt:lpstr>
      <vt:lpstr>py.test</vt:lpstr>
      <vt:lpstr>Test Framework</vt:lpstr>
      <vt:lpstr>Test Case Naming Convention Format</vt:lpstr>
      <vt:lpstr>Py.test Introduction</vt:lpstr>
      <vt:lpstr>Py.test Introduction</vt:lpstr>
      <vt:lpstr>Py.test Introduction</vt:lpstr>
      <vt:lpstr>Py.test Introduction</vt:lpstr>
      <vt:lpstr>Py.test Introduction </vt:lpstr>
      <vt:lpstr>Py.test Introduction </vt:lpstr>
      <vt:lpstr>Py.test Introduction</vt:lpstr>
      <vt:lpstr>Py.test Introduction</vt:lpstr>
      <vt:lpstr>Py.test Introduction</vt:lpstr>
      <vt:lpstr>TLib</vt:lpstr>
      <vt:lpstr>Project Examples</vt:lpstr>
    </vt:vector>
  </TitlesOfParts>
  <Company>Yellow Pages Group / Groupe Pages Jaunes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Liu</dc:creator>
  <cp:lastModifiedBy>lw</cp:lastModifiedBy>
  <cp:revision>28</cp:revision>
  <dcterms:created xsi:type="dcterms:W3CDTF">2015-03-05T17:59:11Z</dcterms:created>
  <dcterms:modified xsi:type="dcterms:W3CDTF">2015-12-29T04:11:41Z</dcterms:modified>
</cp:coreProperties>
</file>