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BC73-3BAB-45B4-AB12-1C09ECBFC204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08621-37EF-4531-83C6-C209D497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1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solving with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08621-37EF-4531-83C6-C209D4971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3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solving with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08621-37EF-4531-83C6-C209D4971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6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08621-37EF-4531-83C6-C209D4971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my data fit for use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08621-37EF-4531-83C6-C209D4971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1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data confess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08621-37EF-4531-83C6-C209D4971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9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 telling with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08621-37EF-4531-83C6-C209D4971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5571-9934-9673-7FC2-267437C4C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50ACB-5DDE-7778-7864-2B1703F5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9099-26E9-BD92-5E4F-DA111693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D24F2-57F1-1C0D-3B23-50D3A472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9014-7FAB-8F25-5D1F-A0CC2077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00E3-1BB4-2973-F3FA-5B58197E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75A87-7A3D-A30D-E1FD-69B8A4E9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25C5-6636-8D45-83A8-C2667B9E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48731-3297-1AD5-B117-34866854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F8913-7BCA-5872-23BE-68D1E819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6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80AEA-64E2-4CD6-545C-C6928D53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2158B-C87C-A505-D558-AD6A3B95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83A44-15E4-0CFF-D7AD-EF4B0B22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4A8D-C200-9DB7-EEF3-B64A9C93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CB82-F900-F55E-5298-275CA8B5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8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45F5-38FC-0110-EB74-89698DAC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F864-A8B1-8B93-8125-7E33A166A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83DF-27AC-4F40-1B5F-2CD9BF34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44D0-EE3D-7068-1A46-E46EE72A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09371-0682-5D10-631A-8A975427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7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026-3352-D4A9-71DD-DA1FBE85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97C5B-821E-7681-6163-683AC35C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CADA3-AB45-3F08-7E6C-8A5B629E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06A0-252F-66AC-5D65-529C9E6D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EF5B-4266-F18E-ABF1-BCFF4662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4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8B04-C3C2-E20E-5127-829F53B3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52E6-DB60-C27F-B817-1D658A18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07332-D5C6-AB3F-A61E-B9E9291D5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35A4-4B39-C06E-0E35-A723AA97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FE64-7D80-659A-4FAC-75946BF71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4691B-DB2A-C6DC-5990-C842D83D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0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E897-4126-AA52-D7A1-1702DCE6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F624-CEA5-BED6-F2DA-97E3D152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7A1F0-C137-9494-2B09-6B888DB63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5421B-2028-9D8B-6402-340935520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A314C-23AB-B371-4AE4-62977B4AD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28289-8ACE-FC3B-3AB9-DA6D8D8F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EE295-99C4-B6A0-1024-EAD118CF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25ACC-C047-3F9B-13EE-C4EBFAD2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1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FF95-83BE-FAB1-EBBE-4927E7270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580C4-2012-ECAD-19F5-00420A47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A176E-7006-4840-3A75-1201B958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0E923-4243-DF39-987A-378916F3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2E4BE-5CF3-4C53-C3E0-12EB435C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C307B-5186-237C-7A12-20A36C41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B4031-033E-A651-089C-8CFE0974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6E83-4778-B363-FDA5-AC4B8166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9132D-8B67-68E7-94A0-08ED77C1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27740-A3C4-5753-19CB-BE888EE6A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1898-75C1-B35F-DFB2-49865BBE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2FB98-5155-C1F3-95E9-6D83E7FA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CE138-AF57-A1B2-BE8C-85A70941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6CF5-4A4C-114F-6D32-701F491FE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03830-45FE-BB80-6B0C-3AD4269F1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F19D-6D6E-5E6D-A754-191EF0579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851BE-436A-D4EC-3E70-5BA4B993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06F6-C1A0-9BB8-8285-F1A308FB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ECBC4-94B1-CBDD-1732-2F7EF0EC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9AD63-E0E3-7BF1-872C-250909B7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A37F-B132-4E78-4698-D9984900F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5B68-079E-3F13-8C06-6D7143EED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60C5B-BE78-4D6A-90A6-601B7BB7714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2B10-CBE3-A65C-6703-81E9A34AB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F8E29-9DCC-772B-E33F-43F5E433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8544D-732C-49FB-8D03-BCAF8212D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8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7DB3-904E-4ECF-AC9E-EAFB96B9D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FED44-E8B3-17D5-BC53-280FB1562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411E-FE50-0C55-43EA-20DFE2CC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 3 - 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CFC0-C8E7-5AFC-776E-4A58EA95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5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FDD9-226A-8466-3AB0-B2D99B4B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 3 analysis -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F698-88BA-BA0D-0C5C-D734BFD93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BF36-F938-C196-DA85-67748ABB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C033D-6D68-620A-CC4B-42552102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4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C39E-CADD-0D51-7119-FF0E54CAE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5BFA-5DF0-7C65-E5F5-254E9961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1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C12D-ED99-AEB4-33E7-78C3C3CA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B0E5-3981-10CC-89B8-D61D4259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1189-7285-2DF0-C303-AC215500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F873-FBEF-2E81-123A-CDBF2A865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74CA-305B-268E-CBC3-E9D4886D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20EE-8E34-DFB0-73C0-832259E8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B71F-4336-3C43-9C5A-2B33F2F1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area1 -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3520E-FEAC-A760-2ADD-8997BB50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0A60-AF86-D1BB-1747-967B97E2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 1 – Weather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8DE9-FC01-759D-42D9-973FE255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D053-BB19-E57F-62DC-9BB3BB2B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 2 – How people from different suburb travel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01E6-8BF4-95A7-E4FE-FB94513C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6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DD0C-EFFE-03EB-30E5-23BACB25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area 2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2534-A09F-6F22-7708-4F287869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76</Words>
  <Application>Microsoft Office PowerPoint</Application>
  <PresentationFormat>Widescreen</PresentationFormat>
  <Paragraphs>23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Title</vt:lpstr>
      <vt:lpstr>Our Motivation</vt:lpstr>
      <vt:lpstr>Research Question</vt:lpstr>
      <vt:lpstr>Data Sources</vt:lpstr>
      <vt:lpstr>Preprocessing the data</vt:lpstr>
      <vt:lpstr>Research area1 - Weather</vt:lpstr>
      <vt:lpstr>Research area 1 – Weather analysis</vt:lpstr>
      <vt:lpstr>Research area 2 – How people from different suburb travel</vt:lpstr>
      <vt:lpstr>Research area 2 analysis </vt:lpstr>
      <vt:lpstr>Research area 3 -  Forecasting</vt:lpstr>
      <vt:lpstr>Research area 3 analysis - Forecasting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Nguyen</dc:creator>
  <cp:lastModifiedBy>Wilson Nguyen</cp:lastModifiedBy>
  <cp:revision>1</cp:revision>
  <dcterms:created xsi:type="dcterms:W3CDTF">2025-05-01T03:06:10Z</dcterms:created>
  <dcterms:modified xsi:type="dcterms:W3CDTF">2025-05-01T03:28:11Z</dcterms:modified>
</cp:coreProperties>
</file>