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qld.gov.au/dataset/translink-monthly-performance-data" TargetMode="External"/><Relationship Id="rId1" Type="http://schemas.openxmlformats.org/officeDocument/2006/relationships/hyperlink" Target="https://www.data.qld.gov.au/dataset/translink-origin-destination-trips-2022-onwards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qld.gov.au/dataset/translink-monthly-performance-data" TargetMode="External"/><Relationship Id="rId1" Type="http://schemas.openxmlformats.org/officeDocument/2006/relationships/hyperlink" Target="https://www.data.qld.gov.au/dataset/translink-origin-destination-trips-2022-onwar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01505-102D-4A86-B563-6B305EBE5DF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892C77-7212-452B-ACD7-52BF9B6BF41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https://www.data.qld.gov.au/dataset/translink-origin-destination-trips-2022-onwards</a:t>
          </a:r>
          <a:r>
            <a:rPr lang="en-US"/>
            <a:t> </a:t>
          </a:r>
        </a:p>
      </dgm:t>
    </dgm:pt>
    <dgm:pt modelId="{2D87CE6C-C45A-4E02-A35B-3C2BE59CE8CD}" type="parTrans" cxnId="{B29FBCE8-4B5D-4600-A209-4B663D273B1F}">
      <dgm:prSet/>
      <dgm:spPr/>
      <dgm:t>
        <a:bodyPr/>
        <a:lstStyle/>
        <a:p>
          <a:endParaRPr lang="en-US"/>
        </a:p>
      </dgm:t>
    </dgm:pt>
    <dgm:pt modelId="{DA470B37-9276-449F-B697-42596B74C7F2}" type="sibTrans" cxnId="{B29FBCE8-4B5D-4600-A209-4B663D273B1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C3FE750-B29B-41E6-A463-5E7172790B7F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https://www.data.qld.gov.au/dataset/translink-monthly-performance-data</a:t>
          </a:r>
          <a:r>
            <a:rPr lang="en-US"/>
            <a:t> </a:t>
          </a:r>
        </a:p>
      </dgm:t>
    </dgm:pt>
    <dgm:pt modelId="{C917908A-36C6-4540-BE64-6CF2B9B342BF}" type="parTrans" cxnId="{9341609D-458D-494C-A0EF-32AD63C1289A}">
      <dgm:prSet/>
      <dgm:spPr/>
      <dgm:t>
        <a:bodyPr/>
        <a:lstStyle/>
        <a:p>
          <a:endParaRPr lang="en-US"/>
        </a:p>
      </dgm:t>
    </dgm:pt>
    <dgm:pt modelId="{CBC87941-B155-414D-8C27-68556C2A6F48}" type="sibTrans" cxnId="{9341609D-458D-494C-A0EF-32AD63C1289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269DDD0-698D-4A75-A109-E2564FCF563E}" type="pres">
      <dgm:prSet presAssocID="{4BA01505-102D-4A86-B563-6B305EBE5DF5}" presName="Name0" presStyleCnt="0">
        <dgm:presLayoutVars>
          <dgm:animLvl val="lvl"/>
          <dgm:resizeHandles val="exact"/>
        </dgm:presLayoutVars>
      </dgm:prSet>
      <dgm:spPr/>
    </dgm:pt>
    <dgm:pt modelId="{6063BB06-13E8-4805-8947-4899DF08E25B}" type="pres">
      <dgm:prSet presAssocID="{9F892C77-7212-452B-ACD7-52BF9B6BF41C}" presName="compositeNode" presStyleCnt="0">
        <dgm:presLayoutVars>
          <dgm:bulletEnabled val="1"/>
        </dgm:presLayoutVars>
      </dgm:prSet>
      <dgm:spPr/>
    </dgm:pt>
    <dgm:pt modelId="{57713364-A5F7-43A3-84E6-025885ADE57A}" type="pres">
      <dgm:prSet presAssocID="{9F892C77-7212-452B-ACD7-52BF9B6BF41C}" presName="bgRect" presStyleLbl="bgAccFollowNode1" presStyleIdx="0" presStyleCnt="2"/>
      <dgm:spPr/>
    </dgm:pt>
    <dgm:pt modelId="{B05F3625-3190-4130-83B8-4994D24A30CD}" type="pres">
      <dgm:prSet presAssocID="{DA470B37-9276-449F-B697-42596B74C7F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B96E1C8-09A6-4E8C-9277-46428AC4CC9A}" type="pres">
      <dgm:prSet presAssocID="{9F892C77-7212-452B-ACD7-52BF9B6BF41C}" presName="bottomLine" presStyleLbl="alignNode1" presStyleIdx="1" presStyleCnt="4">
        <dgm:presLayoutVars/>
      </dgm:prSet>
      <dgm:spPr/>
    </dgm:pt>
    <dgm:pt modelId="{F27E5FEE-A262-4BB4-A380-9F3A7F00CEE7}" type="pres">
      <dgm:prSet presAssocID="{9F892C77-7212-452B-ACD7-52BF9B6BF41C}" presName="nodeText" presStyleLbl="bgAccFollowNode1" presStyleIdx="0" presStyleCnt="2">
        <dgm:presLayoutVars>
          <dgm:bulletEnabled val="1"/>
        </dgm:presLayoutVars>
      </dgm:prSet>
      <dgm:spPr/>
    </dgm:pt>
    <dgm:pt modelId="{45A7CD63-40DB-4EF4-A6E5-B7695A24349F}" type="pres">
      <dgm:prSet presAssocID="{DA470B37-9276-449F-B697-42596B74C7F2}" presName="sibTrans" presStyleCnt="0"/>
      <dgm:spPr/>
    </dgm:pt>
    <dgm:pt modelId="{10B96EFC-34E4-4CBD-9C83-982F66D254B0}" type="pres">
      <dgm:prSet presAssocID="{BC3FE750-B29B-41E6-A463-5E7172790B7F}" presName="compositeNode" presStyleCnt="0">
        <dgm:presLayoutVars>
          <dgm:bulletEnabled val="1"/>
        </dgm:presLayoutVars>
      </dgm:prSet>
      <dgm:spPr/>
    </dgm:pt>
    <dgm:pt modelId="{59779544-0C9C-477E-BB1C-8F0EF34A1C02}" type="pres">
      <dgm:prSet presAssocID="{BC3FE750-B29B-41E6-A463-5E7172790B7F}" presName="bgRect" presStyleLbl="bgAccFollowNode1" presStyleIdx="1" presStyleCnt="2"/>
      <dgm:spPr/>
    </dgm:pt>
    <dgm:pt modelId="{9FF9AB81-4815-421D-A0C6-5761CED6CEA4}" type="pres">
      <dgm:prSet presAssocID="{CBC87941-B155-414D-8C27-68556C2A6F4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0BA2F8E0-E681-4B0F-9B68-488AE161A766}" type="pres">
      <dgm:prSet presAssocID="{BC3FE750-B29B-41E6-A463-5E7172790B7F}" presName="bottomLine" presStyleLbl="alignNode1" presStyleIdx="3" presStyleCnt="4">
        <dgm:presLayoutVars/>
      </dgm:prSet>
      <dgm:spPr/>
    </dgm:pt>
    <dgm:pt modelId="{329C0995-30EA-454A-86FE-4784C6BFC358}" type="pres">
      <dgm:prSet presAssocID="{BC3FE750-B29B-41E6-A463-5E7172790B7F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BF16A21-0530-4F90-BC9C-D64D89AA61E4}" type="presOf" srcId="{DA470B37-9276-449F-B697-42596B74C7F2}" destId="{B05F3625-3190-4130-83B8-4994D24A30CD}" srcOrd="0" destOrd="0" presId="urn:microsoft.com/office/officeart/2016/7/layout/BasicLinearProcessNumbered"/>
    <dgm:cxn modelId="{2296E037-F6CC-4BEF-AB07-2D9A664E70D4}" type="presOf" srcId="{4BA01505-102D-4A86-B563-6B305EBE5DF5}" destId="{6269DDD0-698D-4A75-A109-E2564FCF563E}" srcOrd="0" destOrd="0" presId="urn:microsoft.com/office/officeart/2016/7/layout/BasicLinearProcessNumbered"/>
    <dgm:cxn modelId="{81C43A4E-ECB9-43DE-ABFB-938B9DCB6B7B}" type="presOf" srcId="{9F892C77-7212-452B-ACD7-52BF9B6BF41C}" destId="{57713364-A5F7-43A3-84E6-025885ADE57A}" srcOrd="0" destOrd="0" presId="urn:microsoft.com/office/officeart/2016/7/layout/BasicLinearProcessNumbered"/>
    <dgm:cxn modelId="{8EA66071-E19C-4C23-9A27-8A6D184BCDDC}" type="presOf" srcId="{BC3FE750-B29B-41E6-A463-5E7172790B7F}" destId="{329C0995-30EA-454A-86FE-4784C6BFC358}" srcOrd="1" destOrd="0" presId="urn:microsoft.com/office/officeart/2016/7/layout/BasicLinearProcessNumbered"/>
    <dgm:cxn modelId="{856C1B89-310D-442A-A1C0-467AF081ED47}" type="presOf" srcId="{BC3FE750-B29B-41E6-A463-5E7172790B7F}" destId="{59779544-0C9C-477E-BB1C-8F0EF34A1C02}" srcOrd="0" destOrd="0" presId="urn:microsoft.com/office/officeart/2016/7/layout/BasicLinearProcessNumbered"/>
    <dgm:cxn modelId="{9341609D-458D-494C-A0EF-32AD63C1289A}" srcId="{4BA01505-102D-4A86-B563-6B305EBE5DF5}" destId="{BC3FE750-B29B-41E6-A463-5E7172790B7F}" srcOrd="1" destOrd="0" parTransId="{C917908A-36C6-4540-BE64-6CF2B9B342BF}" sibTransId="{CBC87941-B155-414D-8C27-68556C2A6F48}"/>
    <dgm:cxn modelId="{DD9C36A0-C6FC-4E44-85C8-1223C7DBE6AE}" type="presOf" srcId="{CBC87941-B155-414D-8C27-68556C2A6F48}" destId="{9FF9AB81-4815-421D-A0C6-5761CED6CEA4}" srcOrd="0" destOrd="0" presId="urn:microsoft.com/office/officeart/2016/7/layout/BasicLinearProcessNumbered"/>
    <dgm:cxn modelId="{10A28AC4-C4AE-4349-AFDE-8C90196D61F2}" type="presOf" srcId="{9F892C77-7212-452B-ACD7-52BF9B6BF41C}" destId="{F27E5FEE-A262-4BB4-A380-9F3A7F00CEE7}" srcOrd="1" destOrd="0" presId="urn:microsoft.com/office/officeart/2016/7/layout/BasicLinearProcessNumbered"/>
    <dgm:cxn modelId="{B29FBCE8-4B5D-4600-A209-4B663D273B1F}" srcId="{4BA01505-102D-4A86-B563-6B305EBE5DF5}" destId="{9F892C77-7212-452B-ACD7-52BF9B6BF41C}" srcOrd="0" destOrd="0" parTransId="{2D87CE6C-C45A-4E02-A35B-3C2BE59CE8CD}" sibTransId="{DA470B37-9276-449F-B697-42596B74C7F2}"/>
    <dgm:cxn modelId="{FD1F7BB3-DC39-4027-9770-C986A0349A7F}" type="presParOf" srcId="{6269DDD0-698D-4A75-A109-E2564FCF563E}" destId="{6063BB06-13E8-4805-8947-4899DF08E25B}" srcOrd="0" destOrd="0" presId="urn:microsoft.com/office/officeart/2016/7/layout/BasicLinearProcessNumbered"/>
    <dgm:cxn modelId="{67A8DF92-4583-4D28-B969-624B6F192CD0}" type="presParOf" srcId="{6063BB06-13E8-4805-8947-4899DF08E25B}" destId="{57713364-A5F7-43A3-84E6-025885ADE57A}" srcOrd="0" destOrd="0" presId="urn:microsoft.com/office/officeart/2016/7/layout/BasicLinearProcessNumbered"/>
    <dgm:cxn modelId="{531E6390-70C5-44B3-A4C0-F254C4EB92CC}" type="presParOf" srcId="{6063BB06-13E8-4805-8947-4899DF08E25B}" destId="{B05F3625-3190-4130-83B8-4994D24A30CD}" srcOrd="1" destOrd="0" presId="urn:microsoft.com/office/officeart/2016/7/layout/BasicLinearProcessNumbered"/>
    <dgm:cxn modelId="{987C0FB9-636F-4C47-9916-DEA7FA40A641}" type="presParOf" srcId="{6063BB06-13E8-4805-8947-4899DF08E25B}" destId="{4B96E1C8-09A6-4E8C-9277-46428AC4CC9A}" srcOrd="2" destOrd="0" presId="urn:microsoft.com/office/officeart/2016/7/layout/BasicLinearProcessNumbered"/>
    <dgm:cxn modelId="{330F338D-AF5F-4300-9F7A-E915DEF6FCD9}" type="presParOf" srcId="{6063BB06-13E8-4805-8947-4899DF08E25B}" destId="{F27E5FEE-A262-4BB4-A380-9F3A7F00CEE7}" srcOrd="3" destOrd="0" presId="urn:microsoft.com/office/officeart/2016/7/layout/BasicLinearProcessNumbered"/>
    <dgm:cxn modelId="{0AAA0E0E-283C-401F-9FD1-D3D67D8178F3}" type="presParOf" srcId="{6269DDD0-698D-4A75-A109-E2564FCF563E}" destId="{45A7CD63-40DB-4EF4-A6E5-B7695A24349F}" srcOrd="1" destOrd="0" presId="urn:microsoft.com/office/officeart/2016/7/layout/BasicLinearProcessNumbered"/>
    <dgm:cxn modelId="{CD3815EF-C7B3-4198-97F8-E7C830FE810E}" type="presParOf" srcId="{6269DDD0-698D-4A75-A109-E2564FCF563E}" destId="{10B96EFC-34E4-4CBD-9C83-982F66D254B0}" srcOrd="2" destOrd="0" presId="urn:microsoft.com/office/officeart/2016/7/layout/BasicLinearProcessNumbered"/>
    <dgm:cxn modelId="{A99BD471-46E7-4508-8721-0AAA56CD1455}" type="presParOf" srcId="{10B96EFC-34E4-4CBD-9C83-982F66D254B0}" destId="{59779544-0C9C-477E-BB1C-8F0EF34A1C02}" srcOrd="0" destOrd="0" presId="urn:microsoft.com/office/officeart/2016/7/layout/BasicLinearProcessNumbered"/>
    <dgm:cxn modelId="{B1241762-4DA7-4304-A4CC-045D71BB4D98}" type="presParOf" srcId="{10B96EFC-34E4-4CBD-9C83-982F66D254B0}" destId="{9FF9AB81-4815-421D-A0C6-5761CED6CEA4}" srcOrd="1" destOrd="0" presId="urn:microsoft.com/office/officeart/2016/7/layout/BasicLinearProcessNumbered"/>
    <dgm:cxn modelId="{62723F2A-3025-4E48-8DE8-66C126059299}" type="presParOf" srcId="{10B96EFC-34E4-4CBD-9C83-982F66D254B0}" destId="{0BA2F8E0-E681-4B0F-9B68-488AE161A766}" srcOrd="2" destOrd="0" presId="urn:microsoft.com/office/officeart/2016/7/layout/BasicLinearProcessNumbered"/>
    <dgm:cxn modelId="{9DC62E79-A9A9-4CD2-BEEF-D6647D87FB6A}" type="presParOf" srcId="{10B96EFC-34E4-4CBD-9C83-982F66D254B0}" destId="{329C0995-30EA-454A-86FE-4784C6BFC35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13364-A5F7-43A3-84E6-025885ADE57A}">
      <dsp:nvSpPr>
        <dsp:cNvPr id="0" name=""/>
        <dsp:cNvSpPr/>
      </dsp:nvSpPr>
      <dsp:spPr>
        <a:xfrm>
          <a:off x="1305" y="0"/>
          <a:ext cx="5090096" cy="3740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844" tIns="330200" rIns="39684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"/>
            </a:rPr>
            <a:t>https://www.data.qld.gov.au/dataset/translink-origin-destination-trips-2022-onwards</a:t>
          </a:r>
          <a:r>
            <a:rPr lang="en-US" sz="1600" kern="1200"/>
            <a:t> </a:t>
          </a:r>
        </a:p>
      </dsp:txBody>
      <dsp:txXfrm>
        <a:off x="1305" y="1421257"/>
        <a:ext cx="5090096" cy="2244090"/>
      </dsp:txXfrm>
    </dsp:sp>
    <dsp:sp modelId="{B05F3625-3190-4130-83B8-4994D24A30CD}">
      <dsp:nvSpPr>
        <dsp:cNvPr id="0" name=""/>
        <dsp:cNvSpPr/>
      </dsp:nvSpPr>
      <dsp:spPr>
        <a:xfrm>
          <a:off x="1985330" y="374014"/>
          <a:ext cx="1122045" cy="11220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49650" y="538334"/>
        <a:ext cx="793405" cy="793405"/>
      </dsp:txXfrm>
    </dsp:sp>
    <dsp:sp modelId="{4B96E1C8-09A6-4E8C-9277-46428AC4CC9A}">
      <dsp:nvSpPr>
        <dsp:cNvPr id="0" name=""/>
        <dsp:cNvSpPr/>
      </dsp:nvSpPr>
      <dsp:spPr>
        <a:xfrm>
          <a:off x="1305" y="3740078"/>
          <a:ext cx="5090096" cy="72"/>
        </a:xfrm>
        <a:prstGeom prst="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accent2">
              <a:hueOff val="-135738"/>
              <a:satOff val="-1163"/>
              <a:lumOff val="-7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79544-0C9C-477E-BB1C-8F0EF34A1C02}">
      <dsp:nvSpPr>
        <dsp:cNvPr id="0" name=""/>
        <dsp:cNvSpPr/>
      </dsp:nvSpPr>
      <dsp:spPr>
        <a:xfrm>
          <a:off x="5600410" y="0"/>
          <a:ext cx="5090096" cy="3740150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844" tIns="330200" rIns="39684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2"/>
            </a:rPr>
            <a:t>https://www.data.qld.gov.au/dataset/translink-monthly-performance-data</a:t>
          </a:r>
          <a:r>
            <a:rPr lang="en-US" sz="1600" kern="1200"/>
            <a:t> </a:t>
          </a:r>
        </a:p>
      </dsp:txBody>
      <dsp:txXfrm>
        <a:off x="5600410" y="1421257"/>
        <a:ext cx="5090096" cy="2244090"/>
      </dsp:txXfrm>
    </dsp:sp>
    <dsp:sp modelId="{9FF9AB81-4815-421D-A0C6-5761CED6CEA4}">
      <dsp:nvSpPr>
        <dsp:cNvPr id="0" name=""/>
        <dsp:cNvSpPr/>
      </dsp:nvSpPr>
      <dsp:spPr>
        <a:xfrm>
          <a:off x="7584436" y="374014"/>
          <a:ext cx="1122045" cy="1122045"/>
        </a:xfrm>
        <a:prstGeom prst="ellipse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accent2">
              <a:hueOff val="-271475"/>
              <a:satOff val="-2327"/>
              <a:lumOff val="-15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79" tIns="12700" rIns="8747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748756" y="538334"/>
        <a:ext cx="793405" cy="793405"/>
      </dsp:txXfrm>
    </dsp:sp>
    <dsp:sp modelId="{0BA2F8E0-E681-4B0F-9B68-488AE161A766}">
      <dsp:nvSpPr>
        <dsp:cNvPr id="0" name=""/>
        <dsp:cNvSpPr/>
      </dsp:nvSpPr>
      <dsp:spPr>
        <a:xfrm>
          <a:off x="5600410" y="3740078"/>
          <a:ext cx="5090096" cy="72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45766147-063E-0BBD-E6B2-A832B23A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4" b="17266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8D2FD-C8E2-7CF3-066D-1526ECFE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Group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56B3-BD82-8F43-013C-AC063D02A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Greg, Haoqing, Linh, Miya, Chaitanya, Wilson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8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6922-2AE7-1DE0-2006-F09202FE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Project pitch</a:t>
            </a:r>
          </a:p>
        </p:txBody>
      </p:sp>
      <p:pic>
        <p:nvPicPr>
          <p:cNvPr id="5" name="Content Placeholder 4" descr="Man on public transport, wearing shirt, jacket, and glasses, seated with bag in lap, holding and reading cellphone">
            <a:extLst>
              <a:ext uri="{FF2B5EF4-FFF2-40B4-BE49-F238E27FC236}">
                <a16:creationId xmlns:a16="http://schemas.microsoft.com/office/drawing/2014/main" id="{516167F4-F9E0-A958-D14F-D06D17253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" r="18854" b="-1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331EF4-6EE4-4505-317D-149BA41DA0F0}"/>
              </a:ext>
            </a:extLst>
          </p:cNvPr>
          <p:cNvSpPr txBox="1"/>
          <p:nvPr/>
        </p:nvSpPr>
        <p:spPr>
          <a:xfrm>
            <a:off x="8652509" y="3359338"/>
            <a:ext cx="2843711" cy="286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Research question : How do people use public transport in Brisbane?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Where are the hotspots?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When are the hotspots?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Does where you live affect how you use public transport?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Does weather impact passenger flow?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906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9D9CA-4078-09B4-189F-83D74228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DEFD67B-4543-CF39-AA40-3CEEDAFC1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5562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6657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Group 18</vt:lpstr>
      <vt:lpstr>Project pitch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Nguyen</dc:creator>
  <cp:lastModifiedBy>Wilson Nguyen</cp:lastModifiedBy>
  <cp:revision>4</cp:revision>
  <dcterms:created xsi:type="dcterms:W3CDTF">2025-03-29T11:50:00Z</dcterms:created>
  <dcterms:modified xsi:type="dcterms:W3CDTF">2025-03-29T13:07:01Z</dcterms:modified>
</cp:coreProperties>
</file>