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Google Relay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GDG Team - Project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0" name="Picture 6" descr="Image result for googl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77" y="5283280"/>
            <a:ext cx="1853324" cy="11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59375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members: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Abraham [Skip The Dishes]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Willson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Reid [Skip The Dishes]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Joao [Skip The Dishes]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Deborah [Western Canada Lottery Corp]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Viacheslav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Blinder [Johnston Group]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Shoib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[City Of Winnipeg]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Image result for city of winni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13" y="5127948"/>
            <a:ext cx="1542596" cy="10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kip the dis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7" y="4999668"/>
            <a:ext cx="2507660" cy="132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Johnston 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2" y="5127948"/>
            <a:ext cx="2667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Western Canada Lottery Cor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10" y="5313685"/>
            <a:ext cx="2562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553237"/>
            <a:ext cx="4585731" cy="5017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name of the project</a:t>
            </a:r>
          </a:p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the idea</a:t>
            </a:r>
          </a:p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 Resources/Skills</a:t>
            </a:r>
          </a:p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16</TotalTime>
  <Words>63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Google Relay</vt:lpstr>
      <vt:lpstr>Introduction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Relay</dc:title>
  <dc:creator>Windows User</dc:creator>
  <cp:keywords/>
  <cp:lastModifiedBy>Windows User</cp:lastModifiedBy>
  <cp:revision>5</cp:revision>
  <dcterms:created xsi:type="dcterms:W3CDTF">2018-12-05T21:08:39Z</dcterms:created>
  <dcterms:modified xsi:type="dcterms:W3CDTF">2018-12-05T21:24:45Z</dcterms:modified>
  <cp:version/>
</cp:coreProperties>
</file>