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2" r:id="rId4"/>
    <p:sldId id="276" r:id="rId5"/>
    <p:sldId id="279" r:id="rId6"/>
    <p:sldId id="277" r:id="rId7"/>
    <p:sldId id="27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5/30/2019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4" y="836712"/>
            <a:ext cx="9753600" cy="3048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Road traffic Injuries</a:t>
            </a:r>
            <a:br>
              <a:rPr lang="en-US" dirty="0"/>
            </a:br>
            <a:r>
              <a:rPr lang="en-US" dirty="0"/>
              <a:t>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4" y="4221088"/>
            <a:ext cx="7848600" cy="1143000"/>
          </a:xfrm>
        </p:spPr>
        <p:txBody>
          <a:bodyPr/>
          <a:lstStyle/>
          <a:p>
            <a:r>
              <a:rPr lang="en-US" dirty="0"/>
              <a:t>Wilson To Wee Sen (100076027)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Road traffic accidents are one of the world’s largest public health and injury prevention problems.</a:t>
            </a:r>
          </a:p>
          <a:p>
            <a:pPr>
              <a:lnSpc>
                <a:spcPct val="150000"/>
              </a:lnSpc>
            </a:pPr>
            <a:r>
              <a:rPr lang="en-US" dirty="0"/>
              <a:t>Australia has seen over 190,000 fatalities since an accurate car record commenced in 1925.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667A-8DB0-4F55-81FD-FBE2F77B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MY" dirty="0"/>
              <a:t>To gain more understanding about road traffic injuries</a:t>
            </a:r>
          </a:p>
          <a:p>
            <a:pPr>
              <a:lnSpc>
                <a:spcPct val="150000"/>
              </a:lnSpc>
            </a:pPr>
            <a:r>
              <a:rPr lang="en-MY" dirty="0"/>
              <a:t>To understand the rate of road traffic injuries by different type of data</a:t>
            </a:r>
          </a:p>
          <a:p>
            <a:pPr>
              <a:lnSpc>
                <a:spcPct val="150000"/>
              </a:lnSpc>
            </a:pPr>
            <a:r>
              <a:rPr lang="en-MY" dirty="0"/>
              <a:t>Encourage reader to explore and manipulate data to uncover other factor that cause road traffic injuries</a:t>
            </a:r>
          </a:p>
        </p:txBody>
      </p:sp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F7C1-13C2-4A17-A31B-9BC1A883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source and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792D-BAA8-4AD6-96D0-BB3E30DA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MY" dirty="0"/>
              <a:t>Data collected from </a:t>
            </a:r>
            <a:r>
              <a:rPr lang="en-MY" b="1" dirty="0"/>
              <a:t>Australia Government, department of infrastructure, regional development and cities</a:t>
            </a:r>
            <a:r>
              <a:rPr lang="en-MY" dirty="0"/>
              <a:t>.</a:t>
            </a:r>
          </a:p>
          <a:p>
            <a:pPr>
              <a:lnSpc>
                <a:spcPct val="150000"/>
              </a:lnSpc>
            </a:pPr>
            <a:r>
              <a:rPr lang="en-MY" dirty="0"/>
              <a:t>Age group data collected from </a:t>
            </a:r>
            <a:r>
              <a:rPr lang="en-MY" b="1" dirty="0"/>
              <a:t>National Road Safety Strategy</a:t>
            </a:r>
          </a:p>
          <a:p>
            <a:pPr>
              <a:lnSpc>
                <a:spcPct val="150000"/>
              </a:lnSpc>
            </a:pPr>
            <a:r>
              <a:rPr lang="en-MY" dirty="0"/>
              <a:t>The data set is in excel file type. </a:t>
            </a:r>
          </a:p>
        </p:txBody>
      </p:sp>
    </p:spTree>
    <p:extLst>
      <p:ext uri="{BB962C8B-B14F-4D97-AF65-F5344CB8AC3E}">
        <p14:creationId xmlns:p14="http://schemas.microsoft.com/office/powerpoint/2010/main" val="19277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2A1-3721-42B8-86E7-A571DF8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A07-8766-4988-89C8-D55791C46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MY" dirty="0"/>
              <a:t>Filter the data from excel file and convert to csv file</a:t>
            </a:r>
          </a:p>
          <a:p>
            <a:pPr>
              <a:lnSpc>
                <a:spcPct val="150000"/>
              </a:lnSpc>
            </a:pPr>
            <a:r>
              <a:rPr lang="en-MY" dirty="0"/>
              <a:t>Attributes of data: years, number of road traffic injuries, age groups, genders, and states.</a:t>
            </a:r>
          </a:p>
          <a:p>
            <a:pPr>
              <a:lnSpc>
                <a:spcPct val="150000"/>
              </a:lnSpc>
            </a:pP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6308DF-D80C-47C8-AB07-B761BDF5B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51" y="2492896"/>
            <a:ext cx="4708525" cy="2013793"/>
          </a:xfrm>
        </p:spPr>
      </p:pic>
    </p:spTree>
    <p:extLst>
      <p:ext uri="{BB962C8B-B14F-4D97-AF65-F5344CB8AC3E}">
        <p14:creationId xmlns:p14="http://schemas.microsoft.com/office/powerpoint/2010/main" val="42632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C193-F500-4B99-B60E-C7F31AB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Visualisation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A2AB-4CF4-443E-B66F-3E7EA234F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149165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dirty="0"/>
              <a:t>2 line charts and 1 bar chart</a:t>
            </a:r>
          </a:p>
          <a:p>
            <a:pPr>
              <a:lnSpc>
                <a:spcPct val="150000"/>
              </a:lnSpc>
            </a:pPr>
            <a:r>
              <a:rPr lang="en-MY" dirty="0"/>
              <a:t>Lines represents the number of injuries and </a:t>
            </a:r>
            <a:r>
              <a:rPr lang="en-MY" dirty="0" err="1"/>
              <a:t>colors</a:t>
            </a:r>
            <a:r>
              <a:rPr lang="en-MY" dirty="0"/>
              <a:t> represent different age groups</a:t>
            </a:r>
          </a:p>
          <a:p>
            <a:pPr>
              <a:lnSpc>
                <a:spcPct val="150000"/>
              </a:lnSpc>
            </a:pPr>
            <a:r>
              <a:rPr lang="en-MY" dirty="0"/>
              <a:t>The height of the bar indicate the number of injuries of road users.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32DA63-3EA4-4D0E-9716-507D38C135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598004"/>
            <a:ext cx="4446203" cy="25259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CF152-52BA-471F-860C-B877B517C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63" y="4276073"/>
            <a:ext cx="4487016" cy="2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1690-7F2A-4EE1-AEA5-191ACCF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Demonstration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23D7-004A-41F3-8D39-28D4EEE5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62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0</TotalTime>
  <Words>189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Australian continent presentation 16x9</vt:lpstr>
      <vt:lpstr>Road traffic Injuries in Australia</vt:lpstr>
      <vt:lpstr>Background </vt:lpstr>
      <vt:lpstr>Motivation </vt:lpstr>
      <vt:lpstr>Data source and data type</vt:lpstr>
      <vt:lpstr>Data processing</vt:lpstr>
      <vt:lpstr>Visualisation design</vt:lpstr>
      <vt:lpstr>Demonstration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</dc:title>
  <dc:creator>WILSON TO WEE SEN</dc:creator>
  <cp:lastModifiedBy>WILSON TO WEE SEN</cp:lastModifiedBy>
  <cp:revision>20</cp:revision>
  <dcterms:created xsi:type="dcterms:W3CDTF">2019-05-30T05:16:56Z</dcterms:created>
  <dcterms:modified xsi:type="dcterms:W3CDTF">2019-05-30T23:06:10Z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