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73" r:id="rId6"/>
    <p:sldId id="275" r:id="rId7"/>
    <p:sldId id="276" r:id="rId8"/>
    <p:sldId id="274" r:id="rId9"/>
    <p:sldId id="272" r:id="rId10"/>
    <p:sldId id="27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6"/>
    <p:restoredTop sz="94682"/>
  </p:normalViewPr>
  <p:slideViewPr>
    <p:cSldViewPr snapToGrid="0" snapToObjects="1">
      <p:cViewPr>
        <p:scale>
          <a:sx n="100" d="100"/>
          <a:sy n="100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47645"/>
            <a:ext cx="12192000" cy="2421464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Challenge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7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2800" dirty="0"/>
              <a:t>Infectious Swarm</a:t>
            </a:r>
            <a:endParaRPr lang="en-US" sz="4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1063" y="3648441"/>
            <a:ext cx="1889874" cy="2215598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 smtClean="0"/>
              <a:t>members:</a:t>
            </a:r>
          </a:p>
          <a:p>
            <a:pPr algn="l"/>
            <a:r>
              <a:rPr lang="en-US" altLang="zh-CN" dirty="0" err="1" smtClean="0"/>
              <a:t>Shisheng</a:t>
            </a:r>
            <a:r>
              <a:rPr lang="zh-CN" altLang="en-US" dirty="0" smtClean="0"/>
              <a:t> </a:t>
            </a:r>
            <a:r>
              <a:rPr lang="en-US" altLang="zh-CN" dirty="0" err="1"/>
              <a:t>wang</a:t>
            </a:r>
            <a:endParaRPr lang="en-US" altLang="zh-CN" dirty="0"/>
          </a:p>
          <a:p>
            <a:pPr algn="l"/>
            <a:r>
              <a:rPr lang="en-US" altLang="zh-CN" dirty="0" err="1" smtClean="0"/>
              <a:t>xiangtian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yi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Ye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xing</a:t>
            </a:r>
            <a:endParaRPr lang="en-US" altLang="zh-CN" dirty="0" smtClean="0"/>
          </a:p>
          <a:p>
            <a:pPr algn="l"/>
            <a:r>
              <a:rPr lang="en-US" altLang="zh-CN" dirty="0" err="1" smtClean="0"/>
              <a:t>Yanlin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zhou</a:t>
            </a:r>
            <a:endParaRPr lang="en-US" altLang="zh-CN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6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1" y="190500"/>
            <a:ext cx="10131425" cy="1456267"/>
          </a:xfrm>
        </p:spPr>
        <p:txBody>
          <a:bodyPr/>
          <a:lstStyle/>
          <a:p>
            <a:pPr algn="ctr"/>
            <a:r>
              <a:rPr lang="en-US" altLang="zh-CN" dirty="0" smtClean="0"/>
              <a:t>Challenge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future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1" y="1646767"/>
            <a:ext cx="10131425" cy="465243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Challenges:</a:t>
            </a:r>
          </a:p>
          <a:p>
            <a:pPr lvl="1"/>
            <a:r>
              <a:rPr lang="en-US" altLang="zh-CN" sz="2000" dirty="0" smtClean="0"/>
              <a:t>Configure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Xbees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solve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communication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problem.</a:t>
            </a:r>
          </a:p>
          <a:p>
            <a:pPr lvl="1"/>
            <a:r>
              <a:rPr lang="en-US" altLang="zh-CN" sz="2000" dirty="0" smtClean="0"/>
              <a:t>Solving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problems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when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integrating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components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together.</a:t>
            </a:r>
          </a:p>
          <a:p>
            <a:pPr lvl="1"/>
            <a:r>
              <a:rPr lang="en-US" altLang="zh-CN" sz="2000" dirty="0" smtClean="0"/>
              <a:t>Coding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testing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algorithm.</a:t>
            </a:r>
            <a:endParaRPr lang="en-US" altLang="zh-CN" sz="2000" dirty="0"/>
          </a:p>
          <a:p>
            <a:r>
              <a:rPr lang="en-US" altLang="zh-CN" sz="2800" dirty="0" smtClean="0"/>
              <a:t>Improvement:</a:t>
            </a:r>
          </a:p>
          <a:p>
            <a:pPr lvl="1"/>
            <a:r>
              <a:rPr lang="en-US" altLang="zh-CN" sz="2000" dirty="0" smtClean="0"/>
              <a:t>Lower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latency</a:t>
            </a:r>
          </a:p>
          <a:p>
            <a:pPr lvl="1"/>
            <a:r>
              <a:rPr lang="en-US" altLang="zh-CN" sz="2000" dirty="0" smtClean="0"/>
              <a:t>When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leader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re-plug-in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network,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processing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time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can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be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reduced.</a:t>
            </a:r>
          </a:p>
          <a:p>
            <a:pPr lvl="1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1263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0822" y="2459335"/>
            <a:ext cx="516615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</a:t>
            </a:r>
            <a:r>
              <a:rPr lang="zh-CN" altLang="en-US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altLang="zh-CN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</a:t>
            </a:r>
            <a:r>
              <a:rPr lang="zh-CN" altLang="en-US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altLang="zh-CN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!</a:t>
            </a:r>
            <a:endParaRPr lang="en-US" altLang="zh-CN" sz="8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63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00439"/>
              </p:ext>
            </p:extLst>
          </p:nvPr>
        </p:nvGraphicFramePr>
        <p:xfrm>
          <a:off x="1828800" y="3276085"/>
          <a:ext cx="8229600" cy="3358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32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Xiangtian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Shisheng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/>
                        <a:t>Yanlin</a:t>
                      </a:r>
                      <a:endParaRPr lang="en-US" dirty="0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Presenter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Presenter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Presenter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Presenter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Presenter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Presenter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Presenter</a:t>
                      </a:r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180978" y="580991"/>
            <a:ext cx="5906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Presenter on this challenge</a:t>
            </a:r>
            <a:endParaRPr lang="en-US" sz="4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516" y="1583561"/>
            <a:ext cx="1633901" cy="16582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57" y="1568106"/>
            <a:ext cx="1244032" cy="16925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838" y="1583562"/>
            <a:ext cx="1643562" cy="16770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255" y="1580080"/>
            <a:ext cx="1346445" cy="168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827664"/>
              </p:ext>
            </p:extLst>
          </p:nvPr>
        </p:nvGraphicFramePr>
        <p:xfrm>
          <a:off x="482600" y="2983981"/>
          <a:ext cx="11061700" cy="3810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625"/>
                <a:gridCol w="2788279"/>
                <a:gridCol w="2757807"/>
                <a:gridCol w="2833989"/>
              </a:tblGrid>
              <a:tr h="48981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Xiangtian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Shisheng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/>
                        <a:t>Yanlin</a:t>
                      </a:r>
                      <a:endParaRPr lang="en-US" dirty="0"/>
                    </a:p>
                  </a:txBody>
                  <a:tcPr/>
                </a:tc>
              </a:tr>
              <a:tr h="3320703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helped</a:t>
                      </a:r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implemented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test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circuit.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helped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setting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up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err="1" smtClean="0">
                          <a:solidFill>
                            <a:schemeClr val="bg1"/>
                          </a:solidFill>
                        </a:rPr>
                        <a:t>xbee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modified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err="1" smtClean="0">
                          <a:solidFill>
                            <a:schemeClr val="bg1"/>
                          </a:solidFill>
                        </a:rPr>
                        <a:t>arduino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code.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engaged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setting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up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err="1" smtClean="0">
                          <a:solidFill>
                            <a:schemeClr val="bg1"/>
                          </a:solidFill>
                        </a:rPr>
                        <a:t>xbee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from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err="1" smtClean="0">
                          <a:solidFill>
                            <a:schemeClr val="bg1"/>
                          </a:solidFill>
                        </a:rPr>
                        <a:t>xctu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testing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err="1" smtClean="0">
                          <a:solidFill>
                            <a:schemeClr val="bg1"/>
                          </a:solidFill>
                        </a:rPr>
                        <a:t>arduino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code.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configured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circuit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engaged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in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testing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circuit.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97" y="1255328"/>
            <a:ext cx="1286965" cy="1715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815" y="1266060"/>
            <a:ext cx="1692521" cy="16925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99" y="1282302"/>
            <a:ext cx="1687404" cy="1687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4989" y="1291460"/>
            <a:ext cx="1325930" cy="16691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69878" y="344926"/>
            <a:ext cx="5906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TEAM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129703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327" y="-263577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 smtClean="0">
                <a:latin typeface="+mn-lt"/>
              </a:rPr>
              <a:t>Software</a:t>
            </a:r>
            <a:r>
              <a:rPr lang="zh-CN" altLang="en-US" sz="4000" dirty="0" smtClean="0">
                <a:latin typeface="+mn-lt"/>
              </a:rPr>
              <a:t> </a:t>
            </a:r>
            <a:r>
              <a:rPr lang="en-US" altLang="zh-CN" sz="4000" dirty="0" smtClean="0">
                <a:latin typeface="+mn-lt"/>
              </a:rPr>
              <a:t>architecture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244600"/>
            <a:ext cx="112014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74700"/>
          </a:xfrm>
        </p:spPr>
        <p:txBody>
          <a:bodyPr/>
          <a:lstStyle/>
          <a:p>
            <a:pPr algn="ctr"/>
            <a:r>
              <a:rPr lang="en-US" altLang="zh-CN" dirty="0" smtClean="0"/>
              <a:t>Step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638300"/>
            <a:ext cx="106172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7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1358900"/>
            <a:ext cx="9004300" cy="50417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75187" y="381000"/>
            <a:ext cx="1228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Step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818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214967"/>
          </a:xfrm>
        </p:spPr>
        <p:txBody>
          <a:bodyPr/>
          <a:lstStyle/>
          <a:p>
            <a:pPr algn="ctr"/>
            <a:r>
              <a:rPr lang="en-US" altLang="zh-CN" dirty="0" smtClean="0"/>
              <a:t>Read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handle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12" y="928406"/>
            <a:ext cx="7340600" cy="556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2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838200"/>
            <a:ext cx="10131425" cy="673100"/>
          </a:xfrm>
        </p:spPr>
        <p:txBody>
          <a:bodyPr/>
          <a:lstStyle/>
          <a:p>
            <a:pPr algn="ctr"/>
            <a:r>
              <a:rPr lang="en-US" altLang="zh-CN" dirty="0" smtClean="0"/>
              <a:t>Begin</a:t>
            </a:r>
            <a:r>
              <a:rPr lang="zh-CN" altLang="en-US" dirty="0" smtClean="0"/>
              <a:t> </a:t>
            </a:r>
            <a:r>
              <a:rPr lang="en-US" altLang="zh-CN" dirty="0" smtClean="0"/>
              <a:t>election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2527300"/>
            <a:ext cx="92456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2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01" y="419101"/>
            <a:ext cx="10131425" cy="723900"/>
          </a:xfrm>
        </p:spPr>
        <p:txBody>
          <a:bodyPr/>
          <a:lstStyle/>
          <a:p>
            <a:pPr algn="ctr"/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300" y="1659467"/>
            <a:ext cx="10131425" cy="4207933"/>
          </a:xfrm>
        </p:spPr>
        <p:txBody>
          <a:bodyPr/>
          <a:lstStyle/>
          <a:p>
            <a:r>
              <a:rPr lang="en-US" altLang="zh-CN" sz="2800" dirty="0" smtClean="0"/>
              <a:t>Leader</a:t>
            </a:r>
          </a:p>
          <a:p>
            <a:pPr lvl="1"/>
            <a:r>
              <a:rPr lang="en-US" altLang="zh-CN" sz="2000" dirty="0" smtClean="0"/>
              <a:t>Each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device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has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address,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device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with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highest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address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leader</a:t>
            </a:r>
            <a:r>
              <a:rPr lang="en-US" altLang="zh-CN" sz="2000" dirty="0" smtClean="0"/>
              <a:t>.</a:t>
            </a:r>
          </a:p>
          <a:p>
            <a:pPr lvl="1"/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process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initiates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election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just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recovered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from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failure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notices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that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leader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has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failed.</a:t>
            </a:r>
          </a:p>
          <a:p>
            <a:pPr lvl="1"/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new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election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would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only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occur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while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new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plugged-in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device’s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address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higher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than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current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leader’s.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r>
              <a:rPr lang="en-US" altLang="zh-CN" sz="2800" dirty="0" err="1" smtClean="0"/>
              <a:t>Xbee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Mode</a:t>
            </a:r>
          </a:p>
          <a:p>
            <a:pPr lvl="1"/>
            <a:r>
              <a:rPr lang="en-US" altLang="zh-CN" sz="2000" dirty="0" smtClean="0"/>
              <a:t>We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choose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API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mode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implement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algorithm</a:t>
            </a:r>
          </a:p>
          <a:p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4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924</TotalTime>
  <Words>216</Words>
  <Application>Microsoft Macintosh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宋体</vt:lpstr>
      <vt:lpstr>Arial</vt:lpstr>
      <vt:lpstr>Celestial</vt:lpstr>
      <vt:lpstr>Challenge 7  Infectious Swarm</vt:lpstr>
      <vt:lpstr>PowerPoint Presentation</vt:lpstr>
      <vt:lpstr>PowerPoint Presentation</vt:lpstr>
      <vt:lpstr>Software architecture</vt:lpstr>
      <vt:lpstr>Step 1</vt:lpstr>
      <vt:lpstr>PowerPoint Presentation</vt:lpstr>
      <vt:lpstr>Read and handle</vt:lpstr>
      <vt:lpstr>Begin election</vt:lpstr>
      <vt:lpstr>Design decisions</vt:lpstr>
      <vt:lpstr>Challenge &amp; future improvement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2:  Collecting, Saving, and Visualizing Data from the Physical World</dc:title>
  <dc:creator>Microsoft Office User</dc:creator>
  <cp:lastModifiedBy>Yanlin Zhou</cp:lastModifiedBy>
  <cp:revision>70</cp:revision>
  <dcterms:created xsi:type="dcterms:W3CDTF">2016-10-03T00:12:46Z</dcterms:created>
  <dcterms:modified xsi:type="dcterms:W3CDTF">2016-11-22T20:59:08Z</dcterms:modified>
</cp:coreProperties>
</file>