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71" r:id="rId6"/>
    <p:sldId id="268" r:id="rId7"/>
    <p:sldId id="272" r:id="rId8"/>
    <p:sldId id="270" r:id="rId9"/>
    <p:sldId id="27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7"/>
    <p:restoredTop sz="94715"/>
  </p:normalViewPr>
  <p:slideViewPr>
    <p:cSldViewPr snapToGrid="0" snapToObjects="1">
      <p:cViewPr>
        <p:scale>
          <a:sx n="100" d="100"/>
          <a:sy n="100" d="100"/>
        </p:scale>
        <p:origin x="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47645"/>
            <a:ext cx="12192000" cy="242146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Challenge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4</a:t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cloud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based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collection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visualization</a:t>
            </a: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1063" y="3648441"/>
            <a:ext cx="1889874" cy="221559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 smtClean="0"/>
              <a:t>members:</a:t>
            </a:r>
          </a:p>
          <a:p>
            <a:pPr algn="l"/>
            <a:r>
              <a:rPr lang="en-US" altLang="zh-CN" dirty="0" err="1" smtClean="0"/>
              <a:t>Shisheng</a:t>
            </a:r>
            <a:r>
              <a:rPr lang="zh-CN" altLang="en-US" dirty="0" smtClean="0"/>
              <a:t> </a:t>
            </a:r>
            <a:r>
              <a:rPr lang="en-US" altLang="zh-CN" dirty="0" err="1"/>
              <a:t>wang</a:t>
            </a:r>
            <a:endParaRPr lang="en-US" altLang="zh-CN" dirty="0"/>
          </a:p>
          <a:p>
            <a:pPr algn="l"/>
            <a:r>
              <a:rPr lang="en-US" altLang="zh-CN" dirty="0" err="1" smtClean="0"/>
              <a:t>xiangtian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yi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Ye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xing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Yanlin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zhou</a:t>
            </a:r>
            <a:endParaRPr lang="en-US" altLang="zh-CN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0822" y="2459335"/>
            <a:ext cx="51661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</a:t>
            </a:r>
            <a:r>
              <a:rPr lang="zh-CN" altLang="en-US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  <a:r>
              <a:rPr lang="zh-CN" alt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  <a:endParaRPr lang="en-US" altLang="zh-CN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939137"/>
              </p:ext>
            </p:extLst>
          </p:nvPr>
        </p:nvGraphicFramePr>
        <p:xfrm>
          <a:off x="1828800" y="3276085"/>
          <a:ext cx="8229600" cy="335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3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80978" y="580991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Presenter on this challenge</a:t>
            </a:r>
            <a:endParaRPr lang="en-US" sz="4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16" y="1583561"/>
            <a:ext cx="1633901" cy="16582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57" y="1568106"/>
            <a:ext cx="1244032" cy="1692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838" y="1583562"/>
            <a:ext cx="1643562" cy="1677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255" y="1580080"/>
            <a:ext cx="1346445" cy="16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943427"/>
              </p:ext>
            </p:extLst>
          </p:nvPr>
        </p:nvGraphicFramePr>
        <p:xfrm>
          <a:off x="482600" y="2983981"/>
          <a:ext cx="11061700" cy="3810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625"/>
                <a:gridCol w="2788279"/>
                <a:gridCol w="2757807"/>
                <a:gridCol w="2833989"/>
              </a:tblGrid>
              <a:tr h="4898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320703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connected the data gathered from Photon to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database, and extracted data from the database and presented it on the chart. Tried to implemented the particle environment on pi.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 build the local cloud to make photon able to switch between local and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particle.And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I modify the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node.js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code from challenge2 to make data able to transfer from particle to local database and web transfer.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helped setting up the router and particle environment in the pc. Upgraded the .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 to calculate the temperature received from Photon.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this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challenge,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modified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front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–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engaged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implementing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particle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cloud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transferring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from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particle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chemeClr val="bg1"/>
                          </a:solidFill>
                        </a:rPr>
                        <a:t>javascript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page.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97" y="1255328"/>
            <a:ext cx="1286965" cy="1715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815" y="1266060"/>
            <a:ext cx="1692521" cy="1692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99" y="1282302"/>
            <a:ext cx="1687404" cy="1687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989" y="1291460"/>
            <a:ext cx="1325930" cy="1669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9878" y="344926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TEAM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2970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327" y="-26357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architecture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3527" y="939245"/>
            <a:ext cx="10131425" cy="213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1327" y="2691368"/>
            <a:ext cx="135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Internet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23527" y="3198824"/>
            <a:ext cx="10131425" cy="2452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3305" y="3198824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Local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78" y="1580614"/>
            <a:ext cx="1814058" cy="8498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30" y="3668686"/>
            <a:ext cx="2399418" cy="12409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76" y="3590855"/>
            <a:ext cx="2194924" cy="1318780"/>
          </a:xfrm>
          <a:prstGeom prst="rect">
            <a:avLst/>
          </a:prstGeom>
        </p:spPr>
      </p:pic>
      <p:cxnSp>
        <p:nvCxnSpPr>
          <p:cNvPr id="23" name="Elbow Connector 22"/>
          <p:cNvCxnSpPr>
            <a:stCxn id="11" idx="1"/>
          </p:cNvCxnSpPr>
          <p:nvPr/>
        </p:nvCxnSpPr>
        <p:spPr>
          <a:xfrm rot="10800000" flipV="1">
            <a:off x="2512014" y="2005529"/>
            <a:ext cx="725665" cy="1634106"/>
          </a:xfrm>
          <a:prstGeom prst="bentConnector2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</p:cNvCxnSpPr>
          <p:nvPr/>
        </p:nvCxnSpPr>
        <p:spPr>
          <a:xfrm>
            <a:off x="5051736" y="2005529"/>
            <a:ext cx="574364" cy="1634106"/>
          </a:xfrm>
          <a:prstGeom prst="bentConnector2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8" idx="0"/>
          </p:cNvCxnSpPr>
          <p:nvPr/>
        </p:nvCxnSpPr>
        <p:spPr>
          <a:xfrm rot="16200000" flipV="1">
            <a:off x="7180306" y="1264123"/>
            <a:ext cx="1585327" cy="3068138"/>
          </a:xfrm>
          <a:prstGeom prst="bentConnector2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451600" y="2005528"/>
            <a:ext cx="0" cy="158532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08" y="3639635"/>
            <a:ext cx="1478983" cy="19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01327" y="21902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architecture</a:t>
            </a:r>
            <a:endParaRPr lang="en-US" sz="40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3526" y="609007"/>
            <a:ext cx="10131425" cy="213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73505" y="2303462"/>
            <a:ext cx="135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Internet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3527" y="2913044"/>
            <a:ext cx="10131425" cy="3221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32874" y="2946893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Local</a:t>
            </a:r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1" y="4757235"/>
            <a:ext cx="1270000" cy="127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46" y="2960538"/>
            <a:ext cx="1814058" cy="8498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29" y="4741328"/>
            <a:ext cx="2399418" cy="124094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77" y="4651820"/>
            <a:ext cx="2194924" cy="1318780"/>
          </a:xfrm>
          <a:prstGeom prst="rect">
            <a:avLst/>
          </a:prstGeom>
        </p:spPr>
      </p:pic>
      <p:cxnSp>
        <p:nvCxnSpPr>
          <p:cNvPr id="26" name="Elbow Connector 25"/>
          <p:cNvCxnSpPr>
            <a:stCxn id="26" idx="1"/>
          </p:cNvCxnSpPr>
          <p:nvPr/>
        </p:nvCxnSpPr>
        <p:spPr>
          <a:xfrm rot="10800000" flipV="1">
            <a:off x="2458081" y="3073337"/>
            <a:ext cx="725665" cy="1634106"/>
          </a:xfrm>
          <a:prstGeom prst="bentConnector2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6" idx="3"/>
          </p:cNvCxnSpPr>
          <p:nvPr/>
        </p:nvCxnSpPr>
        <p:spPr>
          <a:xfrm>
            <a:off x="4997803" y="3073337"/>
            <a:ext cx="574364" cy="1634106"/>
          </a:xfrm>
          <a:prstGeom prst="bentConnector2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V="1">
            <a:off x="7180306" y="2293117"/>
            <a:ext cx="1585327" cy="3068138"/>
          </a:xfrm>
          <a:prstGeom prst="bentConnector2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38900" y="3017703"/>
            <a:ext cx="0" cy="158532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0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368300"/>
            <a:ext cx="11823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Measures temperature at each device in real time </a:t>
            </a:r>
            <a:endParaRPr lang="en-US" sz="2800" dirty="0"/>
          </a:p>
          <a:p>
            <a:pPr algn="ctr"/>
            <a:r>
              <a:rPr lang="en-US" altLang="zh-CN" sz="2800" dirty="0"/>
              <a:t>a</a:t>
            </a:r>
            <a:r>
              <a:rPr lang="en-US" altLang="zh-CN" sz="2800" dirty="0" smtClean="0"/>
              <a:t>nd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d</a:t>
            </a:r>
            <a:r>
              <a:rPr lang="en-US" sz="2800" dirty="0" smtClean="0"/>
              <a:t>isplays </a:t>
            </a:r>
            <a:r>
              <a:rPr lang="en-US" sz="2800" dirty="0"/>
              <a:t>strip chart of real time data from each devices </a:t>
            </a:r>
            <a:endParaRPr lang="en-US" sz="2800" dirty="0"/>
          </a:p>
          <a:p>
            <a:pPr algn="ctr"/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persistence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55" y="1892299"/>
            <a:ext cx="9430388" cy="43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68301"/>
            <a:ext cx="11531599" cy="1092200"/>
          </a:xfrm>
        </p:spPr>
        <p:txBody>
          <a:bodyPr>
            <a:normAutofit fontScale="90000"/>
          </a:bodyPr>
          <a:lstStyle/>
          <a:p>
            <a:r>
              <a:rPr lang="en-US" dirty="0"/>
              <a:t>Achieves display of historical data selected by time interval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1460501"/>
            <a:ext cx="100203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1601"/>
            <a:ext cx="9826626" cy="736600"/>
          </a:xfrm>
        </p:spPr>
        <p:txBody>
          <a:bodyPr/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METHOD——My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sql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990600"/>
            <a:ext cx="2903241" cy="547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11" y="990600"/>
            <a:ext cx="2915896" cy="547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24" y="990600"/>
            <a:ext cx="2682994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76300"/>
          </a:xfrm>
        </p:spPr>
        <p:txBody>
          <a:bodyPr/>
          <a:lstStyle/>
          <a:p>
            <a:pPr algn="ctr"/>
            <a:r>
              <a:rPr lang="en-US" altLang="zh-CN" dirty="0" smtClean="0"/>
              <a:t>Off-line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48" y="2260600"/>
            <a:ext cx="914473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692</TotalTime>
  <Words>210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Celestial</vt:lpstr>
      <vt:lpstr>Challenge 4  cloud based data collection and visualization</vt:lpstr>
      <vt:lpstr>PowerPoint Presentation</vt:lpstr>
      <vt:lpstr>PowerPoint Presentation</vt:lpstr>
      <vt:lpstr>architecture</vt:lpstr>
      <vt:lpstr>architecture</vt:lpstr>
      <vt:lpstr>PowerPoint Presentation</vt:lpstr>
      <vt:lpstr>Achieves display of historical data selected by time interval </vt:lpstr>
      <vt:lpstr>DATA STORAGE METHOD——My sql</vt:lpstr>
      <vt:lpstr>Off-line MODE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2:  Collecting, Saving, and Visualizing Data from the Physical World</dc:title>
  <dc:creator>Microsoft Office User</dc:creator>
  <cp:lastModifiedBy>Yanlin Zhou</cp:lastModifiedBy>
  <cp:revision>50</cp:revision>
  <dcterms:created xsi:type="dcterms:W3CDTF">2016-10-03T00:12:46Z</dcterms:created>
  <dcterms:modified xsi:type="dcterms:W3CDTF">2016-10-20T19:49:45Z</dcterms:modified>
</cp:coreProperties>
</file>