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3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255"/>
  </p:normalViewPr>
  <p:slideViewPr>
    <p:cSldViewPr snapToGrid="0" snapToObjects="1">
      <p:cViewPr varScale="1">
        <p:scale>
          <a:sx n="99" d="100"/>
          <a:sy n="99" d="100"/>
        </p:scale>
        <p:origin x="58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1712D-657E-D145-BA14-B16A338C86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8ABF2-82EB-2B4F-8BB4-B323F0C6D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55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9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1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0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889B-90F0-9A47-AED3-7C61AE037F77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A61E-C386-4C4E-8F9F-192F3C38D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8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 544 Challenge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Building A Nest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Group </a:t>
            </a:r>
            <a:r>
              <a:rPr lang="en-US" dirty="0" smtClean="0"/>
              <a:t>07</a:t>
            </a:r>
            <a:endParaRPr lang="en-US" dirty="0" smtClean="0"/>
          </a:p>
          <a:p>
            <a:r>
              <a:rPr lang="en-US" dirty="0" err="1" smtClean="0"/>
              <a:t>Xiangtian</a:t>
            </a:r>
            <a:r>
              <a:rPr lang="en-US" dirty="0" smtClean="0"/>
              <a:t> Yi, </a:t>
            </a:r>
            <a:r>
              <a:rPr lang="en-US" dirty="0" err="1" smtClean="0"/>
              <a:t>Shisheng</a:t>
            </a:r>
            <a:r>
              <a:rPr lang="en-US" dirty="0" smtClean="0"/>
              <a:t> Wang, Ye Xing, </a:t>
            </a:r>
            <a:r>
              <a:rPr lang="en-US" dirty="0" err="1" smtClean="0"/>
              <a:t>Yanlin</a:t>
            </a:r>
            <a:r>
              <a:rPr lang="en-US" dirty="0" smtClean="0"/>
              <a:t> 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3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Concept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4" y="1237623"/>
            <a:ext cx="1537415" cy="1537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13" y="1063229"/>
            <a:ext cx="1602698" cy="1602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031" y="2377045"/>
            <a:ext cx="1208111" cy="12081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05" y="3308176"/>
            <a:ext cx="1631681" cy="163168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47543" y="2006331"/>
            <a:ext cx="1208110" cy="65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4248" y="2949432"/>
            <a:ext cx="140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58672" y="3939350"/>
            <a:ext cx="140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66322" y="1387056"/>
            <a:ext cx="140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 2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85130" y="1864578"/>
            <a:ext cx="1208289" cy="801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906851" y="3308176"/>
            <a:ext cx="1622738" cy="478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39586" y="1459218"/>
            <a:ext cx="22496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Coordinator:</a:t>
            </a:r>
          </a:p>
          <a:p>
            <a:endParaRPr lang="en-US" sz="1300" dirty="0" smtClean="0"/>
          </a:p>
          <a:p>
            <a:r>
              <a:rPr lang="en-US" sz="1300" dirty="0"/>
              <a:t>Calculating the average of </a:t>
            </a:r>
            <a:r>
              <a:rPr lang="en-US" sz="1300" dirty="0" smtClean="0"/>
              <a:t>3 </a:t>
            </a:r>
            <a:r>
              <a:rPr lang="en-US" sz="1300" dirty="0"/>
              <a:t>temperatures from </a:t>
            </a:r>
            <a:r>
              <a:rPr lang="en-US" sz="1300" dirty="0" smtClean="0"/>
              <a:t>3 </a:t>
            </a:r>
            <a:r>
              <a:rPr lang="en-US" sz="1300" dirty="0"/>
              <a:t>sensors</a:t>
            </a:r>
            <a:endParaRPr lang="x-none" sz="1300" dirty="0"/>
          </a:p>
          <a:p>
            <a:endParaRPr lang="en-US" sz="1300" dirty="0"/>
          </a:p>
        </p:txBody>
      </p:sp>
      <p:sp>
        <p:nvSpPr>
          <p:cNvPr id="19" name="TextBox 18"/>
          <p:cNvSpPr txBox="1"/>
          <p:nvPr/>
        </p:nvSpPr>
        <p:spPr>
          <a:xfrm>
            <a:off x="693133" y="3939350"/>
            <a:ext cx="27625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Every sensor sends temperature every 2</a:t>
            </a:r>
            <a:r>
              <a:rPr lang="en-US" sz="1400" b="1" dirty="0" smtClean="0"/>
              <a:t> </a:t>
            </a:r>
            <a:r>
              <a:rPr lang="en-US" sz="1400" b="1" dirty="0"/>
              <a:t>second</a:t>
            </a:r>
            <a:r>
              <a:rPr lang="en-US" sz="1400" b="1" dirty="0" smtClean="0"/>
              <a:t>. And the coordinator would obtain the average temperature immediately.</a:t>
            </a:r>
            <a:endParaRPr lang="en-US" sz="1400" b="1" dirty="0">
              <a:solidFill>
                <a:srgbClr val="000000"/>
              </a:solidFill>
              <a:latin typeface="Century Goth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2" y="1547448"/>
            <a:ext cx="4134655" cy="2814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7342" y="772733"/>
            <a:ext cx="41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x-none" b="1">
                <a:solidFill>
                  <a:srgbClr val="454545"/>
                </a:solidFill>
                <a:latin typeface="Arial" charset="0"/>
                <a:cs typeface="Arial"/>
              </a:rPr>
              <a:t>Sample Breadboard </a:t>
            </a:r>
            <a:r>
              <a:rPr lang="en-US" altLang="zh-CN" b="1">
                <a:solidFill>
                  <a:srgbClr val="454545"/>
                </a:solidFill>
                <a:latin typeface="Arial" charset="0"/>
                <a:cs typeface="Arial"/>
              </a:rPr>
              <a:t>Wiring</a:t>
            </a:r>
            <a:endParaRPr lang="x-none" altLang="x-none" b="1" dirty="0">
              <a:solidFill>
                <a:srgbClr val="454545"/>
              </a:solidFill>
              <a:latin typeface="Arial" charset="0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2279559"/>
            <a:ext cx="3567448" cy="11766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3008" y="772733"/>
            <a:ext cx="2642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x-none" b="1">
                <a:solidFill>
                  <a:srgbClr val="454545"/>
                </a:solidFill>
                <a:latin typeface="Arial" charset="0"/>
                <a:cs typeface="Arial"/>
              </a:rPr>
              <a:t>Voltage Divider Circuit</a:t>
            </a:r>
            <a:endParaRPr lang="x-none" altLang="x-none" dirty="0">
              <a:solidFill>
                <a:srgbClr val="FFFFFF"/>
              </a:solidFill>
              <a:latin typeface="Arial" charset="0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1977" y="4636394"/>
            <a:ext cx="6774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Ref: https://</a:t>
            </a:r>
            <a:r>
              <a:rPr lang="en-US" sz="1200" dirty="0" err="1"/>
              <a:t>computers.tutsplus.com</a:t>
            </a:r>
            <a:r>
              <a:rPr lang="en-US" sz="1200" dirty="0"/>
              <a:t>/tutorials/how-to-read-temperatures-with-</a:t>
            </a:r>
            <a:r>
              <a:rPr lang="en-US" sz="1200" dirty="0" err="1"/>
              <a:t>arduino</a:t>
            </a:r>
            <a:r>
              <a:rPr lang="en-US" sz="1200" dirty="0"/>
              <a:t>--mac-53714</a:t>
            </a:r>
          </a:p>
        </p:txBody>
      </p:sp>
    </p:spTree>
    <p:extLst>
      <p:ext uri="{BB962C8B-B14F-4D97-AF65-F5344CB8AC3E}">
        <p14:creationId xmlns:p14="http://schemas.microsoft.com/office/powerpoint/2010/main" val="308387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791" y="727811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b="1">
                <a:solidFill>
                  <a:srgbClr val="454545"/>
                </a:solidFill>
                <a:latin typeface="Arial" charset="0"/>
                <a:cs typeface="Arial"/>
              </a:rPr>
              <a:t>(1) </a:t>
            </a:r>
            <a:r>
              <a:rPr lang="en-US" altLang="zh-CN" b="1">
                <a:solidFill>
                  <a:srgbClr val="454545"/>
                </a:solidFill>
                <a:latin typeface="Arial" charset="0"/>
                <a:cs typeface="Arial"/>
              </a:rPr>
              <a:t>Computing </a:t>
            </a:r>
            <a:r>
              <a:rPr lang="en-US" altLang="x-none" b="1">
                <a:solidFill>
                  <a:srgbClr val="454545"/>
                </a:solidFill>
                <a:latin typeface="Arial" charset="0"/>
                <a:cs typeface="Arial"/>
              </a:rPr>
              <a:t>Thermistor </a:t>
            </a:r>
            <a:r>
              <a:rPr lang="en-US" altLang="zh-CN" b="1">
                <a:solidFill>
                  <a:srgbClr val="454545"/>
                </a:solidFill>
                <a:latin typeface="Arial" charset="0"/>
                <a:cs typeface="Arial"/>
              </a:rPr>
              <a:t>Resistance</a:t>
            </a:r>
            <a:endParaRPr lang="zh-CN" altLang="en-US" b="1" dirty="0">
              <a:solidFill>
                <a:srgbClr val="454545"/>
              </a:solidFill>
              <a:latin typeface="Arial" charset="0"/>
              <a:cs typeface="Arial"/>
            </a:endParaRPr>
          </a:p>
        </p:txBody>
      </p:sp>
      <p:pic>
        <p:nvPicPr>
          <p:cNvPr id="6" name="内容占位符 3" descr="屏幕快照 2015-09-16 上午10.25.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090" y="455253"/>
            <a:ext cx="4076910" cy="914447"/>
          </a:xfrm>
        </p:spPr>
      </p:pic>
      <p:sp>
        <p:nvSpPr>
          <p:cNvPr id="7" name="Rectangle 6"/>
          <p:cNvSpPr/>
          <p:nvPr/>
        </p:nvSpPr>
        <p:spPr>
          <a:xfrm>
            <a:off x="360791" y="17076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454545"/>
                </a:solidFill>
                <a:latin typeface="Arial" charset="0"/>
                <a:cs typeface="Arial"/>
              </a:rPr>
              <a:t>(2) Steinhart-Hart Equation</a:t>
            </a:r>
            <a:br>
              <a:rPr lang="en-US" altLang="zh-CN" b="1" dirty="0">
                <a:solidFill>
                  <a:srgbClr val="454545"/>
                </a:solidFill>
                <a:latin typeface="Arial" charset="0"/>
                <a:cs typeface="Arial"/>
              </a:rPr>
            </a:br>
            <a:endParaRPr lang="zh-CN" altLang="en-US" b="1" dirty="0">
              <a:solidFill>
                <a:srgbClr val="454545"/>
              </a:solidFill>
              <a:latin typeface="Arial" charset="0"/>
            </a:endParaRPr>
          </a:p>
        </p:txBody>
      </p:sp>
      <p:pic>
        <p:nvPicPr>
          <p:cNvPr id="8" name="图片 8" descr="屏幕快照 2015-09-16 上午10.34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2" y="2288189"/>
            <a:ext cx="8937938" cy="6763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0791" y="327249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where R = 10kohm</a:t>
            </a:r>
            <a:endParaRPr lang="x-none" dirty="0">
              <a:solidFill>
                <a:srgbClr val="000000"/>
              </a:solidFill>
              <a:latin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T =  Temperature in Celsius</a:t>
            </a:r>
            <a:endParaRPr lang="x-none" dirty="0">
              <a:solidFill>
                <a:srgbClr val="000000"/>
              </a:solidFill>
              <a:latin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C1= 0.001129148 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C2 = 0.000234125</a:t>
            </a:r>
          </a:p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C3 = 8.76741E-08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60620" y="2846231"/>
            <a:ext cx="507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</a:t>
            </a:r>
            <a:r>
              <a:rPr lang="en-US" sz="1200" dirty="0"/>
              <a:t>: https://</a:t>
            </a:r>
            <a:r>
              <a:rPr lang="en-US" sz="1200" dirty="0" err="1"/>
              <a:t>en.wikipedia.org</a:t>
            </a:r>
            <a:r>
              <a:rPr lang="en-US" sz="1200" dirty="0"/>
              <a:t>/wiki/Steinhart%E2%80%93Hart_equation </a:t>
            </a:r>
          </a:p>
        </p:txBody>
      </p:sp>
    </p:spTree>
    <p:extLst>
      <p:ext uri="{BB962C8B-B14F-4D97-AF65-F5344CB8AC3E}">
        <p14:creationId xmlns:p14="http://schemas.microsoft.com/office/powerpoint/2010/main" val="82199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Encountered and Resolved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malfunction of some analog ports led to errors. Serial monitor presente</a:t>
            </a:r>
            <a:r>
              <a:rPr lang="en-US" sz="1800" dirty="0" smtClean="0"/>
              <a:t>d unexpected result.</a:t>
            </a:r>
          </a:p>
          <a:p>
            <a:r>
              <a:rPr lang="en-US" sz="1800" dirty="0"/>
              <a:t>Different baud </a:t>
            </a:r>
            <a:r>
              <a:rPr lang="en-US" sz="1800" dirty="0" smtClean="0"/>
              <a:t>rate led to error.</a:t>
            </a:r>
          </a:p>
          <a:p>
            <a:r>
              <a:rPr lang="en-US" sz="1800" dirty="0" smtClean="0"/>
              <a:t>Cannot find the port of </a:t>
            </a:r>
            <a:r>
              <a:rPr lang="en-US" sz="1800" dirty="0"/>
              <a:t>3rd Party </a:t>
            </a:r>
            <a:r>
              <a:rPr lang="en-US" sz="1800" dirty="0" smtClean="0"/>
              <a:t>Arduino Board. 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Code Optimization to improve quality and efficiency </a:t>
            </a:r>
          </a:p>
          <a:p>
            <a:pPr marL="0" indent="0">
              <a:buNone/>
            </a:pPr>
            <a:endParaRPr lang="x-none" sz="1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87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145</Words>
  <Application>Microsoft Macintosh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宋体</vt:lpstr>
      <vt:lpstr>Arial</vt:lpstr>
      <vt:lpstr>Office Theme</vt:lpstr>
      <vt:lpstr>EC 544 Challenge 1 Building A Nest</vt:lpstr>
      <vt:lpstr>Design Concept</vt:lpstr>
      <vt:lpstr>PowerPoint Presentation</vt:lpstr>
      <vt:lpstr>PowerPoint Presentation</vt:lpstr>
      <vt:lpstr>Challenges Encountered and Resolved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544 Challenge 1</dc:title>
  <dc:creator>tdcl</dc:creator>
  <cp:lastModifiedBy>Xiangtian Yi</cp:lastModifiedBy>
  <cp:revision>20</cp:revision>
  <dcterms:created xsi:type="dcterms:W3CDTF">2016-09-03T17:44:05Z</dcterms:created>
  <dcterms:modified xsi:type="dcterms:W3CDTF">2016-09-19T23:36:12Z</dcterms:modified>
</cp:coreProperties>
</file>