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5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/>
    <p:restoredTop sz="94682"/>
  </p:normalViewPr>
  <p:slideViewPr>
    <p:cSldViewPr snapToGrid="0" snapToObjects="1">
      <p:cViewPr>
        <p:scale>
          <a:sx n="100" d="100"/>
          <a:sy n="100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7645"/>
            <a:ext cx="12192000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2</a:t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Collecting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, Saving, and Visualizing Data from the Physical World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063" y="3648441"/>
            <a:ext cx="1889874" cy="22155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 smtClean="0"/>
              <a:t>members:</a:t>
            </a:r>
          </a:p>
          <a:p>
            <a:pPr algn="l"/>
            <a:r>
              <a:rPr lang="en-US" altLang="zh-CN" dirty="0" err="1" smtClean="0"/>
              <a:t>Shisheng</a:t>
            </a:r>
            <a:r>
              <a:rPr lang="zh-CN" altLang="en-US" dirty="0" smtClean="0"/>
              <a:t> </a:t>
            </a:r>
            <a:r>
              <a:rPr lang="en-US" altLang="zh-CN" dirty="0" err="1"/>
              <a:t>wang</a:t>
            </a:r>
            <a:endParaRPr lang="en-US" altLang="zh-CN" dirty="0"/>
          </a:p>
          <a:p>
            <a:pPr algn="l"/>
            <a:r>
              <a:rPr lang="en-US" altLang="zh-CN" dirty="0" err="1" smtClean="0"/>
              <a:t>xiangtian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Ye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xing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Yanlin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54001"/>
            <a:ext cx="10131425" cy="9652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Improvement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276770"/>
            <a:ext cx="10922000" cy="1714500"/>
          </a:xfrm>
        </p:spPr>
        <p:txBody>
          <a:bodyPr/>
          <a:lstStyle/>
          <a:p>
            <a:pPr marL="285750" lvl="1"/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Improved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circuit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design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problem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solve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sensor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problem</a:t>
            </a:r>
          </a:p>
          <a:p>
            <a:pPr marL="285750" lvl="1"/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Optimized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Arduino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take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router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broken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into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consideration</a:t>
            </a:r>
          </a:p>
          <a:p>
            <a:pPr marL="285750"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2" y="2991270"/>
            <a:ext cx="5308600" cy="37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1" y="482601"/>
            <a:ext cx="10131425" cy="7747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Calibri" charset="0"/>
                <a:ea typeface="Calibri" charset="0"/>
                <a:cs typeface="Calibri" charset="0"/>
              </a:rPr>
              <a:t>Future</a:t>
            </a:r>
            <a:r>
              <a:rPr lang="zh-CN" altLang="en-US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4000" dirty="0" smtClean="0">
                <a:latin typeface="Calibri" charset="0"/>
                <a:ea typeface="Calibri" charset="0"/>
                <a:cs typeface="Calibri" charset="0"/>
              </a:rPr>
              <a:t>improvement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469" y="1405467"/>
            <a:ext cx="7075487" cy="406823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Better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layout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design</a:t>
            </a:r>
          </a:p>
          <a:p>
            <a:r>
              <a:rPr lang="en-US" altLang="zh-CN" sz="2800" dirty="0" smtClean="0"/>
              <a:t>Make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chart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interactive</a:t>
            </a:r>
          </a:p>
          <a:p>
            <a:r>
              <a:rPr lang="en-US" altLang="zh-CN" sz="2800" dirty="0" smtClean="0"/>
              <a:t>Find a better way to implement PHP and Server on Pi</a:t>
            </a:r>
          </a:p>
        </p:txBody>
      </p:sp>
    </p:spTree>
    <p:extLst>
      <p:ext uri="{BB962C8B-B14F-4D97-AF65-F5344CB8AC3E}">
        <p14:creationId xmlns:p14="http://schemas.microsoft.com/office/powerpoint/2010/main" val="1217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0822" y="2459335"/>
            <a:ext cx="5166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zh-CN" alt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zh-CN" alt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zh-C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156789"/>
              </p:ext>
            </p:extLst>
          </p:nvPr>
        </p:nvGraphicFramePr>
        <p:xfrm>
          <a:off x="1828800" y="3276085"/>
          <a:ext cx="8229600" cy="335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3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80978" y="580991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Presenter on this challenge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16" y="1583561"/>
            <a:ext cx="1633901" cy="1658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57" y="1568106"/>
            <a:ext cx="1244032" cy="1692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38" y="1583562"/>
            <a:ext cx="1643562" cy="1677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55" y="1580080"/>
            <a:ext cx="1346445" cy="16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944"/>
              </p:ext>
            </p:extLst>
          </p:nvPr>
        </p:nvGraphicFramePr>
        <p:xfrm>
          <a:off x="482600" y="2983981"/>
          <a:ext cx="11061700" cy="381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25"/>
                <a:gridCol w="2788279"/>
                <a:gridCol w="2757807"/>
                <a:gridCol w="2833989"/>
              </a:tblGrid>
              <a:tr h="489816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32070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implemented the historical page, reading data from MySQL database. Created the back-end server via AJAX, extracted data from the database and presented it via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ZingChart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Ensured the correctness and consistency of data by selecting specific date.</a:t>
                      </a:r>
                    </a:p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Besides, I defined the database table structure and the way to obtain it.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 wrote and modified the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node.js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file to transfer data from router to the html file and connect it to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mysql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database so that we could store any temperature data into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database.And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I also  engaged in setting up Pi's environment with Ye.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mainly take charge of the raspberry pi. Including set up the OS and WIFI, installing the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apache2 and PHP. Engaging the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design. The ways to store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xbee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routers and identifier them.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designed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user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interface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two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webpages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which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Real-time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temperature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historical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programmed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html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chemeClr val="bg1"/>
                          </a:solidFill>
                        </a:rPr>
                        <a:t>Javascript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Also,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applied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chart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model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chemeClr val="bg1"/>
                          </a:solidFill>
                        </a:rPr>
                        <a:t>ZingChart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applying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modified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make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them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suits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our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data.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7" y="1255328"/>
            <a:ext cx="1286965" cy="171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15" y="1266060"/>
            <a:ext cx="1692521" cy="1692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99" y="1282302"/>
            <a:ext cx="1687404" cy="168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989" y="1291460"/>
            <a:ext cx="1325930" cy="166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9878" y="344926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TEAM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297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92" y="71305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architecture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2" descr="C:\Users\HL\Downloads\arduin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174" y="4233067"/>
            <a:ext cx="1592263" cy="1592263"/>
          </a:xfrm>
          <a:prstGeom prst="rect">
            <a:avLst/>
          </a:prstGeom>
          <a:noFill/>
        </p:spPr>
      </p:pic>
      <p:pic>
        <p:nvPicPr>
          <p:cNvPr id="5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3028" y="4233067"/>
            <a:ext cx="1592263" cy="1592263"/>
          </a:xfrm>
          <a:prstGeom prst="rect">
            <a:avLst/>
          </a:prstGeom>
          <a:noFill/>
        </p:spPr>
      </p:pic>
      <p:pic>
        <p:nvPicPr>
          <p:cNvPr id="6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882" y="4233067"/>
            <a:ext cx="1592263" cy="159226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17" y="2481970"/>
            <a:ext cx="2086283" cy="11743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7" idx="2"/>
          </p:cNvCxnSpPr>
          <p:nvPr/>
        </p:nvCxnSpPr>
        <p:spPr>
          <a:xfrm flipH="1" flipV="1">
            <a:off x="5999159" y="3656345"/>
            <a:ext cx="2316264" cy="57672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7" idx="2"/>
          </p:cNvCxnSpPr>
          <p:nvPr/>
        </p:nvCxnSpPr>
        <p:spPr>
          <a:xfrm flipH="1" flipV="1">
            <a:off x="5999159" y="3656345"/>
            <a:ext cx="1" cy="57672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3720305" y="3656345"/>
            <a:ext cx="2278854" cy="57672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1" y="2481970"/>
            <a:ext cx="1793974" cy="1255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48" y="2513060"/>
            <a:ext cx="2150457" cy="111218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7042299" y="2974889"/>
            <a:ext cx="2254297" cy="192447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 rot="10800000">
            <a:off x="2278050" y="2974889"/>
            <a:ext cx="2655072" cy="190488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173930" y="2364220"/>
            <a:ext cx="190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Store data continuously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7042298" y="3167337"/>
            <a:ext cx="2254298" cy="177586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7301501" y="328824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Retrieves historical data</a:t>
            </a: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2278049" y="3149795"/>
            <a:ext cx="2677967" cy="195128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2140868" y="231781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Request </a:t>
            </a:r>
          </a:p>
          <a:p>
            <a:pPr algn="ctr"/>
            <a:r>
              <a:rPr lang="en-IN" dirty="0" smtClean="0"/>
              <a:t>Historical</a:t>
            </a:r>
            <a:r>
              <a:rPr lang="en-US" altLang="zh-CN" dirty="0" smtClean="0"/>
              <a:t>/Real-time</a:t>
            </a:r>
            <a:r>
              <a:rPr lang="en-IN" dirty="0" smtClean="0"/>
              <a:t> data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114541" y="326632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Send</a:t>
            </a:r>
            <a:endParaRPr lang="en-IN" dirty="0" smtClean="0"/>
          </a:p>
          <a:p>
            <a:pPr algn="ctr"/>
            <a:r>
              <a:rPr lang="en-IN" dirty="0" smtClean="0"/>
              <a:t>Historical</a:t>
            </a:r>
            <a:r>
              <a:rPr lang="en-US" altLang="zh-CN" dirty="0" smtClean="0"/>
              <a:t>/Real-time</a:t>
            </a:r>
            <a:r>
              <a:rPr lang="en-IN" dirty="0" smtClean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0" y="114300"/>
            <a:ext cx="10131425" cy="112955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Design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tools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652" y="1129553"/>
            <a:ext cx="8018280" cy="4961965"/>
          </a:xfrm>
        </p:spPr>
        <p:txBody>
          <a:bodyPr>
            <a:normAutofit fontScale="92500" lnSpcReduction="20000"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600" dirty="0" smtClean="0"/>
              <a:t>Charting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Library:</a:t>
            </a:r>
            <a:r>
              <a:rPr lang="zh-CN" altLang="en-US" sz="2600" dirty="0" smtClean="0"/>
              <a:t>  </a:t>
            </a:r>
            <a:r>
              <a:rPr lang="en-US" altLang="zh-CN" sz="2600" dirty="0" err="1" smtClean="0"/>
              <a:t>ZingChart</a:t>
            </a:r>
            <a:endParaRPr lang="en-US" altLang="zh-CN" sz="2600" dirty="0" smtClean="0"/>
          </a:p>
          <a:p>
            <a:pPr lvl="1"/>
            <a:r>
              <a:rPr lang="en-US" altLang="zh-CN" sz="2600" dirty="0"/>
              <a:t>Various</a:t>
            </a:r>
            <a:r>
              <a:rPr lang="zh-CN" altLang="en-US" sz="2600" dirty="0"/>
              <a:t> </a:t>
            </a:r>
            <a:r>
              <a:rPr lang="en-US" altLang="zh-CN" sz="2600" dirty="0"/>
              <a:t>charts</a:t>
            </a:r>
            <a:r>
              <a:rPr lang="zh-CN" altLang="en-US" sz="2600" dirty="0"/>
              <a:t> </a:t>
            </a:r>
            <a:r>
              <a:rPr lang="en-US" altLang="zh-CN" sz="2600" dirty="0"/>
              <a:t>online</a:t>
            </a:r>
          </a:p>
          <a:p>
            <a:pPr lvl="1"/>
            <a:r>
              <a:rPr lang="en-US" altLang="zh-CN" sz="2600" dirty="0"/>
              <a:t>Easy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apply</a:t>
            </a:r>
          </a:p>
          <a:p>
            <a:pPr lvl="1"/>
            <a:r>
              <a:rPr lang="en-US" altLang="zh-CN" sz="2600" dirty="0"/>
              <a:t>Support</a:t>
            </a:r>
            <a:r>
              <a:rPr lang="zh-CN" altLang="en-US" sz="2600" dirty="0"/>
              <a:t> </a:t>
            </a:r>
            <a:r>
              <a:rPr lang="en-US" altLang="zh-CN" sz="2600" dirty="0"/>
              <a:t>Real-time</a:t>
            </a:r>
            <a:r>
              <a:rPr lang="zh-CN" altLang="en-US" sz="2600" dirty="0"/>
              <a:t> </a:t>
            </a:r>
            <a:r>
              <a:rPr lang="en-US" altLang="zh-CN" sz="2600" dirty="0"/>
              <a:t>data</a:t>
            </a:r>
          </a:p>
          <a:p>
            <a:endParaRPr lang="en-US" altLang="zh-CN" sz="2600" dirty="0"/>
          </a:p>
          <a:p>
            <a:r>
              <a:rPr lang="en-US" altLang="zh-CN" sz="2600" dirty="0" smtClean="0"/>
              <a:t>Data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Storage: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SQL</a:t>
            </a:r>
          </a:p>
          <a:p>
            <a:pPr lvl="1"/>
            <a:r>
              <a:rPr lang="en-US" altLang="zh-CN" sz="2600" dirty="0" smtClean="0"/>
              <a:t>Easy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use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Mac</a:t>
            </a:r>
          </a:p>
          <a:p>
            <a:pPr lvl="1"/>
            <a:r>
              <a:rPr lang="en-US" altLang="zh-CN" sz="2600" dirty="0" smtClean="0"/>
              <a:t>Relational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Database</a:t>
            </a:r>
          </a:p>
          <a:p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87" y="3610535"/>
            <a:ext cx="3451545" cy="1785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26" y="727326"/>
            <a:ext cx="3679006" cy="28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342901"/>
            <a:ext cx="10131425" cy="8255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User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Interface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design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94" y="1961029"/>
            <a:ext cx="7366000" cy="45747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0753" y="1168401"/>
            <a:ext cx="10520081" cy="73137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/>
              <a:t>For the </a:t>
            </a:r>
            <a:r>
              <a:rPr lang="en-US" altLang="zh-CN" sz="2400" dirty="0" smtClean="0"/>
              <a:t>Real-time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en-US" sz="2400" dirty="0" smtClean="0"/>
              <a:t>, </a:t>
            </a:r>
            <a:r>
              <a:rPr lang="en-US" sz="2400" dirty="0"/>
              <a:t>we use 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coordinate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graph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show the </a:t>
            </a:r>
            <a:r>
              <a:rPr lang="en-US" sz="2400" dirty="0" smtClean="0"/>
              <a:t>temperature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1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355600"/>
            <a:ext cx="10131425" cy="83645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+mn-lt"/>
              </a:rPr>
              <a:t>User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Interface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design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192055"/>
            <a:ext cx="10131425" cy="731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For the Average Temperature, we use a meter chart to show the </a:t>
            </a:r>
            <a:r>
              <a:rPr lang="en-US" sz="2400" dirty="0" smtClean="0"/>
              <a:t>temperature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23" y="1923426"/>
            <a:ext cx="4592966" cy="48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1295" y="177800"/>
            <a:ext cx="10131425" cy="83645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+mn-lt"/>
              </a:rPr>
              <a:t>User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Interface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design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1294" y="1014255"/>
            <a:ext cx="10131425" cy="13098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For the </a:t>
            </a:r>
            <a:r>
              <a:rPr lang="en-US" altLang="zh-CN" sz="2400" dirty="0" smtClean="0"/>
              <a:t>Historical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routers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bolder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historical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average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84" y="2324100"/>
            <a:ext cx="7321644" cy="43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1" y="368300"/>
            <a:ext cx="10131425" cy="939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Challenges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63" y="1308100"/>
            <a:ext cx="10553700" cy="491490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Learning to use the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ZingChart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API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Choosing a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charting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library which suits for the design architecture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Learning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to integrate HTML,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JavaScript,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CSS,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err="1">
                <a:latin typeface="Calibri" charset="0"/>
                <a:ea typeface="Calibri" charset="0"/>
                <a:cs typeface="Calibri" charset="0"/>
              </a:rPr>
              <a:t>ZingChart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etc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Learning to apply data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from My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SQL  database on HTML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solve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circuit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design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issue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1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Implement PHP Server on Raspberry Pi</a:t>
            </a:r>
          </a:p>
          <a:p>
            <a:pPr lvl="1">
              <a:lnSpc>
                <a:spcPct val="120000"/>
              </a:lnSpc>
            </a:pPr>
            <a:endParaRPr lang="en-US" altLang="zh-CN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371</TotalTime>
  <Words>443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宋体</vt:lpstr>
      <vt:lpstr>Arial</vt:lpstr>
      <vt:lpstr>Celestial</vt:lpstr>
      <vt:lpstr>Challenge 2  Collecting, Saving, and Visualizing Data from the Physical World</vt:lpstr>
      <vt:lpstr>PowerPoint Presentation</vt:lpstr>
      <vt:lpstr>PowerPoint Presentation</vt:lpstr>
      <vt:lpstr>architecture</vt:lpstr>
      <vt:lpstr>Design tools</vt:lpstr>
      <vt:lpstr>User Interface design</vt:lpstr>
      <vt:lpstr>User Interface design</vt:lpstr>
      <vt:lpstr>User Interface design</vt:lpstr>
      <vt:lpstr>Challenges</vt:lpstr>
      <vt:lpstr>Improvement</vt:lpstr>
      <vt:lpstr>Future improvement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 Collecting, Saving, and Visualizing Data from the Physical World</dc:title>
  <dc:creator>Microsoft Office User</dc:creator>
  <cp:lastModifiedBy>Microsoft Office User</cp:lastModifiedBy>
  <cp:revision>29</cp:revision>
  <dcterms:created xsi:type="dcterms:W3CDTF">2016-10-03T00:12:46Z</dcterms:created>
  <dcterms:modified xsi:type="dcterms:W3CDTF">2016-10-04T17:44:52Z</dcterms:modified>
</cp:coreProperties>
</file>