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8" r:id="rId6"/>
    <p:sldId id="271" r:id="rId7"/>
    <p:sldId id="270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6"/>
    <p:restoredTop sz="94682"/>
  </p:normalViewPr>
  <p:slideViewPr>
    <p:cSldViewPr snapToGrid="0" snapToObjects="1">
      <p:cViewPr>
        <p:scale>
          <a:sx n="100" d="100"/>
          <a:sy n="100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7645"/>
            <a:ext cx="12192000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6</a:t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Find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device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063" y="3648441"/>
            <a:ext cx="1889874" cy="2215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members:</a:t>
            </a:r>
          </a:p>
          <a:p>
            <a:pPr algn="l"/>
            <a:r>
              <a:rPr lang="en-US" altLang="zh-CN" dirty="0" err="1" smtClean="0"/>
              <a:t>Shisheng</a:t>
            </a:r>
            <a:r>
              <a:rPr lang="zh-CN" altLang="en-US" dirty="0" smtClean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 err="1" smtClean="0"/>
              <a:t>xiangtian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xing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Yanlin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16261"/>
              </p:ext>
            </p:extLst>
          </p:nvPr>
        </p:nvGraphicFramePr>
        <p:xfrm>
          <a:off x="1828800" y="3276085"/>
          <a:ext cx="8229600" cy="335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3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80978" y="580991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Presenter on this challenge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16" y="1583561"/>
            <a:ext cx="1633901" cy="1658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7" y="1568106"/>
            <a:ext cx="1244032" cy="1692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38" y="1583562"/>
            <a:ext cx="1643562" cy="1677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55" y="1580080"/>
            <a:ext cx="1346445" cy="1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32351"/>
              </p:ext>
            </p:extLst>
          </p:nvPr>
        </p:nvGraphicFramePr>
        <p:xfrm>
          <a:off x="482600" y="2983981"/>
          <a:ext cx="11061700" cy="381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25"/>
                <a:gridCol w="2788279"/>
                <a:gridCol w="2757807"/>
                <a:gridCol w="2833989"/>
              </a:tblGrid>
              <a:tr h="4898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320703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engage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designing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html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make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receive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more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accurately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helped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collecting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data.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set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coordinator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beacons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XCTU,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wrote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bg1"/>
                          </a:solidFill>
                        </a:rPr>
                        <a:t>arduino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engaged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modifying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bg1"/>
                          </a:solidFill>
                        </a:rPr>
                        <a:t>node.js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code.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designed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bg1"/>
                          </a:solidFill>
                        </a:rPr>
                        <a:t>js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used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queues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minimized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jumpy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data.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set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bound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limit.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Engaged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collecting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part.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designed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implemented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front-end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engaged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training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datasets.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7" y="1255328"/>
            <a:ext cx="1286965" cy="171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15" y="1266060"/>
            <a:ext cx="1692521" cy="16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99" y="1282302"/>
            <a:ext cx="1687404" cy="168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89" y="1291460"/>
            <a:ext cx="1325930" cy="166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9878" y="344926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TEAM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297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27" y="19552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pic>
        <p:nvPicPr>
          <p:cNvPr id="15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1708726"/>
            <a:ext cx="962891" cy="962891"/>
          </a:xfrm>
          <a:prstGeom prst="rect">
            <a:avLst/>
          </a:prstGeom>
          <a:noFill/>
        </p:spPr>
      </p:pic>
      <p:pic>
        <p:nvPicPr>
          <p:cNvPr id="1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4874491"/>
            <a:ext cx="962891" cy="962891"/>
          </a:xfrm>
          <a:prstGeom prst="rect">
            <a:avLst/>
          </a:prstGeom>
          <a:noFill/>
        </p:spPr>
      </p:pic>
      <p:pic>
        <p:nvPicPr>
          <p:cNvPr id="17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4763" y="4874491"/>
            <a:ext cx="962891" cy="962891"/>
          </a:xfrm>
          <a:prstGeom prst="rect">
            <a:avLst/>
          </a:prstGeom>
          <a:noFill/>
        </p:spPr>
      </p:pic>
      <p:pic>
        <p:nvPicPr>
          <p:cNvPr id="19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4763" y="1708727"/>
            <a:ext cx="962891" cy="962891"/>
          </a:xfrm>
          <a:prstGeom prst="rect">
            <a:avLst/>
          </a:prstGeom>
          <a:noFill/>
        </p:spPr>
      </p:pic>
      <p:pic>
        <p:nvPicPr>
          <p:cNvPr id="20" name="Picture 3" descr="C:\Users\HL\Desktop\EC952 MS Project\Coordina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210" y="3252342"/>
            <a:ext cx="1492790" cy="1142677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>
            <a:stCxn id="15" idx="3"/>
            <a:endCxn id="20" idx="1"/>
          </p:cNvCxnSpPr>
          <p:nvPr/>
        </p:nvCxnSpPr>
        <p:spPr>
          <a:xfrm>
            <a:off x="2796454" y="2190172"/>
            <a:ext cx="2187756" cy="1633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2796454" y="3823681"/>
            <a:ext cx="2187756" cy="1562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3"/>
          </p:cNvCxnSpPr>
          <p:nvPr/>
        </p:nvCxnSpPr>
        <p:spPr>
          <a:xfrm flipH="1">
            <a:off x="6477000" y="2216836"/>
            <a:ext cx="2417763" cy="1606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20" idx="3"/>
          </p:cNvCxnSpPr>
          <p:nvPr/>
        </p:nvCxnSpPr>
        <p:spPr>
          <a:xfrm flipH="1" flipV="1">
            <a:off x="6477000" y="3823681"/>
            <a:ext cx="2417763" cy="1532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1231" y="2744278"/>
            <a:ext cx="104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83810" y="5948716"/>
            <a:ext cx="104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53595" y="2727674"/>
            <a:ext cx="104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53596" y="5927276"/>
            <a:ext cx="104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5486" y="2543008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RSSI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05380" y="2543008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RSSI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9345" y="4636497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RSSI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51528" y="4852444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RSSI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5169" y="4451831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Coordinator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368300"/>
            <a:ext cx="1182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DESIGN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DECISION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11298" y="1511300"/>
            <a:ext cx="92583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Algorithm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choose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Compared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KNN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solution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Xbee</a:t>
            </a:r>
            <a:endParaRPr lang="en-US" altLang="zh-CN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Implement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Raspberry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Node.js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KNN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library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define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location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Front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Design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webpage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point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location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Jumpy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correction</a:t>
            </a:r>
            <a:endParaRPr lang="en-US" altLang="zh-CN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queue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Record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bound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limit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between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DDNS</a:t>
            </a:r>
            <a:endParaRPr lang="en-US" altLang="zh-CN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webpage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BU-network.</a:t>
            </a:r>
            <a:endParaRPr lang="en-US" altLang="zh-CN" sz="2400" dirty="0"/>
          </a:p>
          <a:p>
            <a:pPr marL="742950" lvl="1" indent="-285750">
              <a:buFont typeface="Arial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385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1" y="241300"/>
            <a:ext cx="10131425" cy="643467"/>
          </a:xfrm>
        </p:spPr>
        <p:txBody>
          <a:bodyPr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63" y="1265414"/>
            <a:ext cx="7912100" cy="48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200"/>
            <a:ext cx="10131425" cy="1456267"/>
          </a:xfrm>
        </p:spPr>
        <p:txBody>
          <a:bodyPr/>
          <a:lstStyle/>
          <a:p>
            <a:pPr algn="ctr"/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562" y="1456267"/>
            <a:ext cx="6057900" cy="364913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Train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dataset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Solve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jumpy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problems</a:t>
            </a:r>
          </a:p>
          <a:p>
            <a:r>
              <a:rPr lang="en-US" altLang="zh-CN" sz="2400" dirty="0" smtClean="0"/>
              <a:t>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KNN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343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113" y="2396067"/>
            <a:ext cx="5638799" cy="2429933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accuracy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improved</a:t>
            </a:r>
          </a:p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delay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decreased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future</a:t>
            </a:r>
          </a:p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jumpy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improved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2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822" y="2459335"/>
            <a:ext cx="516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784</TotalTime>
  <Words>281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宋体</vt:lpstr>
      <vt:lpstr>Arial</vt:lpstr>
      <vt:lpstr>Celestial</vt:lpstr>
      <vt:lpstr>Challenge 6  Find the device</vt:lpstr>
      <vt:lpstr>PowerPoint Presentation</vt:lpstr>
      <vt:lpstr>PowerPoint Presentation</vt:lpstr>
      <vt:lpstr>architecture</vt:lpstr>
      <vt:lpstr>PowerPoint Presentation</vt:lpstr>
      <vt:lpstr>UI DESIGN</vt:lpstr>
      <vt:lpstr>Challenges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 Collecting, Saving, and Visualizing Data from the Physical World</dc:title>
  <dc:creator>Microsoft Office User</dc:creator>
  <cp:lastModifiedBy>Yanlin Zhou</cp:lastModifiedBy>
  <cp:revision>62</cp:revision>
  <dcterms:created xsi:type="dcterms:W3CDTF">2016-10-03T00:12:46Z</dcterms:created>
  <dcterms:modified xsi:type="dcterms:W3CDTF">2016-11-12T20:45:39Z</dcterms:modified>
</cp:coreProperties>
</file>