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72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/>
    <p:restoredTop sz="94682"/>
  </p:normalViewPr>
  <p:slideViewPr>
    <p:cSldViewPr snapToGrid="0" snapToObjects="1">
      <p:cViewPr>
        <p:scale>
          <a:sx n="100" d="100"/>
          <a:sy n="100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/>
              <a:t>Infectious Swarm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0439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27664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helped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implemented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circuit.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helped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setting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xbee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arduino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code.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setting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xbee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xctu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bg1"/>
                          </a:solidFill>
                        </a:rPr>
                        <a:t>arduino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code.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configured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circuit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bg1"/>
                          </a:solidFill>
                        </a:rPr>
                        <a:t>circuit.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327" y="-26357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Software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44600"/>
            <a:ext cx="11201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1" y="419101"/>
            <a:ext cx="10131425" cy="723900"/>
          </a:xfrm>
        </p:spPr>
        <p:txBody>
          <a:bodyPr/>
          <a:lstStyle/>
          <a:p>
            <a:pPr algn="ctr"/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59467"/>
            <a:ext cx="10131425" cy="4207933"/>
          </a:xfrm>
        </p:spPr>
        <p:txBody>
          <a:bodyPr/>
          <a:lstStyle/>
          <a:p>
            <a:r>
              <a:rPr lang="en-US" altLang="zh-CN" sz="2800" dirty="0" smtClean="0"/>
              <a:t>Leader</a:t>
            </a:r>
          </a:p>
          <a:p>
            <a:pPr lvl="1"/>
            <a:r>
              <a:rPr lang="en-US" altLang="zh-CN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initiates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just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recovered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failure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notices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failed.</a:t>
            </a:r>
          </a:p>
          <a:p>
            <a:pPr lvl="1"/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would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occur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plugged-in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current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leader’s.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800" dirty="0" err="1" smtClean="0"/>
              <a:t>Xbee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</a:p>
          <a:p>
            <a:pPr lvl="1"/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choose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implement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</a:t>
            </a:r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1" y="190500"/>
            <a:ext cx="10131425" cy="1456267"/>
          </a:xfrm>
        </p:spPr>
        <p:txBody>
          <a:bodyPr/>
          <a:lstStyle/>
          <a:p>
            <a:pPr algn="ctr"/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1646767"/>
            <a:ext cx="10131425" cy="465243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Challenges:</a:t>
            </a:r>
          </a:p>
          <a:p>
            <a:pPr lvl="1"/>
            <a:r>
              <a:rPr lang="en-US" altLang="zh-CN" sz="2000" dirty="0" smtClean="0"/>
              <a:t>Configure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Xbees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solve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communication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problem.</a:t>
            </a:r>
          </a:p>
          <a:p>
            <a:pPr lvl="1"/>
            <a:r>
              <a:rPr lang="en-US" altLang="zh-CN" sz="2000" dirty="0" smtClean="0"/>
              <a:t>Solving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problems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integrating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components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together.</a:t>
            </a:r>
          </a:p>
          <a:p>
            <a:pPr lvl="1"/>
            <a:r>
              <a:rPr lang="en-US" altLang="zh-CN" sz="2000" dirty="0" smtClean="0"/>
              <a:t>Coding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algorithm.</a:t>
            </a:r>
            <a:endParaRPr lang="en-US" altLang="zh-CN" sz="2000" dirty="0"/>
          </a:p>
          <a:p>
            <a:r>
              <a:rPr lang="en-US" altLang="zh-CN" sz="2800" dirty="0" smtClean="0"/>
              <a:t>Improvement:</a:t>
            </a:r>
          </a:p>
          <a:p>
            <a:pPr lvl="1"/>
            <a:r>
              <a:rPr lang="en-US" altLang="zh-CN" sz="2000" dirty="0" smtClean="0"/>
              <a:t>Lower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latency</a:t>
            </a:r>
          </a:p>
          <a:p>
            <a:pPr lvl="1"/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re-plug-in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processing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reduced.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263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825</TotalTime>
  <Words>207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Celestial</vt:lpstr>
      <vt:lpstr>Challenge 7  Infectious Swarm</vt:lpstr>
      <vt:lpstr>PowerPoint Presentation</vt:lpstr>
      <vt:lpstr>PowerPoint Presentation</vt:lpstr>
      <vt:lpstr>Software architecture</vt:lpstr>
      <vt:lpstr>Design decisions</vt:lpstr>
      <vt:lpstr>Challenge &amp; future improvement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Yanlin Zhou</cp:lastModifiedBy>
  <cp:revision>67</cp:revision>
  <dcterms:created xsi:type="dcterms:W3CDTF">2016-10-03T00:12:46Z</dcterms:created>
  <dcterms:modified xsi:type="dcterms:W3CDTF">2016-11-22T19:20:28Z</dcterms:modified>
</cp:coreProperties>
</file>