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5" r:id="rId9"/>
    <p:sldId id="268" r:id="rId10"/>
    <p:sldId id="261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/>
    <p:restoredTop sz="94701"/>
  </p:normalViewPr>
  <p:slideViewPr>
    <p:cSldViewPr snapToGrid="0" snapToObjects="1">
      <p:cViewPr>
        <p:scale>
          <a:sx n="100" d="100"/>
          <a:sy n="100" d="100"/>
        </p:scale>
        <p:origin x="14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47645"/>
            <a:ext cx="12192000" cy="242146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Challenge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2</a:t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Collecting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, Saving, and Visualizing Data from the Physical World</a:t>
            </a: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1063" y="3648441"/>
            <a:ext cx="1889874" cy="221559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 smtClean="0"/>
              <a:t>members:</a:t>
            </a:r>
          </a:p>
          <a:p>
            <a:pPr algn="l"/>
            <a:r>
              <a:rPr lang="en-US" altLang="zh-CN" dirty="0" err="1" smtClean="0"/>
              <a:t>Shisheng</a:t>
            </a:r>
            <a:r>
              <a:rPr lang="zh-CN" altLang="en-US" dirty="0" smtClean="0"/>
              <a:t> </a:t>
            </a:r>
            <a:r>
              <a:rPr lang="en-US" altLang="zh-CN" dirty="0" err="1"/>
              <a:t>wang</a:t>
            </a:r>
            <a:endParaRPr lang="en-US" altLang="zh-CN" dirty="0"/>
          </a:p>
          <a:p>
            <a:pPr algn="l"/>
            <a:r>
              <a:rPr lang="en-US" altLang="zh-CN" dirty="0" err="1" smtClean="0"/>
              <a:t>xiangtian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yi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Ye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xing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Yanlin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zhou</a:t>
            </a:r>
            <a:endParaRPr lang="en-US" altLang="zh-CN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1" y="368300"/>
            <a:ext cx="10131425" cy="939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+mn-lt"/>
              </a:rPr>
              <a:t>Challenges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063" y="1308100"/>
            <a:ext cx="10553700" cy="4914900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Learning to use the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ZingChart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API</a:t>
            </a:r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Choosing a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charting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library which suits for the design architecture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Learning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to integrate HTML,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JavaScript,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CSS,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err="1">
                <a:latin typeface="Calibri" charset="0"/>
                <a:ea typeface="Calibri" charset="0"/>
                <a:cs typeface="Calibri" charset="0"/>
              </a:rPr>
              <a:t>ZingChart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etc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Learning to apply data </a:t>
            </a:r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from My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SQL  database on HTML</a:t>
            </a:r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solve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circuit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design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issue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Challenge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1</a:t>
            </a:r>
          </a:p>
          <a:p>
            <a:pPr lvl="1">
              <a:lnSpc>
                <a:spcPct val="120000"/>
              </a:lnSpc>
            </a:pP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Implement PHP Server on Raspberry Pi</a:t>
            </a:r>
          </a:p>
          <a:p>
            <a:pPr lvl="1">
              <a:lnSpc>
                <a:spcPct val="120000"/>
              </a:lnSpc>
            </a:pPr>
            <a:endParaRPr lang="en-US" altLang="zh-CN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54001"/>
            <a:ext cx="10131425" cy="9652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Improvement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2" y="1276770"/>
            <a:ext cx="10922000" cy="1714500"/>
          </a:xfrm>
        </p:spPr>
        <p:txBody>
          <a:bodyPr/>
          <a:lstStyle/>
          <a:p>
            <a:pPr marL="285750" lvl="1"/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Improved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circuit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design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problem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Challenge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solve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sensor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problem</a:t>
            </a:r>
          </a:p>
          <a:p>
            <a:pPr marL="285750" lvl="1"/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Optimized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Arduino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take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router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broken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into</a:t>
            </a:r>
            <a:r>
              <a:rPr lang="zh-CN" altLang="en-US" sz="2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dirty="0" smtClean="0">
                <a:latin typeface="Calibri" charset="0"/>
                <a:ea typeface="Calibri" charset="0"/>
                <a:cs typeface="Calibri" charset="0"/>
              </a:rPr>
              <a:t>consideration</a:t>
            </a:r>
          </a:p>
          <a:p>
            <a:pPr marL="285750"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12" y="2991270"/>
            <a:ext cx="5308600" cy="37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1" y="482601"/>
            <a:ext cx="10131425" cy="7747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Calibri" charset="0"/>
                <a:ea typeface="Calibri" charset="0"/>
                <a:cs typeface="Calibri" charset="0"/>
              </a:rPr>
              <a:t>Future</a:t>
            </a:r>
            <a:r>
              <a:rPr lang="zh-CN" altLang="en-US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4000" dirty="0" smtClean="0">
                <a:latin typeface="Calibri" charset="0"/>
                <a:ea typeface="Calibri" charset="0"/>
                <a:cs typeface="Calibri" charset="0"/>
              </a:rPr>
              <a:t>improvement</a:t>
            </a: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469" y="1405467"/>
            <a:ext cx="7075487" cy="406823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Better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layout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design</a:t>
            </a:r>
          </a:p>
          <a:p>
            <a:r>
              <a:rPr lang="en-US" altLang="zh-CN" sz="2800" dirty="0" smtClean="0"/>
              <a:t>Make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chart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interactive</a:t>
            </a:r>
          </a:p>
          <a:p>
            <a:r>
              <a:rPr lang="en-US" altLang="zh-CN" sz="2800" dirty="0" smtClean="0"/>
              <a:t>Find a better way to implement PHP and Server on Pi</a:t>
            </a:r>
          </a:p>
        </p:txBody>
      </p:sp>
    </p:spTree>
    <p:extLst>
      <p:ext uri="{BB962C8B-B14F-4D97-AF65-F5344CB8AC3E}">
        <p14:creationId xmlns:p14="http://schemas.microsoft.com/office/powerpoint/2010/main" val="12172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0822" y="2459335"/>
            <a:ext cx="51661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</a:t>
            </a:r>
            <a:r>
              <a:rPr lang="zh-CN" altLang="en-US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  <a:r>
              <a:rPr lang="zh-CN" alt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  <a:endParaRPr lang="en-US" altLang="zh-CN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156789"/>
              </p:ext>
            </p:extLst>
          </p:nvPr>
        </p:nvGraphicFramePr>
        <p:xfrm>
          <a:off x="1828800" y="3276085"/>
          <a:ext cx="8229600" cy="335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3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216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80978" y="580991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Presenter on this challenge</a:t>
            </a:r>
            <a:endParaRPr lang="en-US" sz="4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16" y="1583561"/>
            <a:ext cx="1633901" cy="16582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57" y="1568106"/>
            <a:ext cx="1244032" cy="1692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838" y="1583562"/>
            <a:ext cx="1643562" cy="16770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255" y="1580080"/>
            <a:ext cx="1346445" cy="16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7944"/>
              </p:ext>
            </p:extLst>
          </p:nvPr>
        </p:nvGraphicFramePr>
        <p:xfrm>
          <a:off x="482600" y="2983981"/>
          <a:ext cx="11061700" cy="3810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625"/>
                <a:gridCol w="2788279"/>
                <a:gridCol w="2757807"/>
                <a:gridCol w="2833989"/>
              </a:tblGrid>
              <a:tr h="489816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Xiangtian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Shisheng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Yanlin</a:t>
                      </a:r>
                      <a:endParaRPr lang="en-US" dirty="0"/>
                    </a:p>
                  </a:txBody>
                  <a:tcPr/>
                </a:tc>
              </a:tr>
              <a:tr h="332070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implemented the historical page, reading data from MySQL database. Created the back-end server via AJAX, extracted data from the database and presented it via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ZingChart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Ensured the correctness and consistency of data by selecting specific date.</a:t>
                      </a:r>
                    </a:p>
                    <a:p>
                      <a:pPr algn="just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Besides, I defined the database table structure and the way to obtain it.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 wrote and modified the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node.js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file to transfer data from router to the html file and connect it to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mysql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database so that we could store any temperature data into </a:t>
                      </a:r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database.And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I also  engaged in setting up Pi's environment with Ye.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mainly take charge of the raspberry pi. Including set up the OS and WIFI, installing the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apache2 and PHP. Engaging the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 design. The ways to store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xbee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routers and identifier them.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designed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user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interface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of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two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webpages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which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is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Real-time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temperature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historical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page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programmed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html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chemeClr val="bg1"/>
                          </a:solidFill>
                        </a:rPr>
                        <a:t>Javascript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Also,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applied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chart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model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from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chemeClr val="bg1"/>
                          </a:solidFill>
                        </a:rPr>
                        <a:t>ZingChart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by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applying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modified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charts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make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them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suits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for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our</a:t>
                      </a:r>
                      <a:r>
                        <a:rPr lang="zh-CN" alt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bg1"/>
                          </a:solidFill>
                        </a:rPr>
                        <a:t>data.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97" y="1255328"/>
            <a:ext cx="1286965" cy="1715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815" y="1266060"/>
            <a:ext cx="1692521" cy="1692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99" y="1282302"/>
            <a:ext cx="1687404" cy="1687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989" y="1291460"/>
            <a:ext cx="1325930" cy="1669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9878" y="344926"/>
            <a:ext cx="59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TEAM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2970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92" y="71305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architecture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2" descr="C:\Users\HL\Downloads\arduin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4174" y="4233067"/>
            <a:ext cx="1592263" cy="1592263"/>
          </a:xfrm>
          <a:prstGeom prst="rect">
            <a:avLst/>
          </a:prstGeom>
          <a:noFill/>
        </p:spPr>
      </p:pic>
      <p:pic>
        <p:nvPicPr>
          <p:cNvPr id="5" name="Picture 2" descr="C:\Users\HL\Downloads\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3028" y="4233067"/>
            <a:ext cx="1592263" cy="1592263"/>
          </a:xfrm>
          <a:prstGeom prst="rect">
            <a:avLst/>
          </a:prstGeom>
          <a:noFill/>
        </p:spPr>
      </p:pic>
      <p:pic>
        <p:nvPicPr>
          <p:cNvPr id="6" name="Picture 2" descr="C:\Users\HL\Downloads\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1882" y="4233067"/>
            <a:ext cx="1592263" cy="159226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17" y="2481970"/>
            <a:ext cx="2086283" cy="11743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7" idx="2"/>
          </p:cNvCxnSpPr>
          <p:nvPr/>
        </p:nvCxnSpPr>
        <p:spPr>
          <a:xfrm flipH="1" flipV="1">
            <a:off x="5999159" y="3656345"/>
            <a:ext cx="2316264" cy="57672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7" idx="2"/>
          </p:cNvCxnSpPr>
          <p:nvPr/>
        </p:nvCxnSpPr>
        <p:spPr>
          <a:xfrm flipH="1" flipV="1">
            <a:off x="5999159" y="3656345"/>
            <a:ext cx="1" cy="57672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 flipV="1">
            <a:off x="3720305" y="3656345"/>
            <a:ext cx="2278854" cy="57672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1" y="2481970"/>
            <a:ext cx="1793974" cy="12557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48" y="2513060"/>
            <a:ext cx="2150457" cy="111218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7042299" y="2974889"/>
            <a:ext cx="2254297" cy="192447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FFFF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 rot="10800000">
            <a:off x="2278050" y="2974889"/>
            <a:ext cx="2655072" cy="190488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FFFF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7173930" y="2364220"/>
            <a:ext cx="190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Store data continuously</a:t>
            </a:r>
            <a:endParaRPr lang="en-IN" dirty="0"/>
          </a:p>
        </p:txBody>
      </p:sp>
      <p:sp>
        <p:nvSpPr>
          <p:cNvPr id="22" name="Right Arrow 21"/>
          <p:cNvSpPr/>
          <p:nvPr/>
        </p:nvSpPr>
        <p:spPr>
          <a:xfrm rot="10800000">
            <a:off x="7042298" y="3167337"/>
            <a:ext cx="2254298" cy="177586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FFFF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7301501" y="328824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Retrieves historical data</a:t>
            </a:r>
            <a:endParaRPr lang="en-IN" dirty="0"/>
          </a:p>
        </p:txBody>
      </p:sp>
      <p:sp>
        <p:nvSpPr>
          <p:cNvPr id="24" name="Right Arrow 23"/>
          <p:cNvSpPr/>
          <p:nvPr/>
        </p:nvSpPr>
        <p:spPr>
          <a:xfrm>
            <a:off x="2278049" y="3149795"/>
            <a:ext cx="2677967" cy="195128"/>
          </a:xfrm>
          <a:prstGeom prst="rightArrow">
            <a:avLst>
              <a:gd name="adj1" fmla="val 50000"/>
              <a:gd name="adj2" fmla="val 82983"/>
            </a:avLst>
          </a:prstGeom>
          <a:solidFill>
            <a:srgbClr val="FFFF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2140868" y="2317811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Request </a:t>
            </a:r>
          </a:p>
          <a:p>
            <a:pPr algn="ctr"/>
            <a:r>
              <a:rPr lang="en-IN" dirty="0" smtClean="0"/>
              <a:t>Historical</a:t>
            </a:r>
            <a:r>
              <a:rPr lang="en-US" altLang="zh-CN" dirty="0" smtClean="0"/>
              <a:t>/Real-time</a:t>
            </a:r>
            <a:r>
              <a:rPr lang="en-IN" dirty="0" smtClean="0"/>
              <a:t> data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114541" y="326632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Send</a:t>
            </a:r>
            <a:endParaRPr lang="en-IN" dirty="0" smtClean="0"/>
          </a:p>
          <a:p>
            <a:pPr algn="ctr"/>
            <a:r>
              <a:rPr lang="en-IN" dirty="0" smtClean="0"/>
              <a:t>Historical</a:t>
            </a:r>
            <a:r>
              <a:rPr lang="en-US" altLang="zh-CN" dirty="0" smtClean="0"/>
              <a:t>/Real-time</a:t>
            </a:r>
            <a:r>
              <a:rPr lang="en-IN" dirty="0" smtClean="0"/>
              <a:t>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9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0" y="114300"/>
            <a:ext cx="10131425" cy="112955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Design</a:t>
            </a:r>
            <a:r>
              <a:rPr lang="zh-CN" altLang="en-US" sz="4000" dirty="0" smtClean="0">
                <a:latin typeface="+mn-lt"/>
              </a:rPr>
              <a:t> </a:t>
            </a:r>
            <a:r>
              <a:rPr lang="en-US" altLang="zh-CN" sz="4000" dirty="0" smtClean="0">
                <a:latin typeface="+mn-lt"/>
              </a:rPr>
              <a:t>tools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652" y="1129553"/>
            <a:ext cx="8018280" cy="4961965"/>
          </a:xfrm>
        </p:spPr>
        <p:txBody>
          <a:bodyPr>
            <a:normAutofit fontScale="92500" lnSpcReduction="20000"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600" dirty="0" smtClean="0"/>
              <a:t>Charting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Library:</a:t>
            </a:r>
            <a:r>
              <a:rPr lang="zh-CN" altLang="en-US" sz="2600" dirty="0" smtClean="0"/>
              <a:t>  </a:t>
            </a:r>
            <a:r>
              <a:rPr lang="en-US" altLang="zh-CN" sz="2600" dirty="0" err="1" smtClean="0"/>
              <a:t>ZingChart</a:t>
            </a:r>
            <a:endParaRPr lang="en-US" altLang="zh-CN" sz="2600" dirty="0" smtClean="0"/>
          </a:p>
          <a:p>
            <a:pPr lvl="1"/>
            <a:r>
              <a:rPr lang="en-US" altLang="zh-CN" sz="2600" dirty="0"/>
              <a:t>Various</a:t>
            </a:r>
            <a:r>
              <a:rPr lang="zh-CN" altLang="en-US" sz="2600" dirty="0"/>
              <a:t> </a:t>
            </a:r>
            <a:r>
              <a:rPr lang="en-US" altLang="zh-CN" sz="2600" dirty="0"/>
              <a:t>charts</a:t>
            </a:r>
            <a:r>
              <a:rPr lang="zh-CN" altLang="en-US" sz="2600" dirty="0"/>
              <a:t> </a:t>
            </a:r>
            <a:r>
              <a:rPr lang="en-US" altLang="zh-CN" sz="2600" dirty="0"/>
              <a:t>online</a:t>
            </a:r>
          </a:p>
          <a:p>
            <a:pPr lvl="1"/>
            <a:r>
              <a:rPr lang="en-US" altLang="zh-CN" sz="2600" dirty="0"/>
              <a:t>Easy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apply</a:t>
            </a:r>
          </a:p>
          <a:p>
            <a:pPr lvl="1"/>
            <a:r>
              <a:rPr lang="en-US" altLang="zh-CN" sz="2600" dirty="0"/>
              <a:t>Support</a:t>
            </a:r>
            <a:r>
              <a:rPr lang="zh-CN" altLang="en-US" sz="2600" dirty="0"/>
              <a:t> </a:t>
            </a:r>
            <a:r>
              <a:rPr lang="en-US" altLang="zh-CN" sz="2600" dirty="0"/>
              <a:t>Real-time</a:t>
            </a:r>
            <a:r>
              <a:rPr lang="zh-CN" altLang="en-US" sz="2600" dirty="0"/>
              <a:t> </a:t>
            </a:r>
            <a:r>
              <a:rPr lang="en-US" altLang="zh-CN" sz="2600" dirty="0"/>
              <a:t>data</a:t>
            </a:r>
          </a:p>
          <a:p>
            <a:endParaRPr lang="en-US" altLang="zh-CN" sz="2600" dirty="0"/>
          </a:p>
          <a:p>
            <a:r>
              <a:rPr lang="en-US" altLang="zh-CN" sz="2600" dirty="0" smtClean="0"/>
              <a:t>Data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Storage: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My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SQL</a:t>
            </a:r>
          </a:p>
          <a:p>
            <a:pPr lvl="1"/>
            <a:r>
              <a:rPr lang="en-US" altLang="zh-CN" sz="2600" dirty="0" smtClean="0"/>
              <a:t>Easy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to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use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on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Mac</a:t>
            </a:r>
          </a:p>
          <a:p>
            <a:pPr lvl="1"/>
            <a:r>
              <a:rPr lang="en-US" altLang="zh-CN" sz="2600" dirty="0" smtClean="0"/>
              <a:t>Relational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Database</a:t>
            </a:r>
          </a:p>
          <a:p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87" y="3610535"/>
            <a:ext cx="3451545" cy="1785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26" y="727326"/>
            <a:ext cx="3679006" cy="28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2" y="342901"/>
            <a:ext cx="10131425" cy="8255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+mn-lt"/>
              </a:rPr>
              <a:t>User</a:t>
            </a:r>
            <a:r>
              <a:rPr lang="zh-CN" altLang="en-US" sz="4000" dirty="0" smtClean="0">
                <a:latin typeface="+mn-lt"/>
              </a:rPr>
              <a:t> </a:t>
            </a:r>
            <a:r>
              <a:rPr lang="en-US" altLang="zh-CN" sz="4000" dirty="0" smtClean="0">
                <a:latin typeface="+mn-lt"/>
              </a:rPr>
              <a:t>Interface</a:t>
            </a:r>
            <a:r>
              <a:rPr lang="zh-CN" altLang="en-US" sz="4000" dirty="0" smtClean="0">
                <a:latin typeface="+mn-lt"/>
              </a:rPr>
              <a:t> </a:t>
            </a:r>
            <a:r>
              <a:rPr lang="en-US" altLang="zh-CN" sz="4000" dirty="0" smtClean="0">
                <a:latin typeface="+mn-lt"/>
              </a:rPr>
              <a:t>design</a:t>
            </a:r>
            <a:endParaRPr lang="en-US" sz="40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94" y="1961029"/>
            <a:ext cx="7366000" cy="457478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00753" y="1168401"/>
            <a:ext cx="10520081" cy="73137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/>
              <a:t>For the </a:t>
            </a:r>
            <a:r>
              <a:rPr lang="en-US" altLang="zh-CN" sz="2400" dirty="0" smtClean="0"/>
              <a:t>Real-time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Temperature</a:t>
            </a:r>
            <a:r>
              <a:rPr lang="en-US" sz="2400" dirty="0" smtClean="0"/>
              <a:t>, </a:t>
            </a:r>
            <a:r>
              <a:rPr lang="en-US" sz="2400" dirty="0"/>
              <a:t>we use 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coordinate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graph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show the </a:t>
            </a:r>
            <a:r>
              <a:rPr lang="en-US" sz="2400" dirty="0" smtClean="0"/>
              <a:t>temperature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1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5" y="355600"/>
            <a:ext cx="10131425" cy="83645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+mn-lt"/>
              </a:rPr>
              <a:t>User</a:t>
            </a:r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Interface</a:t>
            </a:r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design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192055"/>
            <a:ext cx="10131425" cy="731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For the Average Temperature, we use a meter chart to show the </a:t>
            </a:r>
            <a:r>
              <a:rPr lang="en-US" sz="2400" dirty="0" smtClean="0"/>
              <a:t>temperature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23" y="1923426"/>
            <a:ext cx="4592966" cy="482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1295" y="177800"/>
            <a:ext cx="10131425" cy="83645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+mn-lt"/>
              </a:rPr>
              <a:t>User</a:t>
            </a:r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Interface</a:t>
            </a:r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design</a:t>
            </a:r>
            <a:endParaRPr lang="en-US" sz="40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1294" y="1014255"/>
            <a:ext cx="10131425" cy="13098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For the </a:t>
            </a:r>
            <a:r>
              <a:rPr lang="en-US" altLang="zh-CN" sz="2400" dirty="0" smtClean="0"/>
              <a:t>Historical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temperature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choose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temperature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different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routers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bolder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historical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average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temperature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84" y="2324100"/>
            <a:ext cx="7321644" cy="43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1" y="910934"/>
            <a:ext cx="5295899" cy="1375833"/>
          </a:xfrm>
        </p:spPr>
        <p:txBody>
          <a:bodyPr/>
          <a:lstStyle/>
          <a:p>
            <a:r>
              <a:rPr lang="en-US" dirty="0" smtClean="0"/>
              <a:t>We use MYSQL to store our data.</a:t>
            </a:r>
          </a:p>
          <a:p>
            <a:r>
              <a:rPr lang="en-US" dirty="0" smtClean="0"/>
              <a:t>The data and the table are presented below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1" y="2286767"/>
            <a:ext cx="4772323" cy="3000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2917771"/>
            <a:ext cx="4508500" cy="17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70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373</TotalTime>
  <Words>460</Words>
  <Application>Microsoft Macintosh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宋体</vt:lpstr>
      <vt:lpstr>Arial</vt:lpstr>
      <vt:lpstr>Celestial</vt:lpstr>
      <vt:lpstr>Challenge 2  Collecting, Saving, and Visualizing Data from the Physical World</vt:lpstr>
      <vt:lpstr>PowerPoint Presentation</vt:lpstr>
      <vt:lpstr>PowerPoint Presentation</vt:lpstr>
      <vt:lpstr>architecture</vt:lpstr>
      <vt:lpstr>Design tools</vt:lpstr>
      <vt:lpstr>User Interface design</vt:lpstr>
      <vt:lpstr>User Interface design</vt:lpstr>
      <vt:lpstr>User Interface design</vt:lpstr>
      <vt:lpstr>DATABASE</vt:lpstr>
      <vt:lpstr>Challenges</vt:lpstr>
      <vt:lpstr>Improvement</vt:lpstr>
      <vt:lpstr>Future improvement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2:  Collecting, Saving, and Visualizing Data from the Physical World</dc:title>
  <dc:creator>Microsoft Office User</dc:creator>
  <cp:lastModifiedBy>Xiangtian Yi</cp:lastModifiedBy>
  <cp:revision>30</cp:revision>
  <dcterms:created xsi:type="dcterms:W3CDTF">2016-10-03T00:12:46Z</dcterms:created>
  <dcterms:modified xsi:type="dcterms:W3CDTF">2016-10-13T20:42:58Z</dcterms:modified>
</cp:coreProperties>
</file>