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8" r:id="rId6"/>
    <p:sldId id="269" r:id="rId7"/>
    <p:sldId id="271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3828"/>
  </p:normalViewPr>
  <p:slideViewPr>
    <p:cSldViewPr snapToGrid="0" snapToObjects="1">
      <p:cViewPr>
        <p:scale>
          <a:sx n="100" d="100"/>
          <a:sy n="100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1F14-8409-194E-8EEB-BA79BF1C7473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9E032-9DD8-C74F-9D78-AF6D354A2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E032-9DD8-C74F-9D78-AF6D354A213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8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Remote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access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wireless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sensor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633232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761152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 helped designed the circuit, to make every bulb able to lighted; assisted setting the router so that the DDNS can work; besides, I helped debugged the function in HTML to be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excuted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correctly.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 wrote the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code and some of the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code to make sure that data could be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transfered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from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leds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to webpage or vice versa.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set up the Raspberry Pi environment. Also solve the DDNS problem with NO-IP and set up the router.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I designed the user interface of the website programmed in html and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and help to implement the data transfer function.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45" y="-3106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 descr="C:\Users\HL\Downloads\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43" y="4054870"/>
            <a:ext cx="1592263" cy="15922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15" y="2954786"/>
            <a:ext cx="2086283" cy="1174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14" y="922945"/>
            <a:ext cx="1793974" cy="125578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553434" y="1480676"/>
            <a:ext cx="1768519" cy="174155"/>
          </a:xfrm>
          <a:prstGeom prst="rightArrow">
            <a:avLst>
              <a:gd name="adj1" fmla="val 50000"/>
              <a:gd name="adj2" fmla="val 82983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 rot="8801533">
            <a:off x="6904792" y="2947901"/>
            <a:ext cx="2367837" cy="176736"/>
          </a:xfrm>
          <a:prstGeom prst="rightArrow">
            <a:avLst>
              <a:gd name="adj1" fmla="val 50000"/>
              <a:gd name="adj2" fmla="val 82983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3593110" y="1462384"/>
            <a:ext cx="1784359" cy="176904"/>
          </a:xfrm>
          <a:prstGeom prst="rightArrow">
            <a:avLst>
              <a:gd name="adj1" fmla="val 50000"/>
              <a:gd name="adj2" fmla="val 82983"/>
            </a:avLst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617201" y="111134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EC544.ddns.net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17" y="830523"/>
            <a:ext cx="1771362" cy="1518310"/>
          </a:xfrm>
          <a:prstGeom prst="rect">
            <a:avLst/>
          </a:prstGeom>
        </p:spPr>
      </p:pic>
      <p:pic>
        <p:nvPicPr>
          <p:cNvPr id="27" name="Picture 11" descr="C:\Users\HL\Downloads\i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7782" y="984764"/>
            <a:ext cx="994036" cy="120941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17081" y="1575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1234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509343">
            <a:off x="7481769" y="2869879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82" y="5130798"/>
            <a:ext cx="1032670" cy="10326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51" y="2954786"/>
            <a:ext cx="2229875" cy="1253678"/>
          </a:xfrm>
          <a:prstGeom prst="rect">
            <a:avLst/>
          </a:prstGeom>
        </p:spPr>
      </p:pic>
      <p:sp>
        <p:nvSpPr>
          <p:cNvPr id="33" name="Left-Right Arrow 32"/>
          <p:cNvSpPr/>
          <p:nvPr/>
        </p:nvSpPr>
        <p:spPr>
          <a:xfrm>
            <a:off x="7079130" y="3776731"/>
            <a:ext cx="2533389" cy="132151"/>
          </a:xfrm>
          <a:prstGeom prst="left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19179628">
            <a:off x="8645995" y="4840251"/>
            <a:ext cx="2156381" cy="141488"/>
          </a:xfrm>
          <a:prstGeom prst="left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2818619">
            <a:off x="5976210" y="4890246"/>
            <a:ext cx="2156381" cy="141488"/>
          </a:xfrm>
          <a:prstGeom prst="left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9179628">
            <a:off x="2994862" y="4212193"/>
            <a:ext cx="2156381" cy="141488"/>
          </a:xfrm>
          <a:prstGeom prst="left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102203">
            <a:off x="3519261" y="387561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9007640">
            <a:off x="3394595" y="427021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37" y="1917701"/>
            <a:ext cx="10131425" cy="3835399"/>
          </a:xfrm>
        </p:spPr>
        <p:txBody>
          <a:bodyPr/>
          <a:lstStyle/>
          <a:p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Flow:</a:t>
            </a:r>
          </a:p>
          <a:p>
            <a:pPr lvl="1"/>
            <a:r>
              <a:rPr lang="en-US" altLang="zh-CN" sz="2000" dirty="0" smtClean="0"/>
              <a:t>Website</a:t>
            </a: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Network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Router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Pi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err="1" smtClean="0">
                <a:sym typeface="Wingdings"/>
              </a:rPr>
              <a:t>Xbee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Arduino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en-US" altLang="zh-CN" sz="2000" dirty="0" smtClean="0"/>
              <a:t>:</a:t>
            </a:r>
            <a:br>
              <a:rPr lang="en-US" altLang="zh-CN" sz="2000" dirty="0" smtClean="0"/>
            </a:br>
            <a:r>
              <a:rPr lang="en-US" altLang="zh-CN" sz="2000" dirty="0" smtClean="0"/>
              <a:t>DDNS:</a:t>
            </a:r>
          </a:p>
          <a:p>
            <a:pPr lvl="1"/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access</a:t>
            </a:r>
          </a:p>
          <a:p>
            <a:pPr lvl="1"/>
            <a:r>
              <a:rPr lang="en-US" altLang="zh-CN" sz="2000" dirty="0" smtClean="0"/>
              <a:t>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28599" y="102870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Unidirectional data flow from remote terminal to local device network</a:t>
            </a:r>
          </a:p>
        </p:txBody>
      </p:sp>
    </p:spTree>
    <p:extLst>
      <p:ext uri="{BB962C8B-B14F-4D97-AF65-F5344CB8AC3E}">
        <p14:creationId xmlns:p14="http://schemas.microsoft.com/office/powerpoint/2010/main" val="20385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708" y="2514600"/>
            <a:ext cx="10131425" cy="2120900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reload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website,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lights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(shut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down)</a:t>
            </a:r>
          </a:p>
          <a:p>
            <a:pPr lvl="1"/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socket.io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Arduino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Xbee.read</a:t>
            </a:r>
            <a:r>
              <a:rPr lang="en-US" altLang="zh-CN" sz="2400" dirty="0" smtClean="0"/>
              <a:t>()</a:t>
            </a:r>
          </a:p>
          <a:p>
            <a:pPr lvl="1"/>
            <a:r>
              <a:rPr lang="en-US" altLang="zh-CN" sz="2400" dirty="0" smtClean="0"/>
              <a:t>After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lights’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change,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Xbee.println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responding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message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8044" y="1028700"/>
            <a:ext cx="602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Bidirectional data exchange </a:t>
            </a:r>
          </a:p>
        </p:txBody>
      </p:sp>
    </p:spTree>
    <p:extLst>
      <p:ext uri="{BB962C8B-B14F-4D97-AF65-F5344CB8AC3E}">
        <p14:creationId xmlns:p14="http://schemas.microsoft.com/office/powerpoint/2010/main" val="13389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51933"/>
            <a:ext cx="2933700" cy="2260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51933"/>
            <a:ext cx="3543300" cy="127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3217333"/>
            <a:ext cx="4927600" cy="2120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7900" y="2781300"/>
            <a:ext cx="511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 example. we send a request from 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 to </a:t>
            </a:r>
            <a:r>
              <a:rPr kumimoji="1" lang="en-US" altLang="zh-CN" dirty="0" err="1" smtClean="0"/>
              <a:t>xbee</a:t>
            </a:r>
            <a:r>
              <a:rPr kumimoji="1" lang="en-US" altLang="zh-CN" dirty="0" smtClean="0"/>
              <a:t> to set led1 HIGH, then it will send back a message “LED1 is on” .</a:t>
            </a:r>
            <a:r>
              <a:rPr kumimoji="1" lang="en-US" altLang="zh-CN" smtClean="0"/>
              <a:t>Finally by distinguishing </a:t>
            </a:r>
            <a:r>
              <a:rPr kumimoji="1" lang="en-US" altLang="zh-CN" dirty="0" smtClean="0"/>
              <a:t>the character of </a:t>
            </a:r>
            <a:r>
              <a:rPr kumimoji="1" lang="en-US" altLang="zh-CN" smtClean="0"/>
              <a:t>that message, we can </a:t>
            </a:r>
            <a:r>
              <a:rPr kumimoji="1" lang="en-US" altLang="zh-CN" dirty="0" smtClean="0"/>
              <a:t>set the led status on web page.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9826626" cy="1456267"/>
          </a:xfrm>
        </p:spPr>
        <p:txBody>
          <a:bodyPr/>
          <a:lstStyle/>
          <a:p>
            <a:pPr algn="ctr"/>
            <a:r>
              <a:rPr lang="en-US" altLang="zh-CN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2142067"/>
            <a:ext cx="8636000" cy="3649133"/>
          </a:xfrm>
        </p:spPr>
        <p:txBody>
          <a:bodyPr/>
          <a:lstStyle/>
          <a:p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DDNS</a:t>
            </a:r>
            <a:endParaRPr lang="en-US" altLang="zh-CN" sz="2800" dirty="0"/>
          </a:p>
          <a:p>
            <a:r>
              <a:rPr lang="en-US" altLang="zh-CN" sz="2800" dirty="0" smtClean="0"/>
              <a:t>Implement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bidirectional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exchange</a:t>
            </a:r>
          </a:p>
          <a:p>
            <a:r>
              <a:rPr lang="en-US" altLang="zh-CN" sz="2800" dirty="0" smtClean="0"/>
              <a:t>Combine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together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562</TotalTime>
  <Words>302</Words>
  <Application>Microsoft Macintosh PowerPoint</Application>
  <PresentationFormat>宽屏</PresentationFormat>
  <Paragraphs>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宋体</vt:lpstr>
      <vt:lpstr>Celestial</vt:lpstr>
      <vt:lpstr>Challenge 3  Remote access to a wireless sensor network</vt:lpstr>
      <vt:lpstr>PowerPoint 演示文稿</vt:lpstr>
      <vt:lpstr>PowerPoint 演示文稿</vt:lpstr>
      <vt:lpstr>architecture</vt:lpstr>
      <vt:lpstr>PowerPoint 演示文稿</vt:lpstr>
      <vt:lpstr>PowerPoint 演示文稿</vt:lpstr>
      <vt:lpstr>PowerPoint 演示文稿</vt:lpstr>
      <vt:lpstr>Challenge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Microsoft Office 用户</cp:lastModifiedBy>
  <cp:revision>45</cp:revision>
  <dcterms:created xsi:type="dcterms:W3CDTF">2016-10-03T00:12:46Z</dcterms:created>
  <dcterms:modified xsi:type="dcterms:W3CDTF">2016-10-13T19:13:25Z</dcterms:modified>
</cp:coreProperties>
</file>