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3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7ED"/>
    <a:srgbClr val="FFFFCC"/>
    <a:srgbClr val="FFFF99"/>
    <a:srgbClr val="B74FB7"/>
    <a:srgbClr val="FFCCFF"/>
    <a:srgbClr val="A60A45"/>
    <a:srgbClr val="71F7AE"/>
    <a:srgbClr val="ABE9FF"/>
    <a:srgbClr val="31F389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7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6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3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31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74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5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2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03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1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7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2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75AB-DACB-49D2-9396-79EECAD93F47}" type="datetimeFigureOut">
              <a:rPr lang="es-MX" smtClean="0"/>
              <a:t>04/03/2013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E2C7-99D5-40F9-A098-900055AB8F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37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-5299" y="1741"/>
            <a:ext cx="9108504" cy="6858000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35496" y="6165304"/>
            <a:ext cx="910850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3548" y="117758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CONTROL DE CALIDAD</a:t>
            </a:r>
            <a:endParaRPr lang="es-MX" sz="1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4" y="1846565"/>
            <a:ext cx="1656184" cy="646331"/>
          </a:xfrm>
          <a:prstGeom prst="rect">
            <a:avLst/>
          </a:prstGeom>
          <a:solidFill>
            <a:srgbClr val="CE97ED"/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Visualizar Problemas</a:t>
            </a:r>
            <a:endParaRPr lang="es-MX" dirty="0">
              <a:solidFill>
                <a:schemeClr val="l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CE97ED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67544" y="2636912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Seguimiento de Producto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67544" y="3430741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Levantar Reporte</a:t>
            </a:r>
            <a:endParaRPr lang="es-MX" dirty="0">
              <a:solidFill>
                <a:schemeClr val="tx1"/>
              </a:solidFill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23108"/>
              </p:ext>
            </p:extLst>
          </p:nvPr>
        </p:nvGraphicFramePr>
        <p:xfrm>
          <a:off x="2483768" y="3933056"/>
          <a:ext cx="6090347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2128"/>
                <a:gridCol w="720080"/>
                <a:gridCol w="1152128"/>
                <a:gridCol w="792088"/>
                <a:gridCol w="1314613"/>
                <a:gridCol w="959310"/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</a:p>
                    <a:p>
                      <a:pPr algn="ctr"/>
                      <a:r>
                        <a:rPr lang="es-MX" dirty="0" smtClean="0"/>
                        <a:t>Problema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Área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Status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15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35" y="4604916"/>
            <a:ext cx="312321" cy="3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Rectángulo"/>
          <p:cNvSpPr/>
          <p:nvPr/>
        </p:nvSpPr>
        <p:spPr>
          <a:xfrm>
            <a:off x="5076056" y="3246075"/>
            <a:ext cx="223224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Departamento</a:t>
            </a:r>
            <a:endParaRPr lang="es-MX" dirty="0"/>
          </a:p>
        </p:txBody>
      </p:sp>
      <p:sp>
        <p:nvSpPr>
          <p:cNvPr id="21" name="20 Triángulo isósceles"/>
          <p:cNvSpPr/>
          <p:nvPr/>
        </p:nvSpPr>
        <p:spPr>
          <a:xfrm flipV="1">
            <a:off x="6922354" y="3284984"/>
            <a:ext cx="385717" cy="288032"/>
          </a:xfrm>
          <a:prstGeom prst="triangle">
            <a:avLst/>
          </a:prstGeom>
          <a:solidFill>
            <a:srgbClr val="CE97ED"/>
          </a:solidFill>
          <a:ln>
            <a:solidFill>
              <a:srgbClr val="B74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" name="13 Grupo"/>
          <p:cNvGrpSpPr/>
          <p:nvPr/>
        </p:nvGrpSpPr>
        <p:grpSpPr>
          <a:xfrm>
            <a:off x="0" y="0"/>
            <a:ext cx="9114770" cy="836712"/>
            <a:chOff x="0" y="0"/>
            <a:chExt cx="9114770" cy="836712"/>
          </a:xfrm>
        </p:grpSpPr>
        <p:sp>
          <p:nvSpPr>
            <p:cNvPr id="3" name="2 Rectángulo"/>
            <p:cNvSpPr/>
            <p:nvPr/>
          </p:nvSpPr>
          <p:spPr>
            <a:xfrm>
              <a:off x="0" y="0"/>
              <a:ext cx="9103205" cy="836712"/>
            </a:xfrm>
            <a:prstGeom prst="rect">
              <a:avLst/>
            </a:prstGeom>
            <a:solidFill>
              <a:srgbClr val="CE97ED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pic>
          <p:nvPicPr>
            <p:cNvPr id="26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027"/>
              <a:ext cx="9007266" cy="68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Rectángulo"/>
          <p:cNvSpPr/>
          <p:nvPr/>
        </p:nvSpPr>
        <p:spPr>
          <a:xfrm>
            <a:off x="2844201" y="3244334"/>
            <a:ext cx="194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Etapa del proceso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889345" y="2826306"/>
            <a:ext cx="302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Intervalo de tiempo: </a:t>
            </a:r>
            <a:r>
              <a:rPr lang="es-MX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##/##/##</a:t>
            </a:r>
            <a:endParaRPr lang="es-MX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27 Imagen" descr="calendar_d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32" y="2826306"/>
            <a:ext cx="304800" cy="304800"/>
          </a:xfrm>
          <a:prstGeom prst="rect">
            <a:avLst/>
          </a:prstGeom>
        </p:spPr>
      </p:pic>
      <p:pic>
        <p:nvPicPr>
          <p:cNvPr id="29" name="28 Imagen" descr="calendar_d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826306"/>
            <a:ext cx="304800" cy="3048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6394004" y="2787113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##/##/##</a:t>
            </a:r>
            <a:endParaRPr lang="es-MX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955258" y="2417781"/>
            <a:ext cx="81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Status </a:t>
            </a:r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5004048" y="2411596"/>
            <a:ext cx="223224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s-MX" dirty="0"/>
          </a:p>
        </p:txBody>
      </p:sp>
      <p:sp>
        <p:nvSpPr>
          <p:cNvPr id="31" name="30 Triángulo isósceles"/>
          <p:cNvSpPr/>
          <p:nvPr/>
        </p:nvSpPr>
        <p:spPr>
          <a:xfrm flipV="1">
            <a:off x="6850346" y="2450505"/>
            <a:ext cx="385717" cy="288032"/>
          </a:xfrm>
          <a:prstGeom prst="triangle">
            <a:avLst/>
          </a:prstGeom>
          <a:solidFill>
            <a:srgbClr val="CE97ED"/>
          </a:solidFill>
          <a:ln>
            <a:solidFill>
              <a:srgbClr val="B74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7001234" y="5308984"/>
            <a:ext cx="1656184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Cancelar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7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-5299" y="1741"/>
            <a:ext cx="9108504" cy="6858000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35496" y="6165304"/>
            <a:ext cx="910850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3548" y="117758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CONTROL DE CALIDAD</a:t>
            </a:r>
            <a:endParaRPr lang="es-MX" sz="1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467544" y="1846565"/>
            <a:ext cx="1656184" cy="646331"/>
          </a:xfrm>
          <a:prstGeom prst="rect">
            <a:avLst/>
          </a:prstGeom>
          <a:solidFill>
            <a:srgbClr val="CE97ED"/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Visualizar Problemas</a:t>
            </a:r>
            <a:endParaRPr lang="es-MX" dirty="0">
              <a:solidFill>
                <a:schemeClr val="l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CE97ED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67544" y="2636912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Seguimiento de Producto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711300" y="4845362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Levantar Reporte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4" name="13 Grupo"/>
          <p:cNvGrpSpPr/>
          <p:nvPr/>
        </p:nvGrpSpPr>
        <p:grpSpPr>
          <a:xfrm>
            <a:off x="0" y="0"/>
            <a:ext cx="9114770" cy="836712"/>
            <a:chOff x="0" y="0"/>
            <a:chExt cx="9114770" cy="836712"/>
          </a:xfrm>
        </p:grpSpPr>
        <p:sp>
          <p:nvSpPr>
            <p:cNvPr id="3" name="2 Rectángulo"/>
            <p:cNvSpPr/>
            <p:nvPr/>
          </p:nvSpPr>
          <p:spPr>
            <a:xfrm>
              <a:off x="0" y="0"/>
              <a:ext cx="9103205" cy="836712"/>
            </a:xfrm>
            <a:prstGeom prst="rect">
              <a:avLst/>
            </a:prstGeom>
            <a:solidFill>
              <a:srgbClr val="CE97ED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pic>
          <p:nvPicPr>
            <p:cNvPr id="26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027"/>
              <a:ext cx="9007266" cy="68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1 Rectángulo"/>
          <p:cNvSpPr/>
          <p:nvPr/>
        </p:nvSpPr>
        <p:spPr>
          <a:xfrm>
            <a:off x="2844201" y="3244334"/>
            <a:ext cx="1943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 smtClean="0"/>
              <a:t>Etapa del proceso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889345" y="2826306"/>
            <a:ext cx="18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Fecha de reporte:</a:t>
            </a:r>
            <a:endParaRPr lang="es-MX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89345" y="2417781"/>
            <a:ext cx="87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Status :</a:t>
            </a:r>
            <a:endParaRPr lang="es-MX" dirty="0"/>
          </a:p>
        </p:txBody>
      </p:sp>
      <p:sp>
        <p:nvSpPr>
          <p:cNvPr id="32" name="31 CuadroTexto"/>
          <p:cNvSpPr txBox="1"/>
          <p:nvPr/>
        </p:nvSpPr>
        <p:spPr>
          <a:xfrm>
            <a:off x="6516216" y="4836800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Atrás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2925272" y="3635732"/>
            <a:ext cx="445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Usuario que lo reportó:</a:t>
            </a:r>
            <a:endParaRPr lang="es-MX" dirty="0"/>
          </a:p>
        </p:txBody>
      </p:sp>
      <p:sp>
        <p:nvSpPr>
          <p:cNvPr id="34" name="33 Rectángulo"/>
          <p:cNvSpPr/>
          <p:nvPr/>
        </p:nvSpPr>
        <p:spPr>
          <a:xfrm>
            <a:off x="2925272" y="4067780"/>
            <a:ext cx="4455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Observaciones: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844201" y="4859216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Imprimir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-5299" y="1741"/>
            <a:ext cx="9108504" cy="6858000"/>
          </a:xfrm>
          <a:prstGeom prst="rect">
            <a:avLst/>
          </a:prstGeom>
          <a:noFill/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17 Rectángulo"/>
          <p:cNvSpPr/>
          <p:nvPr/>
        </p:nvSpPr>
        <p:spPr>
          <a:xfrm>
            <a:off x="35496" y="6165304"/>
            <a:ext cx="9108504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Desarrollado por Nosotros</a:t>
            </a:r>
          </a:p>
          <a:p>
            <a:pPr algn="ctr"/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 2013</a:t>
            </a:r>
            <a:endParaRPr lang="es-MX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97156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u="sng" dirty="0" smtClean="0"/>
              <a:t>CONTROL DE CALIDAD</a:t>
            </a:r>
            <a:endParaRPr lang="es-MX" sz="1400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484873" y="2644600"/>
            <a:ext cx="1656184" cy="646331"/>
          </a:xfrm>
          <a:prstGeom prst="rect">
            <a:avLst/>
          </a:prstGeom>
          <a:solidFill>
            <a:srgbClr val="CE97ED"/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Seguimiento del Producto</a:t>
            </a:r>
            <a:endParaRPr lang="es-MX" dirty="0">
              <a:solidFill>
                <a:schemeClr val="l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95736" y="1700808"/>
            <a:ext cx="6552728" cy="4104456"/>
          </a:xfrm>
          <a:prstGeom prst="rect">
            <a:avLst/>
          </a:prstGeom>
          <a:solidFill>
            <a:srgbClr val="CE97ED"/>
          </a:solidFill>
          <a:ln>
            <a:solidFill>
              <a:srgbClr val="FAC090"/>
            </a:solidFill>
          </a:ln>
          <a:effectLst>
            <a:softEdge rad="127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484873" y="1785867"/>
            <a:ext cx="165618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MX" dirty="0" smtClean="0">
                <a:solidFill>
                  <a:schemeClr val="tx1"/>
                </a:solidFill>
              </a:rPr>
              <a:t>Visualizar Problemas</a:t>
            </a:r>
            <a:endParaRPr lang="es-MX" dirty="0">
              <a:solidFill>
                <a:schemeClr val="tx1"/>
              </a:solidFill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2792"/>
              </p:ext>
            </p:extLst>
          </p:nvPr>
        </p:nvGraphicFramePr>
        <p:xfrm>
          <a:off x="2514101" y="4509120"/>
          <a:ext cx="5730307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689"/>
                <a:gridCol w="1091977"/>
                <a:gridCol w="998892"/>
                <a:gridCol w="1272629"/>
                <a:gridCol w="1080120"/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Lote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Origen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Producción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Destino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15 Rectángulo"/>
          <p:cNvSpPr/>
          <p:nvPr/>
        </p:nvSpPr>
        <p:spPr>
          <a:xfrm>
            <a:off x="6516216" y="1988840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Buscar…</a:t>
            </a:r>
            <a:endParaRPr lang="es-MX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2339752" y="5805264"/>
            <a:ext cx="6264696" cy="216024"/>
          </a:xfrm>
          <a:prstGeom prst="round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Elipse"/>
          <p:cNvSpPr/>
          <p:nvPr/>
        </p:nvSpPr>
        <p:spPr>
          <a:xfrm>
            <a:off x="3383868" y="5864572"/>
            <a:ext cx="108012" cy="108012"/>
          </a:xfrm>
          <a:prstGeom prst="ellipse">
            <a:avLst/>
          </a:prstGeom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5256076" y="5853968"/>
            <a:ext cx="108012" cy="10801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Elipse"/>
          <p:cNvSpPr/>
          <p:nvPr/>
        </p:nvSpPr>
        <p:spPr>
          <a:xfrm>
            <a:off x="6552220" y="5863493"/>
            <a:ext cx="108012" cy="1080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4788024" y="3175566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26 Rectángulo"/>
          <p:cNvSpPr/>
          <p:nvPr/>
        </p:nvSpPr>
        <p:spPr>
          <a:xfrm>
            <a:off x="2509900" y="3175566"/>
            <a:ext cx="1918084" cy="288032"/>
          </a:xfrm>
          <a:prstGeom prst="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Número de lote: </a:t>
            </a:r>
            <a:endParaRPr lang="es-MX" dirty="0"/>
          </a:p>
        </p:txBody>
      </p:sp>
      <p:grpSp>
        <p:nvGrpSpPr>
          <p:cNvPr id="28" name="27 Grupo"/>
          <p:cNvGrpSpPr/>
          <p:nvPr/>
        </p:nvGrpSpPr>
        <p:grpSpPr>
          <a:xfrm>
            <a:off x="0" y="0"/>
            <a:ext cx="9114770" cy="836712"/>
            <a:chOff x="0" y="0"/>
            <a:chExt cx="9114770" cy="836712"/>
          </a:xfrm>
        </p:grpSpPr>
        <p:sp>
          <p:nvSpPr>
            <p:cNvPr id="29" name="28 Rectángulo"/>
            <p:cNvSpPr/>
            <p:nvPr/>
          </p:nvSpPr>
          <p:spPr>
            <a:xfrm>
              <a:off x="0" y="0"/>
              <a:ext cx="9103205" cy="836712"/>
            </a:xfrm>
            <a:prstGeom prst="rect">
              <a:avLst/>
            </a:prstGeom>
            <a:solidFill>
              <a:srgbClr val="CE97ED"/>
            </a:solidFill>
            <a:ln>
              <a:solidFill>
                <a:srgbClr val="FAC090"/>
              </a:solidFill>
            </a:ln>
            <a:effectLst>
              <a:softEdge rad="12700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pic>
          <p:nvPicPr>
            <p:cNvPr id="30" name="Picture 4" descr="C:\Users\Juniocarl\Desktop\Sin título-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027"/>
              <a:ext cx="9007266" cy="68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19 Rectángulo"/>
          <p:cNvSpPr/>
          <p:nvPr/>
        </p:nvSpPr>
        <p:spPr>
          <a:xfrm>
            <a:off x="2869940" y="2707404"/>
            <a:ext cx="2926196" cy="288032"/>
          </a:xfrm>
          <a:prstGeom prst="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Por nú</a:t>
            </a:r>
            <a:r>
              <a:rPr lang="es-MX" dirty="0" smtClean="0"/>
              <a:t>mero de lote de materia prima</a:t>
            </a:r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5472100" y="2707404"/>
            <a:ext cx="2926196" cy="288032"/>
          </a:xfrm>
          <a:prstGeom prst="rect">
            <a:avLst/>
          </a:prstGeom>
          <a:solidFill>
            <a:srgbClr val="CE97E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 smtClean="0"/>
              <a:t>Por nú</a:t>
            </a:r>
            <a:r>
              <a:rPr lang="es-MX" dirty="0" smtClean="0"/>
              <a:t>mero de lote de producto</a:t>
            </a:r>
            <a:endParaRPr lang="es-MX" dirty="0"/>
          </a:p>
        </p:txBody>
      </p:sp>
      <p:sp>
        <p:nvSpPr>
          <p:cNvPr id="2" name="1 Elipse"/>
          <p:cNvSpPr/>
          <p:nvPr/>
        </p:nvSpPr>
        <p:spPr>
          <a:xfrm>
            <a:off x="2699792" y="2707404"/>
            <a:ext cx="17014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30 Elipse"/>
          <p:cNvSpPr/>
          <p:nvPr/>
        </p:nvSpPr>
        <p:spPr>
          <a:xfrm>
            <a:off x="5301952" y="2752000"/>
            <a:ext cx="17014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31 CuadroTexto"/>
          <p:cNvSpPr txBox="1"/>
          <p:nvPr/>
        </p:nvSpPr>
        <p:spPr>
          <a:xfrm>
            <a:off x="4124150" y="3579421"/>
            <a:ext cx="2355603" cy="369332"/>
          </a:xfrm>
          <a:prstGeom prst="rect">
            <a:avLst/>
          </a:prstGeom>
          <a:solidFill>
            <a:srgbClr val="CE97ED"/>
          </a:solidFill>
          <a:ln>
            <a:solidFill>
              <a:srgbClr val="7030A0"/>
            </a:solidFill>
          </a:ln>
          <a:effectLst>
            <a:glow rad="101600">
              <a:srgbClr val="7030A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Rastrear producto</a:t>
            </a:r>
            <a:endParaRPr lang="es-MX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3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109</Words>
  <Application>Microsoft Office PowerPoint</Application>
  <PresentationFormat>Presentación en pantalla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Lariice</dc:creator>
  <cp:lastModifiedBy>Juniocarl</cp:lastModifiedBy>
  <cp:revision>25</cp:revision>
  <dcterms:created xsi:type="dcterms:W3CDTF">2013-02-25T02:18:41Z</dcterms:created>
  <dcterms:modified xsi:type="dcterms:W3CDTF">2013-03-05T04:31:06Z</dcterms:modified>
</cp:coreProperties>
</file>