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7" r:id="rId3"/>
    <p:sldId id="273" r:id="rId4"/>
    <p:sldId id="258" r:id="rId5"/>
    <p:sldId id="271" r:id="rId6"/>
    <p:sldId id="256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00" autoAdjust="0"/>
  </p:normalViewPr>
  <p:slideViewPr>
    <p:cSldViewPr>
      <p:cViewPr>
        <p:scale>
          <a:sx n="55" d="100"/>
          <a:sy n="55" d="100"/>
        </p:scale>
        <p:origin x="-942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6722-1B1A-48ED-90CA-CCFD00915C53}" type="datetimeFigureOut">
              <a:rPr lang="es-MX" smtClean="0"/>
              <a:t>04/03/2013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AD9C-6BCC-4306-9C79-2F8251653E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798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6722-1B1A-48ED-90CA-CCFD00915C53}" type="datetimeFigureOut">
              <a:rPr lang="es-MX" smtClean="0"/>
              <a:t>04/03/2013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AD9C-6BCC-4306-9C79-2F8251653E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73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6722-1B1A-48ED-90CA-CCFD00915C53}" type="datetimeFigureOut">
              <a:rPr lang="es-MX" smtClean="0"/>
              <a:t>04/03/2013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AD9C-6BCC-4306-9C79-2F8251653E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02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6722-1B1A-48ED-90CA-CCFD00915C53}" type="datetimeFigureOut">
              <a:rPr lang="es-MX" smtClean="0"/>
              <a:t>04/03/2013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AD9C-6BCC-4306-9C79-2F8251653E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26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6722-1B1A-48ED-90CA-CCFD00915C53}" type="datetimeFigureOut">
              <a:rPr lang="es-MX" smtClean="0"/>
              <a:t>04/03/2013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AD9C-6BCC-4306-9C79-2F8251653E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188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6722-1B1A-48ED-90CA-CCFD00915C53}" type="datetimeFigureOut">
              <a:rPr lang="es-MX" smtClean="0"/>
              <a:t>04/03/2013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AD9C-6BCC-4306-9C79-2F8251653E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443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6722-1B1A-48ED-90CA-CCFD00915C53}" type="datetimeFigureOut">
              <a:rPr lang="es-MX" smtClean="0"/>
              <a:t>04/03/2013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AD9C-6BCC-4306-9C79-2F8251653E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600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6722-1B1A-48ED-90CA-CCFD00915C53}" type="datetimeFigureOut">
              <a:rPr lang="es-MX" smtClean="0"/>
              <a:t>04/03/2013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AD9C-6BCC-4306-9C79-2F8251653E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704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6722-1B1A-48ED-90CA-CCFD00915C53}" type="datetimeFigureOut">
              <a:rPr lang="es-MX" smtClean="0"/>
              <a:t>04/03/2013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AD9C-6BCC-4306-9C79-2F8251653E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594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6722-1B1A-48ED-90CA-CCFD00915C53}" type="datetimeFigureOut">
              <a:rPr lang="es-MX" smtClean="0"/>
              <a:t>04/03/2013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AD9C-6BCC-4306-9C79-2F8251653E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133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6722-1B1A-48ED-90CA-CCFD00915C53}" type="datetimeFigureOut">
              <a:rPr lang="es-MX" smtClean="0"/>
              <a:t>04/03/2013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AD9C-6BCC-4306-9C79-2F8251653E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022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B6722-1B1A-48ED-90CA-CCFD00915C53}" type="datetimeFigureOut">
              <a:rPr lang="es-MX" smtClean="0"/>
              <a:t>04/03/2013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DAD9C-6BCC-4306-9C79-2F8251653E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3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743200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1979712" y="3114588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smtClean="0"/>
              <a:t>Usuario:</a:t>
            </a:r>
            <a:endParaRPr lang="es-MX" sz="32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1403648" y="4221088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smtClean="0"/>
              <a:t>Contraseña:</a:t>
            </a:r>
            <a:endParaRPr lang="es-MX" sz="3200" b="1" dirty="0"/>
          </a:p>
        </p:txBody>
      </p:sp>
      <p:sp>
        <p:nvSpPr>
          <p:cNvPr id="8" name="7 Rectángulo redondeado"/>
          <p:cNvSpPr/>
          <p:nvPr/>
        </p:nvSpPr>
        <p:spPr>
          <a:xfrm>
            <a:off x="2699792" y="5836912"/>
            <a:ext cx="4013717" cy="79208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CuadroTexto"/>
          <p:cNvSpPr txBox="1"/>
          <p:nvPr/>
        </p:nvSpPr>
        <p:spPr>
          <a:xfrm>
            <a:off x="3482514" y="5911657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Iniciar Sesión</a:t>
            </a:r>
            <a:endParaRPr lang="es-MX" sz="3200" dirty="0"/>
          </a:p>
        </p:txBody>
      </p:sp>
      <p:sp>
        <p:nvSpPr>
          <p:cNvPr id="10" name="9 Rectángulo"/>
          <p:cNvSpPr/>
          <p:nvPr/>
        </p:nvSpPr>
        <p:spPr>
          <a:xfrm>
            <a:off x="3563888" y="3118675"/>
            <a:ext cx="401371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Rectángulo"/>
          <p:cNvSpPr/>
          <p:nvPr/>
        </p:nvSpPr>
        <p:spPr>
          <a:xfrm>
            <a:off x="3582619" y="4221088"/>
            <a:ext cx="401371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9707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5496" y="27384"/>
            <a:ext cx="910850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2267744" y="-747464"/>
            <a:ext cx="633670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28"/>
            <a:ext cx="9144000" cy="68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 descr="C:\Users\Juniocarl\Desktop\Sin título-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32" t="-19804" b="-1"/>
          <a:stretch/>
        </p:blipFill>
        <p:spPr bwMode="auto">
          <a:xfrm>
            <a:off x="3995936" y="-135396"/>
            <a:ext cx="5104230" cy="81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 redondeado"/>
          <p:cNvSpPr/>
          <p:nvPr/>
        </p:nvSpPr>
        <p:spPr>
          <a:xfrm>
            <a:off x="2565141" y="5044824"/>
            <a:ext cx="4013717" cy="79208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CuadroTexto"/>
          <p:cNvSpPr txBox="1"/>
          <p:nvPr/>
        </p:nvSpPr>
        <p:spPr>
          <a:xfrm>
            <a:off x="3789277" y="5148480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Aceptar</a:t>
            </a:r>
            <a:endParaRPr lang="es-MX" sz="32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1259632" y="1988840"/>
            <a:ext cx="6624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/>
              <a:t>El usuario o la contraseña son incorrectos..</a:t>
            </a:r>
          </a:p>
        </p:txBody>
      </p:sp>
    </p:spTree>
    <p:extLst>
      <p:ext uri="{BB962C8B-B14F-4D97-AF65-F5344CB8AC3E}">
        <p14:creationId xmlns:p14="http://schemas.microsoft.com/office/powerpoint/2010/main" val="3923480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5496" y="27384"/>
            <a:ext cx="910850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2267744" y="-747464"/>
            <a:ext cx="633670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28"/>
            <a:ext cx="9144000" cy="68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 descr="C:\Users\Juniocarl\Desktop\Sin título-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32" t="-19804" b="-1"/>
          <a:stretch/>
        </p:blipFill>
        <p:spPr bwMode="auto">
          <a:xfrm>
            <a:off x="3995936" y="-135396"/>
            <a:ext cx="5104230" cy="81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 redondeado"/>
          <p:cNvSpPr/>
          <p:nvPr/>
        </p:nvSpPr>
        <p:spPr>
          <a:xfrm>
            <a:off x="2565141" y="5044824"/>
            <a:ext cx="4013717" cy="79208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CuadroTexto"/>
          <p:cNvSpPr txBox="1"/>
          <p:nvPr/>
        </p:nvSpPr>
        <p:spPr>
          <a:xfrm>
            <a:off x="3789277" y="5148480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Aceptar</a:t>
            </a:r>
            <a:endParaRPr lang="es-MX" sz="32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1259632" y="1988840"/>
            <a:ext cx="7056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/>
              <a:t>La cantidad de ENTIDAD VALOR solicitada es insuficiente.</a:t>
            </a:r>
          </a:p>
        </p:txBody>
      </p:sp>
    </p:spTree>
    <p:extLst>
      <p:ext uri="{BB962C8B-B14F-4D97-AF65-F5344CB8AC3E}">
        <p14:creationId xmlns:p14="http://schemas.microsoft.com/office/powerpoint/2010/main" val="603969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5496" y="27384"/>
            <a:ext cx="910850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2267744" y="-747464"/>
            <a:ext cx="633670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28"/>
            <a:ext cx="9144000" cy="68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 descr="C:\Users\Juniocarl\Desktop\Sin título-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32" t="-19804" b="-1"/>
          <a:stretch/>
        </p:blipFill>
        <p:spPr bwMode="auto">
          <a:xfrm>
            <a:off x="3995936" y="-135396"/>
            <a:ext cx="5104230" cy="81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 redondeado"/>
          <p:cNvSpPr/>
          <p:nvPr/>
        </p:nvSpPr>
        <p:spPr>
          <a:xfrm>
            <a:off x="2565141" y="5044824"/>
            <a:ext cx="4013717" cy="79208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CuadroTexto"/>
          <p:cNvSpPr txBox="1"/>
          <p:nvPr/>
        </p:nvSpPr>
        <p:spPr>
          <a:xfrm>
            <a:off x="3789277" y="5148480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Aceptar</a:t>
            </a:r>
            <a:endParaRPr lang="es-MX" sz="32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1259632" y="1988840"/>
            <a:ext cx="6408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/>
              <a:t>ARTICULO ENTIDAD sólo acepta TIPO</a:t>
            </a:r>
          </a:p>
        </p:txBody>
      </p:sp>
    </p:spTree>
    <p:extLst>
      <p:ext uri="{BB962C8B-B14F-4D97-AF65-F5344CB8AC3E}">
        <p14:creationId xmlns:p14="http://schemas.microsoft.com/office/powerpoint/2010/main" val="1181135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5496" y="27384"/>
            <a:ext cx="910850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2267744" y="-747464"/>
            <a:ext cx="633670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28"/>
            <a:ext cx="9144000" cy="68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 descr="C:\Users\Juniocarl\Desktop\Sin título-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32" t="-19804" b="-1"/>
          <a:stretch/>
        </p:blipFill>
        <p:spPr bwMode="auto">
          <a:xfrm>
            <a:off x="3995936" y="-135396"/>
            <a:ext cx="5104230" cy="81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Rectángulo redondeado"/>
          <p:cNvSpPr/>
          <p:nvPr/>
        </p:nvSpPr>
        <p:spPr>
          <a:xfrm>
            <a:off x="2565141" y="5044824"/>
            <a:ext cx="4013717" cy="79208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3789277" y="5148480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Aceptar</a:t>
            </a:r>
            <a:endParaRPr lang="es-MX" sz="32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259632" y="1988840"/>
            <a:ext cx="6408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/>
              <a:t>ARTICULO ENTIDAD es un campo obligatorio</a:t>
            </a:r>
          </a:p>
        </p:txBody>
      </p:sp>
    </p:spTree>
    <p:extLst>
      <p:ext uri="{BB962C8B-B14F-4D97-AF65-F5344CB8AC3E}">
        <p14:creationId xmlns:p14="http://schemas.microsoft.com/office/powerpoint/2010/main" val="67122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5496" y="27384"/>
            <a:ext cx="910850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2267744" y="-747464"/>
            <a:ext cx="633670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28"/>
            <a:ext cx="9144000" cy="68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 descr="C:\Users\Juniocarl\Desktop\Sin título-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32" t="-19804" b="-1"/>
          <a:stretch/>
        </p:blipFill>
        <p:spPr bwMode="auto">
          <a:xfrm>
            <a:off x="3995936" y="-135396"/>
            <a:ext cx="5104230" cy="81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 redondeado"/>
          <p:cNvSpPr/>
          <p:nvPr/>
        </p:nvSpPr>
        <p:spPr>
          <a:xfrm>
            <a:off x="2565141" y="5044824"/>
            <a:ext cx="4013717" cy="79208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CuadroTexto"/>
          <p:cNvSpPr txBox="1"/>
          <p:nvPr/>
        </p:nvSpPr>
        <p:spPr>
          <a:xfrm>
            <a:off x="3789277" y="5148480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Aceptar</a:t>
            </a:r>
            <a:endParaRPr lang="es-MX" sz="32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1259632" y="1988840"/>
            <a:ext cx="6408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/>
              <a:t> ¿Desea ACCIÓN ARTICULO ENTIDAD?</a:t>
            </a:r>
          </a:p>
        </p:txBody>
      </p:sp>
    </p:spTree>
    <p:extLst>
      <p:ext uri="{BB962C8B-B14F-4D97-AF65-F5344CB8AC3E}">
        <p14:creationId xmlns:p14="http://schemas.microsoft.com/office/powerpoint/2010/main" val="3375531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5496" y="27384"/>
            <a:ext cx="910850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2267744" y="-747464"/>
            <a:ext cx="633670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28"/>
            <a:ext cx="9144000" cy="68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 descr="C:\Users\Juniocarl\Desktop\Sin título-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32" t="-19804" b="-1"/>
          <a:stretch/>
        </p:blipFill>
        <p:spPr bwMode="auto">
          <a:xfrm>
            <a:off x="3995936" y="-135396"/>
            <a:ext cx="5104230" cy="81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 redondeado"/>
          <p:cNvSpPr/>
          <p:nvPr/>
        </p:nvSpPr>
        <p:spPr>
          <a:xfrm>
            <a:off x="2565141" y="5044824"/>
            <a:ext cx="4013717" cy="79208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CuadroTexto"/>
          <p:cNvSpPr txBox="1"/>
          <p:nvPr/>
        </p:nvSpPr>
        <p:spPr>
          <a:xfrm>
            <a:off x="3789277" y="5148480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Aceptar</a:t>
            </a:r>
            <a:endParaRPr lang="es-MX" sz="32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1259632" y="1988840"/>
            <a:ext cx="6408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/>
              <a:t> ARTICULO ENTIDAD VALOR no existe.</a:t>
            </a:r>
          </a:p>
        </p:txBody>
      </p:sp>
    </p:spTree>
    <p:extLst>
      <p:ext uri="{BB962C8B-B14F-4D97-AF65-F5344CB8AC3E}">
        <p14:creationId xmlns:p14="http://schemas.microsoft.com/office/powerpoint/2010/main" val="2335507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5496" y="27384"/>
            <a:ext cx="910850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2267744" y="-747464"/>
            <a:ext cx="633670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28"/>
            <a:ext cx="9144000" cy="68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 descr="C:\Users\Juniocarl\Desktop\Sin título-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32" t="-19804" b="-1"/>
          <a:stretch/>
        </p:blipFill>
        <p:spPr bwMode="auto">
          <a:xfrm>
            <a:off x="3995936" y="-135396"/>
            <a:ext cx="5104230" cy="81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Rectángulo redondeado"/>
          <p:cNvSpPr/>
          <p:nvPr/>
        </p:nvSpPr>
        <p:spPr>
          <a:xfrm>
            <a:off x="2565141" y="5044824"/>
            <a:ext cx="4013717" cy="79208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3789277" y="5148480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Aceptar</a:t>
            </a:r>
            <a:endParaRPr lang="es-MX" sz="32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259632" y="1988840"/>
            <a:ext cx="6408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/>
              <a:t> ARTICULO ENTIDAD VALOR ya </a:t>
            </a:r>
            <a:r>
              <a:rPr lang="es-MX" sz="4000" dirty="0" smtClean="0"/>
              <a:t>existe.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2177419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5496" y="27384"/>
            <a:ext cx="910850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2 Rectángulo"/>
          <p:cNvSpPr/>
          <p:nvPr/>
        </p:nvSpPr>
        <p:spPr>
          <a:xfrm>
            <a:off x="2267744" y="-747464"/>
            <a:ext cx="633670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28"/>
            <a:ext cx="9144000" cy="68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C:\Users\Juniocarl\Desktop\Sin título-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32" t="-19804" b="-1"/>
          <a:stretch/>
        </p:blipFill>
        <p:spPr bwMode="auto">
          <a:xfrm>
            <a:off x="3995936" y="-135396"/>
            <a:ext cx="5104230" cy="81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 redondeado"/>
          <p:cNvSpPr/>
          <p:nvPr/>
        </p:nvSpPr>
        <p:spPr>
          <a:xfrm>
            <a:off x="2565141" y="5044824"/>
            <a:ext cx="4013717" cy="79208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3789277" y="5148480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Aceptar</a:t>
            </a:r>
            <a:endParaRPr lang="es-MX" sz="3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259632" y="1988840"/>
            <a:ext cx="6408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/>
              <a:t> ARTICULO ENTIDAD VALOR no existe.</a:t>
            </a:r>
          </a:p>
        </p:txBody>
      </p:sp>
    </p:spTree>
    <p:extLst>
      <p:ext uri="{BB962C8B-B14F-4D97-AF65-F5344CB8AC3E}">
        <p14:creationId xmlns:p14="http://schemas.microsoft.com/office/powerpoint/2010/main" val="1642556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5496" y="27384"/>
            <a:ext cx="910850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2 Rectángulo"/>
          <p:cNvSpPr/>
          <p:nvPr/>
        </p:nvSpPr>
        <p:spPr>
          <a:xfrm>
            <a:off x="2267744" y="-747464"/>
            <a:ext cx="633670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28"/>
            <a:ext cx="9144000" cy="68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C:\Users\Juniocarl\Desktop\Sin título-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32" t="-19804" b="-1"/>
          <a:stretch/>
        </p:blipFill>
        <p:spPr bwMode="auto">
          <a:xfrm>
            <a:off x="3995936" y="-135396"/>
            <a:ext cx="5104230" cy="81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 redondeado"/>
          <p:cNvSpPr/>
          <p:nvPr/>
        </p:nvSpPr>
        <p:spPr>
          <a:xfrm>
            <a:off x="2565141" y="5044824"/>
            <a:ext cx="4013717" cy="79208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3789277" y="5148480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Aceptar</a:t>
            </a:r>
            <a:endParaRPr lang="es-MX" sz="3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259632" y="1988840"/>
            <a:ext cx="6408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/>
              <a:t> ARTICULO ENTIDAD VALOR no existe.</a:t>
            </a:r>
          </a:p>
        </p:txBody>
      </p:sp>
    </p:spTree>
    <p:extLst>
      <p:ext uri="{BB962C8B-B14F-4D97-AF65-F5344CB8AC3E}">
        <p14:creationId xmlns:p14="http://schemas.microsoft.com/office/powerpoint/2010/main" val="16181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-40650"/>
            <a:ext cx="91085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6" name="25 Rectángulo"/>
          <p:cNvSpPr/>
          <p:nvPr/>
        </p:nvSpPr>
        <p:spPr>
          <a:xfrm>
            <a:off x="2339752" y="1229480"/>
            <a:ext cx="6552728" cy="47365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AC090"/>
            </a:solidFill>
          </a:ln>
          <a:effectLst>
            <a:softEdge rad="127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323528" y="1029425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 smtClean="0"/>
              <a:t>ÁREA</a:t>
            </a:r>
            <a:endParaRPr lang="es-MX" sz="2000" b="1" dirty="0"/>
          </a:p>
        </p:txBody>
      </p:sp>
      <p:sp>
        <p:nvSpPr>
          <p:cNvPr id="7" name="6 Rectángulo"/>
          <p:cNvSpPr/>
          <p:nvPr/>
        </p:nvSpPr>
        <p:spPr>
          <a:xfrm>
            <a:off x="2267744" y="-747464"/>
            <a:ext cx="633670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35496" y="5229200"/>
            <a:ext cx="9108504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Desarrollado por Nosotros</a:t>
            </a:r>
          </a:p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2013</a:t>
            </a:r>
            <a:endParaRPr lang="es-MX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28"/>
            <a:ext cx="9144000" cy="6836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</p:pic>
      <p:pic>
        <p:nvPicPr>
          <p:cNvPr id="19" name="Picture 4" descr="C:\Users\Juniocarl\Desktop\Sin título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9" y="27384"/>
            <a:ext cx="9007266" cy="68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1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04861"/>
              </p:ext>
            </p:extLst>
          </p:nvPr>
        </p:nvGraphicFramePr>
        <p:xfrm>
          <a:off x="2568116" y="1636054"/>
          <a:ext cx="6096000" cy="1102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74475"/>
                <a:gridCol w="1673525"/>
                <a:gridCol w="1362974"/>
                <a:gridCol w="1685026"/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1"/>
                          </a:solidFill>
                        </a:rPr>
                        <a:t>Área</a:t>
                      </a:r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Asunto</a:t>
                      </a:r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3829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u="sng" dirty="0" smtClean="0"/>
                        <a:t>Asunto de la Notificación</a:t>
                      </a:r>
                      <a:endParaRPr lang="es-MX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1" name="20 CuadroTexto"/>
          <p:cNvSpPr txBox="1"/>
          <p:nvPr/>
        </p:nvSpPr>
        <p:spPr>
          <a:xfrm>
            <a:off x="6660233" y="911102"/>
            <a:ext cx="2230806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000" dirty="0" smtClean="0"/>
              <a:t>Enviar notificación</a:t>
            </a:r>
            <a:endParaRPr lang="es-MX" dirty="0"/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664" y="2044089"/>
            <a:ext cx="289353" cy="286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663" y="2422629"/>
            <a:ext cx="289353" cy="286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550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-40650"/>
            <a:ext cx="91085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2339752" y="1229480"/>
            <a:ext cx="6552728" cy="47365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AC090"/>
            </a:solidFill>
          </a:ln>
          <a:effectLst>
            <a:softEdge rad="127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323528" y="1029425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 smtClean="0"/>
              <a:t>ÁREA</a:t>
            </a:r>
            <a:endParaRPr lang="es-MX" sz="2000" b="1" dirty="0"/>
          </a:p>
        </p:txBody>
      </p:sp>
      <p:sp>
        <p:nvSpPr>
          <p:cNvPr id="7" name="6 Rectángulo"/>
          <p:cNvSpPr/>
          <p:nvPr/>
        </p:nvSpPr>
        <p:spPr>
          <a:xfrm>
            <a:off x="2267744" y="-747464"/>
            <a:ext cx="633670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35496" y="5229200"/>
            <a:ext cx="9108504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Desarrollado por Nosotros</a:t>
            </a:r>
          </a:p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2013</a:t>
            </a:r>
            <a:endParaRPr lang="es-MX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28"/>
            <a:ext cx="9144000" cy="6836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</p:pic>
      <p:pic>
        <p:nvPicPr>
          <p:cNvPr id="10" name="Picture 4" descr="C:\Users\Juniocarl\Desktop\Sin título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9" y="27384"/>
            <a:ext cx="9007266" cy="68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14 CuadroTexto"/>
          <p:cNvSpPr txBox="1"/>
          <p:nvPr/>
        </p:nvSpPr>
        <p:spPr>
          <a:xfrm>
            <a:off x="3059832" y="162880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Área: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4067944" y="1628800"/>
            <a:ext cx="23042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Triángulo isósceles"/>
          <p:cNvSpPr/>
          <p:nvPr/>
        </p:nvSpPr>
        <p:spPr>
          <a:xfrm flipV="1">
            <a:off x="6012160" y="1660158"/>
            <a:ext cx="332982" cy="18466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CuadroTexto"/>
          <p:cNvSpPr txBox="1"/>
          <p:nvPr/>
        </p:nvSpPr>
        <p:spPr>
          <a:xfrm>
            <a:off x="3059832" y="21235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Asunto: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4041788" y="2078610"/>
            <a:ext cx="45626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Rectángulo"/>
          <p:cNvSpPr/>
          <p:nvPr/>
        </p:nvSpPr>
        <p:spPr>
          <a:xfrm>
            <a:off x="3059832" y="2708920"/>
            <a:ext cx="5400600" cy="1656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CuadroTexto"/>
          <p:cNvSpPr txBox="1"/>
          <p:nvPr/>
        </p:nvSpPr>
        <p:spPr>
          <a:xfrm>
            <a:off x="3275856" y="4725144"/>
            <a:ext cx="18002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Enviar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6660232" y="4732275"/>
            <a:ext cx="18002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Cancelar</a:t>
            </a:r>
          </a:p>
        </p:txBody>
      </p:sp>
    </p:spTree>
    <p:extLst>
      <p:ext uri="{BB962C8B-B14F-4D97-AF65-F5344CB8AC3E}">
        <p14:creationId xmlns:p14="http://schemas.microsoft.com/office/powerpoint/2010/main" val="255178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-40650"/>
            <a:ext cx="91085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2339752" y="1261942"/>
            <a:ext cx="6552728" cy="47365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AC090"/>
            </a:solidFill>
          </a:ln>
          <a:effectLst>
            <a:softEdge rad="127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517936" y="1029425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 smtClean="0"/>
              <a:t>ÁREA</a:t>
            </a:r>
            <a:endParaRPr lang="es-MX" sz="2000" b="1" dirty="0"/>
          </a:p>
        </p:txBody>
      </p:sp>
      <p:sp>
        <p:nvSpPr>
          <p:cNvPr id="7" name="6 Rectángulo"/>
          <p:cNvSpPr/>
          <p:nvPr/>
        </p:nvSpPr>
        <p:spPr>
          <a:xfrm>
            <a:off x="2267744" y="-747464"/>
            <a:ext cx="633670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35496" y="5229200"/>
            <a:ext cx="9108504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Desarrollado por Nosotros</a:t>
            </a:r>
          </a:p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 2013</a:t>
            </a:r>
            <a:endParaRPr lang="es-MX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28"/>
            <a:ext cx="9144000" cy="6836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</p:pic>
      <p:pic>
        <p:nvPicPr>
          <p:cNvPr id="10" name="Picture 4" descr="C:\Users\Juniocarl\Desktop\Sin título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9" y="27384"/>
            <a:ext cx="9007266" cy="68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7380971" y="711047"/>
            <a:ext cx="1511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u="sng" dirty="0" smtClean="0"/>
              <a:t>Regresar</a:t>
            </a:r>
            <a:endParaRPr lang="es-MX" u="sng" dirty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971" y="1459143"/>
            <a:ext cx="289353" cy="286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14 CuadroTexto"/>
          <p:cNvSpPr txBox="1"/>
          <p:nvPr/>
        </p:nvSpPr>
        <p:spPr>
          <a:xfrm>
            <a:off x="1979712" y="1429535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Asunto de la notificación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847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420888"/>
            <a:ext cx="8229600" cy="1143000"/>
          </a:xfrm>
        </p:spPr>
        <p:txBody>
          <a:bodyPr/>
          <a:lstStyle/>
          <a:p>
            <a:r>
              <a:rPr lang="es-MX" dirty="0" smtClean="0"/>
              <a:t>Mensajes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330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5496" y="27384"/>
            <a:ext cx="910850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6 Rectángulo"/>
          <p:cNvSpPr/>
          <p:nvPr/>
        </p:nvSpPr>
        <p:spPr>
          <a:xfrm>
            <a:off x="2267744" y="-747464"/>
            <a:ext cx="633670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28"/>
            <a:ext cx="9144000" cy="68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 descr="C:\Users\Juniocarl\Desktop\Sin título-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32" t="-19804" b="-1"/>
          <a:stretch/>
        </p:blipFill>
        <p:spPr bwMode="auto">
          <a:xfrm>
            <a:off x="3995936" y="-135396"/>
            <a:ext cx="5104230" cy="81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19 Rectángulo redondeado"/>
          <p:cNvSpPr/>
          <p:nvPr/>
        </p:nvSpPr>
        <p:spPr>
          <a:xfrm>
            <a:off x="2565141" y="5044824"/>
            <a:ext cx="4013717" cy="79208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CuadroTexto"/>
          <p:cNvSpPr txBox="1"/>
          <p:nvPr/>
        </p:nvSpPr>
        <p:spPr>
          <a:xfrm>
            <a:off x="3789277" y="5148480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Aceptar</a:t>
            </a:r>
            <a:endParaRPr lang="es-MX" sz="3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1259632" y="1988840"/>
            <a:ext cx="6624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 smtClean="0"/>
              <a:t>ARTICULO | ENTIDAD | VALOR ha sido OPERACIÓN exitosamente.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677530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5496" y="27384"/>
            <a:ext cx="910850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2267744" y="-747464"/>
            <a:ext cx="633670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28"/>
            <a:ext cx="9144000" cy="68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 descr="C:\Users\Juniocarl\Desktop\Sin título-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32" t="-19804" b="-1"/>
          <a:stretch/>
        </p:blipFill>
        <p:spPr bwMode="auto">
          <a:xfrm>
            <a:off x="3995936" y="-135396"/>
            <a:ext cx="5104230" cy="81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 redondeado"/>
          <p:cNvSpPr/>
          <p:nvPr/>
        </p:nvSpPr>
        <p:spPr>
          <a:xfrm>
            <a:off x="2565141" y="5044824"/>
            <a:ext cx="4013717" cy="79208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CuadroTexto"/>
          <p:cNvSpPr txBox="1"/>
          <p:nvPr/>
        </p:nvSpPr>
        <p:spPr>
          <a:xfrm>
            <a:off x="3789277" y="5148480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Aceptar</a:t>
            </a:r>
            <a:endParaRPr lang="es-MX" sz="32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1259632" y="1988840"/>
            <a:ext cx="6624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/>
              <a:t>Error al intentar OPERACIÓN ARTICULO | ENTIDAD | VALOR</a:t>
            </a:r>
          </a:p>
        </p:txBody>
      </p:sp>
    </p:spTree>
    <p:extLst>
      <p:ext uri="{BB962C8B-B14F-4D97-AF65-F5344CB8AC3E}">
        <p14:creationId xmlns:p14="http://schemas.microsoft.com/office/powerpoint/2010/main" val="402475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5496" y="27384"/>
            <a:ext cx="910850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2267744" y="-747464"/>
            <a:ext cx="633670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28"/>
            <a:ext cx="9144000" cy="68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 descr="C:\Users\Juniocarl\Desktop\Sin título-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32" t="-19804" b="-1"/>
          <a:stretch/>
        </p:blipFill>
        <p:spPr bwMode="auto">
          <a:xfrm>
            <a:off x="3995936" y="-135396"/>
            <a:ext cx="5104230" cy="81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Rectángulo redondeado"/>
          <p:cNvSpPr/>
          <p:nvPr/>
        </p:nvSpPr>
        <p:spPr>
          <a:xfrm>
            <a:off x="2565141" y="5044824"/>
            <a:ext cx="4013717" cy="79208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3789277" y="5148480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Aceptar</a:t>
            </a:r>
            <a:endParaRPr lang="es-MX" sz="32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259632" y="1988840"/>
            <a:ext cx="6624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/>
              <a:t>ARTICULO ENTIDAD VALOR no muestra ningún resultado.</a:t>
            </a:r>
          </a:p>
        </p:txBody>
      </p:sp>
    </p:spTree>
    <p:extLst>
      <p:ext uri="{BB962C8B-B14F-4D97-AF65-F5344CB8AC3E}">
        <p14:creationId xmlns:p14="http://schemas.microsoft.com/office/powerpoint/2010/main" val="3338213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5496" y="27384"/>
            <a:ext cx="910850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2267744" y="-747464"/>
            <a:ext cx="6336704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28"/>
            <a:ext cx="9144000" cy="68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 descr="C:\Users\Juniocarl\Desktop\Sin título-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32" t="-19804" b="-1"/>
          <a:stretch/>
        </p:blipFill>
        <p:spPr bwMode="auto">
          <a:xfrm>
            <a:off x="3995936" y="-135396"/>
            <a:ext cx="5104230" cy="81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 redondeado"/>
          <p:cNvSpPr/>
          <p:nvPr/>
        </p:nvSpPr>
        <p:spPr>
          <a:xfrm>
            <a:off x="2565141" y="5044824"/>
            <a:ext cx="4013717" cy="79208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CuadroTexto"/>
          <p:cNvSpPr txBox="1"/>
          <p:nvPr/>
        </p:nvSpPr>
        <p:spPr>
          <a:xfrm>
            <a:off x="3789277" y="5148480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Aceptar</a:t>
            </a:r>
            <a:endParaRPr lang="es-MX" sz="32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1259632" y="1988840"/>
            <a:ext cx="6624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/>
              <a:t>No se pudo establecer conexión con la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11028031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158</Words>
  <Application>Microsoft Office PowerPoint</Application>
  <PresentationFormat>Presentación en pantalla (4:3)</PresentationFormat>
  <Paragraphs>49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Mensajes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Lariice</dc:creator>
  <cp:lastModifiedBy>Lariice</cp:lastModifiedBy>
  <cp:revision>14</cp:revision>
  <dcterms:created xsi:type="dcterms:W3CDTF">2013-02-28T00:59:56Z</dcterms:created>
  <dcterms:modified xsi:type="dcterms:W3CDTF">2013-03-05T04:31:38Z</dcterms:modified>
</cp:coreProperties>
</file>