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57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BBC"/>
    <a:srgbClr val="81BEF7"/>
    <a:srgbClr val="F466CB"/>
    <a:srgbClr val="FCB6F2"/>
    <a:srgbClr val="F1F896"/>
    <a:srgbClr val="FEF1E6"/>
    <a:srgbClr val="FCCCF5"/>
    <a:srgbClr val="F13DBE"/>
    <a:srgbClr val="FA94E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E6AD-7F7C-4FE0-A432-1CDBAA99F7AC}" type="datetimeFigureOut">
              <a:rPr lang="es-MX" smtClean="0"/>
              <a:pPr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55B9-7E1E-45D3-B1D5-8C9371B03B2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483768" y="1052736"/>
            <a:ext cx="2232248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Registrar Venta</a:t>
            </a:r>
            <a:endParaRPr lang="es-MX" dirty="0"/>
          </a:p>
        </p:txBody>
      </p:sp>
      <p:sp>
        <p:nvSpPr>
          <p:cNvPr id="41" name="40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67544" y="1556792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0070C0"/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11760" y="1844824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84176"/>
                <a:gridCol w="936104"/>
                <a:gridCol w="864096"/>
                <a:gridCol w="1512168"/>
                <a:gridCol w="1152127"/>
              </a:tblGrid>
              <a:tr h="226824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IdVenta</a:t>
                      </a:r>
                      <a:r>
                        <a:rPr lang="es-MX" sz="1400" dirty="0" smtClean="0"/>
                        <a:t>         RFC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Total</a:t>
                      </a:r>
                      <a:r>
                        <a:rPr lang="es-MX" sz="1400" baseline="0" dirty="0" smtClean="0"/>
                        <a:t>         Fecha</a:t>
                      </a:r>
                      <a:r>
                        <a:rPr lang="es-MX" sz="1400" dirty="0" smtClean="0"/>
                        <a:t>      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4" descr="http://images.all-free-download.com/images/graphiclarge/edit_male_user_983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276872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20" name="Picture 8" descr="http://b.dryicons.com/images/icon_sets/shine_icon_set/png/256x256/business_user_de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2204864"/>
            <a:ext cx="350168" cy="35016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8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593824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285984" y="714356"/>
            <a:ext cx="6500858" cy="4929222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3714744" y="976954"/>
            <a:ext cx="2643206" cy="52322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Pedido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67544" y="1556792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0070C0"/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523857" y="4192598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0132"/>
                <a:gridCol w="1000132"/>
                <a:gridCol w="1071570"/>
                <a:gridCol w="1357322"/>
                <a:gridCol w="1619515"/>
              </a:tblGrid>
              <a:tr h="226824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idArticulo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Fecha</a:t>
                      </a:r>
                      <a:r>
                        <a:rPr lang="es-MX" sz="1400" baseline="0" dirty="0" smtClean="0"/>
                        <a:t> Entrega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8831" y="4621226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85 Grupo"/>
          <p:cNvGrpSpPr/>
          <p:nvPr/>
        </p:nvGrpSpPr>
        <p:grpSpPr>
          <a:xfrm>
            <a:off x="2357422" y="1571612"/>
            <a:ext cx="6286544" cy="3786214"/>
            <a:chOff x="2357422" y="1571612"/>
            <a:chExt cx="6286544" cy="3786214"/>
          </a:xfrm>
        </p:grpSpPr>
        <p:grpSp>
          <p:nvGrpSpPr>
            <p:cNvPr id="80" name="79 Grupo"/>
            <p:cNvGrpSpPr/>
            <p:nvPr/>
          </p:nvGrpSpPr>
          <p:grpSpPr>
            <a:xfrm>
              <a:off x="2357422" y="1571612"/>
              <a:ext cx="6286544" cy="3786214"/>
              <a:chOff x="2357422" y="1571612"/>
              <a:chExt cx="6286544" cy="3786214"/>
            </a:xfrm>
          </p:grpSpPr>
          <p:grpSp>
            <p:nvGrpSpPr>
              <p:cNvPr id="70" name="69 Grupo"/>
              <p:cNvGrpSpPr/>
              <p:nvPr/>
            </p:nvGrpSpPr>
            <p:grpSpPr>
              <a:xfrm>
                <a:off x="2357422" y="2357430"/>
                <a:ext cx="6286544" cy="369332"/>
                <a:chOff x="2357422" y="2202412"/>
                <a:chExt cx="6286544" cy="369332"/>
              </a:xfrm>
            </p:grpSpPr>
            <p:cxnSp>
              <p:nvCxnSpPr>
                <p:cNvPr id="59" name="58 Conector recto"/>
                <p:cNvCxnSpPr/>
                <p:nvPr/>
              </p:nvCxnSpPr>
              <p:spPr>
                <a:xfrm>
                  <a:off x="3643306" y="2428868"/>
                  <a:ext cx="5000660" cy="1588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65 CuadroTexto"/>
                <p:cNvSpPr txBox="1"/>
                <p:nvPr/>
              </p:nvSpPr>
              <p:spPr>
                <a:xfrm>
                  <a:off x="2357422" y="2202412"/>
                  <a:ext cx="1714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 smtClean="0">
                      <a:solidFill>
                        <a:schemeClr val="bg1"/>
                      </a:solidFill>
                    </a:rPr>
                    <a:t>ARTÍCULOS</a:t>
                  </a:r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2" name="71 CuadroTexto"/>
              <p:cNvSpPr txBox="1"/>
              <p:nvPr/>
            </p:nvSpPr>
            <p:spPr>
              <a:xfrm>
                <a:off x="4071934" y="5080827"/>
                <a:ext cx="1285884" cy="2769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s-MX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MX" sz="1200" dirty="0" smtClean="0">
                    <a:solidFill>
                      <a:schemeClr val="bg1"/>
                    </a:solidFill>
                  </a:rPr>
                  <a:t>Cerrar Venta</a:t>
                </a:r>
                <a:endParaRPr lang="es-MX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9" name="78 Grupo"/>
              <p:cNvGrpSpPr/>
              <p:nvPr/>
            </p:nvGrpSpPr>
            <p:grpSpPr>
              <a:xfrm>
                <a:off x="2428860" y="2767010"/>
                <a:ext cx="5909954" cy="1162056"/>
                <a:chOff x="2428860" y="2767010"/>
                <a:chExt cx="5909954" cy="1162056"/>
              </a:xfrm>
            </p:grpSpPr>
            <p:grpSp>
              <p:nvGrpSpPr>
                <p:cNvPr id="57" name="56 Grupo"/>
                <p:cNvGrpSpPr/>
                <p:nvPr/>
              </p:nvGrpSpPr>
              <p:grpSpPr>
                <a:xfrm>
                  <a:off x="2428860" y="2767010"/>
                  <a:ext cx="4429154" cy="804866"/>
                  <a:chOff x="2643174" y="2428868"/>
                  <a:chExt cx="4429154" cy="804866"/>
                </a:xfrm>
              </p:grpSpPr>
              <p:grpSp>
                <p:nvGrpSpPr>
                  <p:cNvPr id="46" name="45 Grupo"/>
                  <p:cNvGrpSpPr/>
                  <p:nvPr/>
                </p:nvGrpSpPr>
                <p:grpSpPr>
                  <a:xfrm>
                    <a:off x="2643174" y="2428868"/>
                    <a:ext cx="2928958" cy="369332"/>
                    <a:chOff x="4643438" y="1916660"/>
                    <a:chExt cx="2928958" cy="369332"/>
                  </a:xfrm>
                </p:grpSpPr>
                <p:grpSp>
                  <p:nvGrpSpPr>
                    <p:cNvPr id="47" name="31 Grupo"/>
                    <p:cNvGrpSpPr/>
                    <p:nvPr/>
                  </p:nvGrpSpPr>
                  <p:grpSpPr>
                    <a:xfrm>
                      <a:off x="5715008" y="1928802"/>
                      <a:ext cx="1857388" cy="285752"/>
                      <a:chOff x="5715008" y="1928802"/>
                      <a:chExt cx="1857388" cy="285752"/>
                    </a:xfrm>
                  </p:grpSpPr>
                  <p:sp>
                    <p:nvSpPr>
                      <p:cNvPr id="49" name="48 Rectángulo"/>
                      <p:cNvSpPr/>
                      <p:nvPr/>
                    </p:nvSpPr>
                    <p:spPr>
                      <a:xfrm>
                        <a:off x="5715008" y="1928802"/>
                        <a:ext cx="1857388" cy="2857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50" name="49 Rectángulo"/>
                      <p:cNvSpPr/>
                      <p:nvPr/>
                    </p:nvSpPr>
                    <p:spPr>
                      <a:xfrm>
                        <a:off x="7286644" y="1928802"/>
                        <a:ext cx="285752" cy="28575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51" name="50 Triángulo isósceles"/>
                      <p:cNvSpPr/>
                      <p:nvPr/>
                    </p:nvSpPr>
                    <p:spPr>
                      <a:xfrm rot="10800000">
                        <a:off x="7358082" y="2000240"/>
                        <a:ext cx="214314" cy="142876"/>
                      </a:xfrm>
                      <a:prstGeom prst="triangl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48" name="47 CuadroTexto"/>
                    <p:cNvSpPr txBox="1"/>
                    <p:nvPr/>
                  </p:nvSpPr>
                  <p:spPr>
                    <a:xfrm>
                      <a:off x="4643438" y="1916660"/>
                      <a:ext cx="11020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MX" dirty="0" smtClean="0"/>
                        <a:t>Producto:</a:t>
                      </a:r>
                      <a:endParaRPr lang="es-MX" dirty="0"/>
                    </a:p>
                  </p:txBody>
                </p:sp>
              </p:grpSp>
              <p:sp>
                <p:nvSpPr>
                  <p:cNvPr id="52" name="51 CuadroTexto"/>
                  <p:cNvSpPr txBox="1"/>
                  <p:nvPr/>
                </p:nvSpPr>
                <p:spPr>
                  <a:xfrm>
                    <a:off x="2643174" y="2857496"/>
                    <a:ext cx="27799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dirty="0" smtClean="0"/>
                      <a:t>Fecha de Entrega: </a:t>
                    </a:r>
                    <a:r>
                      <a:rPr lang="es-MX" u="sng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##/##/##</a:t>
                    </a:r>
                    <a:endParaRPr lang="es-MX" u="sng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55" name="54 Grupo"/>
                  <p:cNvGrpSpPr/>
                  <p:nvPr/>
                </p:nvGrpSpPr>
                <p:grpSpPr>
                  <a:xfrm>
                    <a:off x="5643570" y="2435774"/>
                    <a:ext cx="1428758" cy="369332"/>
                    <a:chOff x="5425684" y="2995136"/>
                    <a:chExt cx="1500196" cy="369332"/>
                  </a:xfrm>
                </p:grpSpPr>
                <p:sp>
                  <p:nvSpPr>
                    <p:cNvPr id="53" name="52 Rectángulo"/>
                    <p:cNvSpPr/>
                    <p:nvPr/>
                  </p:nvSpPr>
                  <p:spPr>
                    <a:xfrm>
                      <a:off x="6497252" y="3000372"/>
                      <a:ext cx="428628" cy="28575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54" name="53 CuadroTexto"/>
                    <p:cNvSpPr txBox="1"/>
                    <p:nvPr/>
                  </p:nvSpPr>
                  <p:spPr>
                    <a:xfrm>
                      <a:off x="5425684" y="2995136"/>
                      <a:ext cx="11948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MX" dirty="0" smtClean="0"/>
                        <a:t>Cantidad: </a:t>
                      </a:r>
                      <a:endParaRPr lang="es-MX" dirty="0"/>
                    </a:p>
                  </p:txBody>
                </p:sp>
              </p:grpSp>
              <p:pic>
                <p:nvPicPr>
                  <p:cNvPr id="56" name="55 Imagen" descr="calendar_date.png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7818" y="2928934"/>
                    <a:ext cx="304800" cy="30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1" name="70 CuadroTexto"/>
                <p:cNvSpPr txBox="1"/>
                <p:nvPr/>
              </p:nvSpPr>
              <p:spPr>
                <a:xfrm>
                  <a:off x="2500298" y="3652067"/>
                  <a:ext cx="1285884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s-MX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s-MX" sz="1200" dirty="0" smtClean="0">
                      <a:solidFill>
                        <a:schemeClr val="bg1"/>
                      </a:solidFill>
                    </a:rPr>
                    <a:t>Agregar Articulo</a:t>
                  </a:r>
                  <a:endParaRPr lang="es-MX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72 CuadroTexto"/>
                <p:cNvSpPr txBox="1"/>
                <p:nvPr/>
              </p:nvSpPr>
              <p:spPr>
                <a:xfrm>
                  <a:off x="6929454" y="2773916"/>
                  <a:ext cx="1409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/>
                    <a:t>Almacén:</a:t>
                  </a:r>
                  <a:r>
                    <a:rPr lang="es-MX" u="sng" dirty="0" smtClean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###</a:t>
                  </a:r>
                  <a:endParaRPr lang="es-MX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" name="74 CuadroTexto"/>
              <p:cNvSpPr txBox="1"/>
              <p:nvPr/>
            </p:nvSpPr>
            <p:spPr>
              <a:xfrm>
                <a:off x="5572132" y="5080827"/>
                <a:ext cx="1285884" cy="2769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s-MX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MX" sz="1200" dirty="0" smtClean="0">
                    <a:solidFill>
                      <a:schemeClr val="bg1"/>
                    </a:solidFill>
                  </a:rPr>
                  <a:t>Cancelar</a:t>
                </a:r>
                <a:endParaRPr lang="es-MX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8" name="77 Grupo"/>
              <p:cNvGrpSpPr/>
              <p:nvPr/>
            </p:nvGrpSpPr>
            <p:grpSpPr>
              <a:xfrm>
                <a:off x="2428860" y="1571612"/>
                <a:ext cx="5649241" cy="726522"/>
                <a:chOff x="2428860" y="1571612"/>
                <a:chExt cx="5649241" cy="726522"/>
              </a:xfrm>
            </p:grpSpPr>
            <p:grpSp>
              <p:nvGrpSpPr>
                <p:cNvPr id="74" name="73 Grupo"/>
                <p:cNvGrpSpPr/>
                <p:nvPr/>
              </p:nvGrpSpPr>
              <p:grpSpPr>
                <a:xfrm>
                  <a:off x="2428860" y="1571612"/>
                  <a:ext cx="5649241" cy="726522"/>
                  <a:chOff x="2643174" y="1571612"/>
                  <a:chExt cx="5649241" cy="726522"/>
                </a:xfrm>
              </p:grpSpPr>
              <p:sp>
                <p:nvSpPr>
                  <p:cNvPr id="25" name="24 CuadroTexto"/>
                  <p:cNvSpPr txBox="1"/>
                  <p:nvPr/>
                </p:nvSpPr>
                <p:spPr>
                  <a:xfrm>
                    <a:off x="2643174" y="1571612"/>
                    <a:ext cx="10984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dirty="0" smtClean="0"/>
                      <a:t>F</a:t>
                    </a:r>
                    <a:r>
                      <a:rPr lang="es-MX" dirty="0" smtClean="0"/>
                      <a:t>olio: </a:t>
                    </a:r>
                    <a:r>
                      <a:rPr lang="es-MX" u="sng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###</a:t>
                    </a:r>
                    <a:endParaRPr lang="es-MX" u="sng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36" name="35 Grupo"/>
                  <p:cNvGrpSpPr/>
                  <p:nvPr/>
                </p:nvGrpSpPr>
                <p:grpSpPr>
                  <a:xfrm>
                    <a:off x="2643174" y="1928802"/>
                    <a:ext cx="2714644" cy="369332"/>
                    <a:chOff x="4643438" y="1857366"/>
                    <a:chExt cx="2714644" cy="369332"/>
                  </a:xfrm>
                </p:grpSpPr>
                <p:grpSp>
                  <p:nvGrpSpPr>
                    <p:cNvPr id="32" name="31 Grupo"/>
                    <p:cNvGrpSpPr/>
                    <p:nvPr/>
                  </p:nvGrpSpPr>
                  <p:grpSpPr>
                    <a:xfrm>
                      <a:off x="5500694" y="1928802"/>
                      <a:ext cx="1857388" cy="285752"/>
                      <a:chOff x="5500694" y="1928802"/>
                      <a:chExt cx="1857388" cy="285752"/>
                    </a:xfrm>
                  </p:grpSpPr>
                  <p:sp>
                    <p:nvSpPr>
                      <p:cNvPr id="26" name="25 Rectángulo"/>
                      <p:cNvSpPr/>
                      <p:nvPr/>
                    </p:nvSpPr>
                    <p:spPr>
                      <a:xfrm>
                        <a:off x="5500694" y="1928802"/>
                        <a:ext cx="1857388" cy="2857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29" name="28 Rectángulo"/>
                      <p:cNvSpPr/>
                      <p:nvPr/>
                    </p:nvSpPr>
                    <p:spPr>
                      <a:xfrm>
                        <a:off x="7072330" y="1928802"/>
                        <a:ext cx="285752" cy="28575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30" name="29 Triángulo isósceles"/>
                      <p:cNvSpPr/>
                      <p:nvPr/>
                    </p:nvSpPr>
                    <p:spPr>
                      <a:xfrm rot="10800000">
                        <a:off x="7143768" y="2000240"/>
                        <a:ext cx="214314" cy="142876"/>
                      </a:xfrm>
                      <a:prstGeom prst="triangl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31" name="30 CuadroTexto"/>
                    <p:cNvSpPr txBox="1"/>
                    <p:nvPr/>
                  </p:nvSpPr>
                  <p:spPr>
                    <a:xfrm>
                      <a:off x="4643438" y="1857366"/>
                      <a:ext cx="9014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MX" dirty="0" smtClean="0"/>
                        <a:t>Cliente:</a:t>
                      </a:r>
                      <a:endParaRPr lang="es-MX" dirty="0"/>
                    </a:p>
                  </p:txBody>
                </p:sp>
              </p:grpSp>
              <p:sp>
                <p:nvSpPr>
                  <p:cNvPr id="37" name="36 CuadroTexto"/>
                  <p:cNvSpPr txBox="1"/>
                  <p:nvPr/>
                </p:nvSpPr>
                <p:spPr>
                  <a:xfrm>
                    <a:off x="6572264" y="1571612"/>
                    <a:ext cx="17201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dirty="0" smtClean="0"/>
                      <a:t>F</a:t>
                    </a:r>
                    <a:r>
                      <a:rPr lang="es-MX" dirty="0" smtClean="0"/>
                      <a:t>echa: </a:t>
                    </a:r>
                    <a:r>
                      <a:rPr lang="es-MX" u="sng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##/##/##</a:t>
                    </a:r>
                    <a:endParaRPr lang="es-MX" u="sng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76" name="75 CuadroTexto"/>
                <p:cNvSpPr txBox="1"/>
                <p:nvPr/>
              </p:nvSpPr>
              <p:spPr>
                <a:xfrm>
                  <a:off x="5357818" y="2000240"/>
                  <a:ext cx="1285884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s-MX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s-MX" sz="1200" dirty="0" smtClean="0">
                      <a:solidFill>
                        <a:schemeClr val="bg1"/>
                      </a:solidFill>
                    </a:rPr>
                    <a:t>Abrir venta</a:t>
                  </a:r>
                  <a:endParaRPr lang="es-MX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1" name="80 Grupo"/>
            <p:cNvGrpSpPr/>
            <p:nvPr/>
          </p:nvGrpSpPr>
          <p:grpSpPr>
            <a:xfrm>
              <a:off x="5643570" y="3286124"/>
              <a:ext cx="1946553" cy="369332"/>
              <a:chOff x="5768719" y="4202676"/>
              <a:chExt cx="1946553" cy="369332"/>
            </a:xfrm>
          </p:grpSpPr>
          <p:sp>
            <p:nvSpPr>
              <p:cNvPr id="82" name="81 Rectángulo"/>
              <p:cNvSpPr/>
              <p:nvPr/>
            </p:nvSpPr>
            <p:spPr>
              <a:xfrm>
                <a:off x="6572264" y="4214818"/>
                <a:ext cx="114300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7539424" y="4214818"/>
                <a:ext cx="175847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83 Triángulo isósceles"/>
              <p:cNvSpPr/>
              <p:nvPr/>
            </p:nvSpPr>
            <p:spPr>
              <a:xfrm rot="10800000">
                <a:off x="7583386" y="4286256"/>
                <a:ext cx="131886" cy="14287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5" name="84 CuadroTexto"/>
              <p:cNvSpPr txBox="1"/>
              <p:nvPr/>
            </p:nvSpPr>
            <p:spPr>
              <a:xfrm>
                <a:off x="5768719" y="4202676"/>
                <a:ext cx="87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Estado:</a:t>
                </a:r>
                <a:endParaRPr lang="es-MX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4" name="23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35496" y="535782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195736" y="764704"/>
            <a:ext cx="6552728" cy="4735998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67544" y="2409855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3203684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3714744" y="976954"/>
            <a:ext cx="2643206" cy="52322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67544" y="1556792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0070C0"/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28860" y="2857496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00132"/>
                <a:gridCol w="1000132"/>
                <a:gridCol w="1071570"/>
                <a:gridCol w="1357322"/>
                <a:gridCol w="1619515"/>
              </a:tblGrid>
              <a:tr h="226824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idArticulo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Fecha</a:t>
                      </a:r>
                      <a:r>
                        <a:rPr lang="es-MX" sz="1400" baseline="0" dirty="0" smtClean="0"/>
                        <a:t> Entrega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73 Grupo"/>
          <p:cNvGrpSpPr/>
          <p:nvPr/>
        </p:nvGrpSpPr>
        <p:grpSpPr>
          <a:xfrm>
            <a:off x="2428860" y="1571612"/>
            <a:ext cx="5649241" cy="726522"/>
            <a:chOff x="2643174" y="1571612"/>
            <a:chExt cx="5649241" cy="726522"/>
          </a:xfrm>
        </p:grpSpPr>
        <p:sp>
          <p:nvSpPr>
            <p:cNvPr id="25" name="24 CuadroTexto"/>
            <p:cNvSpPr txBox="1"/>
            <p:nvPr/>
          </p:nvSpPr>
          <p:spPr>
            <a:xfrm>
              <a:off x="2643174" y="1571612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olio: </a:t>
              </a:r>
              <a:r>
                <a:rPr lang="es-MX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###</a:t>
              </a:r>
              <a:endParaRPr lang="es-MX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35 Grupo"/>
            <p:cNvGrpSpPr/>
            <p:nvPr/>
          </p:nvGrpSpPr>
          <p:grpSpPr>
            <a:xfrm>
              <a:off x="2643174" y="1928802"/>
              <a:ext cx="2714644" cy="369332"/>
              <a:chOff x="4643438" y="1857366"/>
              <a:chExt cx="2714644" cy="369332"/>
            </a:xfrm>
          </p:grpSpPr>
          <p:grpSp>
            <p:nvGrpSpPr>
              <p:cNvPr id="4" name="31 Grupo"/>
              <p:cNvGrpSpPr/>
              <p:nvPr/>
            </p:nvGrpSpPr>
            <p:grpSpPr>
              <a:xfrm>
                <a:off x="5500694" y="1928802"/>
                <a:ext cx="1857388" cy="285752"/>
                <a:chOff x="5500694" y="1928802"/>
                <a:chExt cx="1857388" cy="285752"/>
              </a:xfrm>
            </p:grpSpPr>
            <p:sp>
              <p:nvSpPr>
                <p:cNvPr id="26" name="25 Rectángulo"/>
                <p:cNvSpPr/>
                <p:nvPr/>
              </p:nvSpPr>
              <p:spPr>
                <a:xfrm>
                  <a:off x="5500694" y="1928802"/>
                  <a:ext cx="185738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28 Rectángulo"/>
                <p:cNvSpPr/>
                <p:nvPr/>
              </p:nvSpPr>
              <p:spPr>
                <a:xfrm>
                  <a:off x="7072330" y="1928802"/>
                  <a:ext cx="285752" cy="2857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" name="29 Triángulo isósceles"/>
                <p:cNvSpPr/>
                <p:nvPr/>
              </p:nvSpPr>
              <p:spPr>
                <a:xfrm rot="10800000">
                  <a:off x="7143768" y="2000240"/>
                  <a:ext cx="214314" cy="14287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1" name="30 CuadroTexto"/>
              <p:cNvSpPr txBox="1"/>
              <p:nvPr/>
            </p:nvSpPr>
            <p:spPr>
              <a:xfrm>
                <a:off x="4643438" y="1857366"/>
                <a:ext cx="901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Cliente:</a:t>
                </a:r>
                <a:endParaRPr lang="es-MX" dirty="0"/>
              </a:p>
            </p:txBody>
          </p:sp>
        </p:grpSp>
        <p:sp>
          <p:nvSpPr>
            <p:cNvPr id="37" name="36 CuadroTexto"/>
            <p:cNvSpPr txBox="1"/>
            <p:nvPr/>
          </p:nvSpPr>
          <p:spPr>
            <a:xfrm>
              <a:off x="6572264" y="1571612"/>
              <a:ext cx="172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echa: </a:t>
              </a:r>
              <a:r>
                <a:rPr lang="es-MX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##/##/##</a:t>
              </a:r>
              <a:endParaRPr lang="es-MX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24" y="3286124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69 Grupo"/>
          <p:cNvGrpSpPr/>
          <p:nvPr/>
        </p:nvGrpSpPr>
        <p:grpSpPr>
          <a:xfrm>
            <a:off x="2357422" y="2357430"/>
            <a:ext cx="6286544" cy="369332"/>
            <a:chOff x="2357422" y="2202412"/>
            <a:chExt cx="6286544" cy="369332"/>
          </a:xfrm>
        </p:grpSpPr>
        <p:cxnSp>
          <p:nvCxnSpPr>
            <p:cNvPr id="59" name="58 Conector recto"/>
            <p:cNvCxnSpPr/>
            <p:nvPr/>
          </p:nvCxnSpPr>
          <p:spPr>
            <a:xfrm>
              <a:off x="3643306" y="2428868"/>
              <a:ext cx="5000660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2357422" y="2202412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ARTÍCULOS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428860" y="3714752"/>
            <a:ext cx="5909954" cy="1134255"/>
            <a:chOff x="2428860" y="2767010"/>
            <a:chExt cx="5909954" cy="1134255"/>
          </a:xfrm>
        </p:grpSpPr>
        <p:grpSp>
          <p:nvGrpSpPr>
            <p:cNvPr id="5" name="56 Grupo"/>
            <p:cNvGrpSpPr/>
            <p:nvPr/>
          </p:nvGrpSpPr>
          <p:grpSpPr>
            <a:xfrm>
              <a:off x="2428860" y="2767010"/>
              <a:ext cx="4429154" cy="804866"/>
              <a:chOff x="2643174" y="2428868"/>
              <a:chExt cx="4429154" cy="804866"/>
            </a:xfrm>
          </p:grpSpPr>
          <p:grpSp>
            <p:nvGrpSpPr>
              <p:cNvPr id="6" name="45 Grupo"/>
              <p:cNvGrpSpPr/>
              <p:nvPr/>
            </p:nvGrpSpPr>
            <p:grpSpPr>
              <a:xfrm>
                <a:off x="2643174" y="2428868"/>
                <a:ext cx="2928958" cy="369332"/>
                <a:chOff x="4643438" y="1916660"/>
                <a:chExt cx="2928958" cy="369332"/>
              </a:xfrm>
            </p:grpSpPr>
            <p:grpSp>
              <p:nvGrpSpPr>
                <p:cNvPr id="7" name="31 Grupo"/>
                <p:cNvGrpSpPr/>
                <p:nvPr/>
              </p:nvGrpSpPr>
              <p:grpSpPr>
                <a:xfrm>
                  <a:off x="5715008" y="1928802"/>
                  <a:ext cx="1857388" cy="285752"/>
                  <a:chOff x="5715008" y="1928802"/>
                  <a:chExt cx="1857388" cy="285752"/>
                </a:xfrm>
              </p:grpSpPr>
              <p:sp>
                <p:nvSpPr>
                  <p:cNvPr id="49" name="48 Rectángulo"/>
                  <p:cNvSpPr/>
                  <p:nvPr/>
                </p:nvSpPr>
                <p:spPr>
                  <a:xfrm>
                    <a:off x="5715008" y="1928802"/>
                    <a:ext cx="1857388" cy="2857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0" name="49 Rectángulo"/>
                  <p:cNvSpPr/>
                  <p:nvPr/>
                </p:nvSpPr>
                <p:spPr>
                  <a:xfrm>
                    <a:off x="7286644" y="1928802"/>
                    <a:ext cx="285752" cy="2857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1" name="50 Triángulo isósceles"/>
                  <p:cNvSpPr/>
                  <p:nvPr/>
                </p:nvSpPr>
                <p:spPr>
                  <a:xfrm rot="10800000">
                    <a:off x="7358082" y="2000240"/>
                    <a:ext cx="214314" cy="142876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>
                  <a:off x="4643438" y="1916660"/>
                  <a:ext cx="11020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/>
                    <a:t>Producto:</a:t>
                  </a:r>
                  <a:endParaRPr lang="es-MX" dirty="0"/>
                </a:p>
              </p:txBody>
            </p:sp>
          </p:grpSp>
          <p:sp>
            <p:nvSpPr>
              <p:cNvPr id="52" name="51 CuadroTexto"/>
              <p:cNvSpPr txBox="1"/>
              <p:nvPr/>
            </p:nvSpPr>
            <p:spPr>
              <a:xfrm>
                <a:off x="2643174" y="2857496"/>
                <a:ext cx="2779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Fecha de Entrega: </a:t>
                </a:r>
                <a:r>
                  <a:rPr lang="es-MX" u="sng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##/##/##</a:t>
                </a:r>
                <a:endParaRPr lang="es-MX" u="sng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8" name="54 Grupo"/>
              <p:cNvGrpSpPr/>
              <p:nvPr/>
            </p:nvGrpSpPr>
            <p:grpSpPr>
              <a:xfrm>
                <a:off x="5643570" y="2435774"/>
                <a:ext cx="1428758" cy="369332"/>
                <a:chOff x="5425684" y="2995136"/>
                <a:chExt cx="1500196" cy="369332"/>
              </a:xfrm>
            </p:grpSpPr>
            <p:sp>
              <p:nvSpPr>
                <p:cNvPr id="53" name="52 Rectángulo"/>
                <p:cNvSpPr/>
                <p:nvPr/>
              </p:nvSpPr>
              <p:spPr>
                <a:xfrm>
                  <a:off x="6497252" y="3000372"/>
                  <a:ext cx="42862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4" name="53 CuadroTexto"/>
                <p:cNvSpPr txBox="1"/>
                <p:nvPr/>
              </p:nvSpPr>
              <p:spPr>
                <a:xfrm>
                  <a:off x="5425684" y="2995136"/>
                  <a:ext cx="1194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/>
                    <a:t>Cantidad: </a:t>
                  </a:r>
                  <a:endParaRPr lang="es-MX" dirty="0"/>
                </a:p>
              </p:txBody>
            </p:sp>
          </p:grpSp>
          <p:pic>
            <p:nvPicPr>
              <p:cNvPr id="56" name="55 Imagen" descr="calendar_dat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818" y="2928934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71" name="70 CuadroTexto"/>
            <p:cNvSpPr txBox="1"/>
            <p:nvPr/>
          </p:nvSpPr>
          <p:spPr>
            <a:xfrm>
              <a:off x="2571736" y="3624266"/>
              <a:ext cx="1285884" cy="27699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200" dirty="0" smtClean="0">
                  <a:solidFill>
                    <a:schemeClr val="bg1"/>
                  </a:solidFill>
                </a:rPr>
                <a:t>Modificar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6929454" y="2773916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Almacén:</a:t>
              </a:r>
              <a:r>
                <a:rPr lang="es-MX" u="sng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###</a:t>
              </a:r>
              <a:endParaRPr lang="es-MX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5" name="64 Grupo"/>
          <p:cNvGrpSpPr/>
          <p:nvPr/>
        </p:nvGrpSpPr>
        <p:grpSpPr>
          <a:xfrm>
            <a:off x="4071934" y="5000636"/>
            <a:ext cx="2786082" cy="276999"/>
            <a:chOff x="4071934" y="5295141"/>
            <a:chExt cx="2786082" cy="276999"/>
          </a:xfrm>
        </p:grpSpPr>
        <p:sp>
          <p:nvSpPr>
            <p:cNvPr id="72" name="71 CuadroTexto"/>
            <p:cNvSpPr txBox="1"/>
            <p:nvPr/>
          </p:nvSpPr>
          <p:spPr>
            <a:xfrm>
              <a:off x="4071934" y="5295141"/>
              <a:ext cx="1285884" cy="27699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200" dirty="0" smtClean="0">
                  <a:solidFill>
                    <a:schemeClr val="bg1"/>
                  </a:solidFill>
                </a:rPr>
                <a:t>Aceptar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5572132" y="5295141"/>
              <a:ext cx="1285884" cy="27699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200" dirty="0" smtClean="0">
                  <a:solidFill>
                    <a:schemeClr val="bg1"/>
                  </a:solidFill>
                </a:rPr>
                <a:t>Cancelar</a:t>
              </a:r>
              <a:endParaRPr lang="es-MX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5827" y="3232528"/>
            <a:ext cx="312321" cy="3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63 Grupo"/>
          <p:cNvGrpSpPr/>
          <p:nvPr/>
        </p:nvGrpSpPr>
        <p:grpSpPr>
          <a:xfrm>
            <a:off x="5768719" y="4202676"/>
            <a:ext cx="1946553" cy="369332"/>
            <a:chOff x="5768719" y="4202676"/>
            <a:chExt cx="1946553" cy="369332"/>
          </a:xfrm>
        </p:grpSpPr>
        <p:sp>
          <p:nvSpPr>
            <p:cNvPr id="57" name="56 Rectángulo"/>
            <p:cNvSpPr/>
            <p:nvPr/>
          </p:nvSpPr>
          <p:spPr>
            <a:xfrm>
              <a:off x="6572264" y="4214818"/>
              <a:ext cx="114300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7539424" y="4214818"/>
              <a:ext cx="175847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59 Triángulo isósceles"/>
            <p:cNvSpPr/>
            <p:nvPr/>
          </p:nvSpPr>
          <p:spPr>
            <a:xfrm rot="10800000">
              <a:off x="7583386" y="4286256"/>
              <a:ext cx="131886" cy="1428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5768719" y="4202676"/>
              <a:ext cx="874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Estado:</a:t>
              </a:r>
              <a:endParaRPr lang="es-MX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907704" y="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5496" y="537321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83768" y="1844824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68152"/>
                <a:gridCol w="1051316"/>
                <a:gridCol w="1180932"/>
                <a:gridCol w="1296144"/>
                <a:gridCol w="1152127"/>
              </a:tblGrid>
              <a:tr h="226824">
                <a:tc>
                  <a:txBody>
                    <a:bodyPr/>
                    <a:lstStyle/>
                    <a:p>
                      <a:r>
                        <a:rPr lang="es-MX" dirty="0" smtClean="0"/>
                        <a:t>RFC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Teléfono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E-mail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19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3" name="AutoShape 2" descr="data:image/jpeg;base64,/9j/4AAQSkZJRgABAQAAAQABAAD/2wCEAAkGBhQSERQUEBQUFBQQFBUVFBUQFBQPFRQUFBAVFBQUFBUXHCYeFxojGRQVHy8gJCcpLiwsFR8xNTAqNSYrLCkBCQoKDgwOGg8PGiwlHyQpLDUsKiwpKSksKSkpKSosKSktKSkpKSwpLCkpLCkpKSksKSkpLC0pLCkpKSwpKSkpLP/AABEIAMwAzAMBIgACEQEDEQH/xAAcAAABBQEBAQAAAAAAAAAAAAAAAgMEBQYHAQj/xABKEAABAwEEBAkIBgcHBQAAAAABAAIDBAURITEGEkFREyIyYXGBkaGxByNCUnKSwdEVM1NigrIUFyRDY6LSFpSjs8Lh8XODk8Pi/8QAGwEBAAIDAQEAAAAAAAAAAAAAAAQFAQIDBgf/xAAuEQACAgEDAgQFAwUAAAAAAAAAAQIRAwQSMQUhExRBUSJSYXGhFTLhM2KRscH/2gAMAwEAAhEDEQA/AO4oQhACEIQAhCEAIVdaFuxxHVv1n7GMxPXuUVgnmxceCYfRbyusoCzqK5jOU4X7hiewKN9KF31cbnc5wCXTWZGzIXne7FTEBBHDu9Vvf817+hyHOU9QT8lYxubh23+CjutmMbz0BYtGLPfo932j+0/Ne/oDtkju8/FMm3Weq7u+aPp5nqu7vmm5C0PGnlGUl/tBNPnnb6LX9GBSmW3EdpHSCpMVWx3Jc08wOPZmloWVzdJmg3TMfGd5GsO3PuVnTVrJBfG5rug39o2LyWIOFzgCNxF6qanR1hOtHfG7YWG5ZMl6hZ5lozwG6UcKz1m4OHzVxQ2iyUXxuv3jIjpCAkoQhACEIQAhCEAIQhACEJqpqWxsc+QhrWi8k5AIBckgaCXEAAXkk3AAbSVl6u3ZKl3B0l7WZGUjF3sDYOfwUCeskr5Lheynabw04aw2Pk+A/wCVo6OlbG0NaP8AdAN2XYrIRle45uOJJ6VYvmDRe4gDnVfVWmG4Nxd3DpVXJMXG9xvK0c0jVySLSe2tjB1u+SgTVb38pxPNkOxMaySXrk5tnJzbHF4SmjIkmRaWaWOlySXJoyJBkWLMWPFybcmzIkGRY3CybDakjOS4kbncYd6sqXSRpwkGqd4xb8x3rPGRNuctlkaMrI0bjWDheCCDtGIKq6uycdeIljxtbh/ys7S2i+I3sOG1pxaekLS2bbTJ8BxXjNp8WnaF3jkUjvGakPWfbeOpONV+Qdk13yKuFS1lGHjHNN2daZiPBzG9uTXHZzO5uddDcvkIQgBCEIAQhCA8Juz2LEWnVOrpQ1n1DDxRskIzkd90bArbSevLv2dh5QvlI2MOTOl3h0pyz6IRsuuxOfNuCAXSUwjaGt6zvO8qLW2j6LD0keAXlp12rxG5nM7h81Vhy5TnXY5TnXYeDl4XpovSC9R7ONjxkSTImS9IMixZiy3s6zDL6WrheMNbbdv5lNOi/wDE/k/+l7o0cPwDve5XqkxhGiQoKih/ssPtD7o+a8/soPtD7o+av0Lbw4+xnZEzsmieB1ZMdl7cPFZgydy6SuWvkxd7R8SuGaKjVHHLFR4HzIkGRRJKtozcB0kBR32rEP3jPfb81FckR3JE90iaMhBBabiMQRgQVANsRfaN7V59LRH94z3gFjxF7mN69zc2DpEJvNyXCQZHIPHNz8ysqunDhzrmRq23gseLwbwWuF4IyIuW80ct0VMfGu4SPB437njmPipuHKp9iXiy7uxZWPaBaRFJ0MJ/KfgrtZytp7xf4dxVrZNdwjLnctmDufc7rUg7k5CEIATFbViKNz3ZMF/TuA5ycOtPqkt+TWcyPYPOO6jcwe9efwoCBZVKS4vkxc46zvaOQHMBh1KfW1QjYXHZkN52BOwx6rQO3pWft6r1pAwZMz9o/IfFazltVmspUrIvCEkk5nEoL01rJJeoDmQ3IdL0gvTRekF603Gtjpekl6aL1CrbXjj5TsfVbiezZ1rVzS5MOVG90W5P4Gd5cVfrK6C1/CtJAuAihIvxPGa44rVK0j+1E+PCBCF4XLY2PV81zTvc9+s5x47s3E+kV9Il6+cCzjv9t35iq3qDqKIWs4QxqI1FI4NecGqbcVgxqrzVUjg15qJuBHLE7ZVrSUdQyeMniHjNvID2HlNPSO8BK1E3LDeF1x5HF2jMZOLtHdKasEsbZIzrMkaHNO8EXhIin4J4fsGD/ZOfZn1LGeSe19aOWlecYfOR3/ZuNzh1OI99bmWJejxzU4qSLyEt8UzQgoVfYk18eqc4zq9Q5J7LlYLc3BULRryvdvdcPZZgO+/tV3M+5pO4E9gVVQx3NF+eqL+k4nvvQDkrwAScgCT0AXlYUTlznOObiT2lazSObUppDvGqPxEDwvWNhdgoepnVIi55V2JBenqKifM7VYBeb8zcMBfmoZctDohi9v8A3D3Mao2FLJKmccS3ypjR0SqP4fvn+lJOiNR/D98/0rcIU3y0CV4ETmVXoTaEl4BhjbzSOJPSdTwVcfJVWb4ffd/SuulySXrk9Dilzf8Ak5vSwfNlLono8aSENe7We5rA67IardUNbzBXZcmjIm3SKYlSokpUqHjIm3SJl0iQZFkyPGVcsf5NKjWcQ+K5znEcZ2RcSNi6UXJN645sEMyqRznjjPk5t+rao9eL3nfJe/q1n+0i/m+S6QhR/IYfb8nLyuM5v+rSf7SL+b5KvtrQuamj4RxY5gIDiwm9t5uBIIyvXWLlT6ZR30NRzR39jgVpk0OJRbXsaz0sNro5DqLwxqRGzBemNef3FSw0Wrv0e0Kd+TXv4N/sy8TxIPUu3SxLgVpx8W8YEYg84yXfqGo4WGOT7WNj/fYHfFX/AE7Jug0WejlcWhNnHVlu2SNu624juJ7FcKlqDqFrvVc09RNx8VdKyJxDth10EnO3V97i/FIY3NJt4+ZPtR/5jU8AgM7pq+6m6ZGDvJWUjdgtTp439lv9WSPvJCyEcnFVVrpVJFfqnUh2SUAEnABX+gVXryYYNETz2zkA9jVhq6qLzcOSMufnK2nk5bdrHdFGPefI74rj0/JvyuvRf9NNJLdN/Y3pckGRMukTbpFdlmPOkTbpE0ZEguQDjpEgvSL0ID0uXiEXIARcvbkq5AJuXtyVchAeXKu0li1qSoG+J/cL1YueBmq61qi+GUDbG8fyFayVxaMPg5NAzihKMaepWcUJZjXiHLuUUkVNox8Qrs2hD9azqUn7Fg93ijwXIbTbxCuvaDxatnUoP2LT717vir3pTuyZouWTrTj82/2SewX/AAVjTOvY072jwUWvHmpPYd+Up+h+rZ7I8FeFkQtJzdSTEZtYSOkC8eClMcCLxkcR0HEJjSFl9LMN8bvylRNFqvhaOB38NrT0s4h/KgI+mVNr0U12bW64/A4OPcCuYGr1m6o6/kuz1EAe1zXYh4LSOZwuPcVwqjgdE+SF/Khe5juctddf159apuqxe1SRW69OkyWWqzsHS9tNeL2Ndqta5s2sAdS/VcxzQdhyULVTb6MHNVGj1fl5N1dkLT5/CbdGnPlLG+n9+T+hId5SPvU/bKf9KzQsxqcbZjVYvrK+X8/wT1rb9DQfrG+/T9sv9KB5RPvU+PPL/SqJtmNSn2Y27JY/Wl8v5N1qr9Doth2mZ4y5zQ1zXFrgDeL27juVjcqTQ9vmX/8AWk7jcr65egJom5e3L1eOeBmgPVi67Twse4AwtaHOa3X13OOqbiTqjDFax9XuXM4KBrnPJGb3fmKga3WeVipVdnOc9panyjn14Pdm+Sbf5R3H04Pdm+SifRbdy8Nlt3Kr/XP7fycvH+g8dPnevD7s3ySZdNnPaWh8XGBHEZK44i7C8XJo2W3cvBZzRsWH1u12iavUfQi0kXFCccxSuDuSHNVFut2V0iitw8QgZnAc52LuFmUnBQxR/ZRsZ7jA34LkNlUP6RX08WYEgkf7MXHPeAOtdoXqekwrE5e5P0cai2Q7XfdBIfukduHxU2lFzG+yPBVGkc10TW/aPaOoYnw71dRjAdA8FcE0Zr49aJ43tPgsZ5NK/iTU7s4n6zR912Duxw/mW6cLx0rkzKv9BtMuODC8tf7DzierA9SA6m4LlXlHsngKtlQ0cSqGq7mlYLsfabcfwuXVQVV6TWE2rpnwuwLhex3qyNxY7tz5iVH1GHxcbicc2PxIOJyyM3hOAKBRPcxzopRqyRuLXtOxwNxVi1eKyQcJOLPPNbXTFNCcaElqcauLOkRTWr2RuC9avZcuxYj+5EiHJrtEh5g88sv+YVbPqAFndGJCafpklP8AiFWty+iF2Ovqick0TelBqUGIBAasPRtxf7TvzFb5rFhaQcZ/tu/MVQ9c/pR+5wzcD2qgtS0FeTIg0WpDmp4pBWUaMYc1Rqp+q0lS3lVT6d9VOyni5Uh4xzDGDlPPQO+5ScGKWWaijlW50jUeS6yr+Fq3D6w8FF7DTe9w6XAD8C36j0FEyGNkUYuZG0NaOYDbz7Sd5Tk8wY0udk0EnqXu8ONYoKC9C3hHZFIz1uz69THGPQuv9p7gfABaoBYmxL5aoPdm57nnoaPmR2Lbrqbgub+U2ybntlAweLj0hdIVTpPZfD072+kBe3pCApPJ9pBw8HBPPnIABjm6PJp6sj1b1q1xShrH0s7ZI8HMORyIycx3NsXYLKtNlRE2WM4OzG1rtrTzhAY/yh6Jl/7XTtvljHnWNGMkY9IDa5o7R0BY6grA9oIXbFzjTXQdzHOqaJt4N7pYWjrMkY8W9Y3Kn6hofFW+HJX6rTbvjjyU7SnGlVlFaIeM1Oa9eZljadMql2JLSvZTh1jxTLXpNRNc0kYkY3b7sbkxx+Nfc745d0azRVn7M3nc8/4hV0GLEWLpiyKMMHBuaCSNaVsTwCb9V7XbRerEafM9WP8AvES98XxqQxKDFlhp+z1Y/wC8RL39YDPVj/vESA1Yauf0/Lk9t/5irU+UBuxsV/PURnwxVFQzE6zjdxnE4ZYm/BUfWleOK+pG1DpIsL14SmuEXhkXl9hC3DhKbc5IdKqyvtXVwbeXHABuJJOQA2lbwxOTpGjlYq06/VwbeXONzQMSScAANpW20J0b/RWF8txnmu1znqNzEbTzZk7T0BVGimjJjcJ6nGY8huYiB8X8+zYtlHIvWdP0KwLdLn/RPwYdvxPkntcqHSauv803ZcX9J5Lfj2KdX2jwTL83uwY3ed55gs7KCG38p7narb8S6V+3qxPUrUlFrohSYvfsHm29WLj2k9i0yiWVQiGJjB6Ix5ztKloAQhCA5pp1YHBy8I0cSU5+q/8A3VTo3b76OXaWOwkZvHrD7w/2XVrTs5s8bo3i8OC5TalkOikMUnKHIcfTb8wgOq0dYyVgfG4Oa7IjwO48yeXJrD0gkpH8XFh5cZwDucbnc66VY9txVLNaF193KacHsO5w+OSAzelXk8ZO4zUxEM5xIyjlP3gOS77w6wVz+WWSCTgqljo3jY7Ije05OHOF3JQrUsiKoZqTxtkbucMjvac2nnFyg6jRQzd+GRM2ljk7rszk0VSDkU7rXq3tbyXvZe6ilvH2U57myD4jrWYrGVFMbqmF8YHpEazOp4vb3qjy6DJj9Ctnp8kPQfks5jjeQF4LJZuCahtVp2hSW1jTtUf40aqckJFks3Be/RDNwToqRvXv6SN6xun7m3iSG22UwbAp0dwFwUN1c0bVGmtpjdoWHGUhubLYyJmatDcyq6I1E31MTiD6TuI3tcp9Poneb6h+v9xl7W9ZzPcpeHp+TJ6UdoYZzIAqpJ3akDb97jg1vtO+Ga1FgaPsgOu48JKc3kcneGD0Rz5pyCJrAGsAa0ZBouA6gpUT1eafR48Pdd2WGLBGHf1LWN6kuqGxs15MvRAzedw+ahuc2EXzYvPJiGZ53+qEzFG+Z4fLiTgxowAG4DYFNO4Ma+V+u/lOGA2MYN24KXYNLw0vDfuor2w/ePpSdezmHOo0kZnkNNEeKD+0yDIfwWnfv7N61lNThjQ1ouDRcAEA6hCEAIQhACqdIdH2VUeq7BwxY4ZtOwgq2QgOPWhROjeYqgasg5L8myD58yojVy00ofE5zHtyc3wOwjmK7bbVhR1LCyVt+47QeZcr0m0ampjxwZItjxiQPvIDT6N+UtkoDKsCN+XCN+rd7QzYe7oW2Y8OAc0hzTkWm8HoIXB6ekvxYb1b2Za09MfNPcze3Np6WnAoDsDgmntWUs3yhg3Coj/HF8Wn4FaClt6nl5Erb9z+IexyArq/Q+klN76eO8+kwcE7pJZdf1qlqPJnTHkOmZ0Saw7HBbgxE5Y9GKZfEdxXOWKEuUjR44vlGBd5M49lRP2Rn/Skfq4j2zzH/wAY+C3T2Jl0a08vi+VGvg4/YyDNAaYcrhX+1IQOxoCnU1gwRfVxMaRt1dZ3vOvPer00zjk09hXhsx917rmgZl5DQF0jjhHhI2UIrhFY5qYkjT9XatHD9bUBxHoQDhD2jAKpl07F91JCGbny+cf1AYDtK3Ny0ZZTrtaQiJnrScXsGZKaNssZxaRpLjgZXjjfgb6PSqS6Wd2tO9zj9439QGQ6lcxtip2a8zhE3e7F7juY0Yk9CAk2dZZc6997nnHHHrcU9JVulcYKM3nKaoGUY2siO13Ps6co9IJq3ixh1PSnMnCWYfeI5LTuHWdi19nWayBgZE0NA3IBFk2UynjDIxgMztJ2kqahCAEIQgBCEIAQhCAFXWpFrNIIvB2HFWKRJHegOR2/opquL6YmN2ZGbT0jJUY0hMR1auIi704xrt6S3MdV67DX2PrLJ2votrX4XoCgojBOL4ZGu5mEOI6W5jsUsWWdhB7lm7T0GuOs1paRkW4EHmIUVk1fByJ3PA9GcCYdrse9Abenjmj5Be32HFvgVYQ21VN9N/4gHeIWFg0/q4/raaJ43sc+I+JHcrCDyqtH1lJM32JWSfma1AbNuklTv7WBe/2gqj6XYwfJZZnlbpdsFZ1NgP8A7AlHyuUuynrD0iBvhIUBpHV1U/05OrieFyrLToZHNJkcT7Ti496p5fK2393Qyu/6k4Z3NYfFVtZ5QK2YXRU1PEDtIfK7tcbu5Ae/RvG2nHYFK/TYKf66RjCPRHHkP4ReVn/o6snPnZn3HNrPNjoubdh0q2sjQIAg6uO8oB9mlskh1aKHVv8A31QLz0tjGA6yehXNiaOlzxLUudNJ60hvu5mjIDmCt7K0W1bsFqKGyA1APWbFcBsVikMjuS0AIQhACEIQAhCEAIQhACEIQBcm3wA5hOIQECayGO2KuqNE43bAtAhAY6fQNpyAUKTydj1Qt8hAc7Pk4HqjsSm+TkeqOxdCQgMLF5PWjYFPg0HYNgWrQgKWDRiNuwKfFZjG5BS0IBDYgMgloQgBCEIAQhCAEI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231393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4864"/>
            <a:ext cx="312321" cy="3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2483768" y="1052736"/>
            <a:ext cx="2232248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Registrar Cliente</a:t>
            </a:r>
            <a:endParaRPr lang="es-MX" dirty="0"/>
          </a:p>
        </p:txBody>
      </p:sp>
      <p:pic>
        <p:nvPicPr>
          <p:cNvPr id="27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</p:spTree>
    <p:extLst>
      <p:ext uri="{BB962C8B-B14F-4D97-AF65-F5344CB8AC3E}">
        <p14:creationId xmlns:p14="http://schemas.microsoft.com/office/powerpoint/2010/main" xmlns="" val="291780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907704" y="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5496" y="537321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3" name="AutoShape 2" descr="data:image/jpeg;base64,/9j/4AAQSkZJRgABAQAAAQABAAD/2wCEAAkGBhQSERQUEBQUFBQQFBUVFBUQFBQPFRQUFBAVFBQUFBUXHCYeFxojGRQVHy8gJCcpLiwsFR8xNTAqNSYrLCkBCQoKDgwOGg8PGiwlHyQpLDUsKiwpKSksKSkpKSosKSktKSkpKSwpLCkpLCkpKSksKSkpLC0pLCkpKSwpKSkpLP/AABEIAMwAzAMBIgACEQEDEQH/xAAcAAABBQEBAQAAAAAAAAAAAAAAAgMEBQYHAQj/xABKEAABAwEEBAkIBgcHBQAAAAABAAIDBAURITEGEkFREyIyYXGBkaGxByNCUnKSwdEVM1NigrIUFyRDY6LSFpSjs8Lh8XODk8Pi/8QAGwEBAAIDAQEAAAAAAAAAAAAAAAQFAQIDBgf/xAAuEQACAgEDAgQFAwUAAAAAAAAAAQIRAwQSMQUhExRBUSJSYXGhFTLhM2KRscH/2gAMAwEAAhEDEQA/AO4oQhACEIQAhCEAIVdaFuxxHVv1n7GMxPXuUVgnmxceCYfRbyusoCzqK5jOU4X7hiewKN9KF31cbnc5wCXTWZGzIXne7FTEBBHDu9Vvf817+hyHOU9QT8lYxubh23+CjutmMbz0BYtGLPfo932j+0/Ne/oDtkju8/FMm3Weq7u+aPp5nqu7vmm5C0PGnlGUl/tBNPnnb6LX9GBSmW3EdpHSCpMVWx3Jc08wOPZmloWVzdJmg3TMfGd5GsO3PuVnTVrJBfG5rug39o2LyWIOFzgCNxF6qanR1hOtHfG7YWG5ZMl6hZ5lozwG6UcKz1m4OHzVxQ2iyUXxuv3jIjpCAkoQhACEIQAhCEAIQhACEJqpqWxsc+QhrWi8k5AIBckgaCXEAAXkk3AAbSVl6u3ZKl3B0l7WZGUjF3sDYOfwUCeskr5Lheynabw04aw2Pk+A/wCVo6OlbG0NaP8AdAN2XYrIRle45uOJJ6VYvmDRe4gDnVfVWmG4Nxd3DpVXJMXG9xvK0c0jVySLSe2tjB1u+SgTVb38pxPNkOxMaySXrk5tnJzbHF4SmjIkmRaWaWOlySXJoyJBkWLMWPFybcmzIkGRY3CybDakjOS4kbncYd6sqXSRpwkGqd4xb8x3rPGRNuctlkaMrI0bjWDheCCDtGIKq6uycdeIljxtbh/ys7S2i+I3sOG1pxaekLS2bbTJ8BxXjNp8WnaF3jkUjvGakPWfbeOpONV+Qdk13yKuFS1lGHjHNN2daZiPBzG9uTXHZzO5uddDcvkIQgBCEIAQhCA8Juz2LEWnVOrpQ1n1DDxRskIzkd90bArbSevLv2dh5QvlI2MOTOl3h0pyz6IRsuuxOfNuCAXSUwjaGt6zvO8qLW2j6LD0keAXlp12rxG5nM7h81Vhy5TnXY5TnXYeDl4XpovSC9R7ONjxkSTImS9IMixZiy3s6zDL6WrheMNbbdv5lNOi/wDE/k/+l7o0cPwDve5XqkxhGiQoKih/ssPtD7o+a8/soPtD7o+av0Lbw4+xnZEzsmieB1ZMdl7cPFZgydy6SuWvkxd7R8SuGaKjVHHLFR4HzIkGRRJKtozcB0kBR32rEP3jPfb81FckR3JE90iaMhBBabiMQRgQVANsRfaN7V59LRH94z3gFjxF7mN69zc2DpEJvNyXCQZHIPHNz8ysqunDhzrmRq23gseLwbwWuF4IyIuW80ct0VMfGu4SPB437njmPipuHKp9iXiy7uxZWPaBaRFJ0MJ/KfgrtZytp7xf4dxVrZNdwjLnctmDufc7rUg7k5CEIATFbViKNz3ZMF/TuA5ycOtPqkt+TWcyPYPOO6jcwe9efwoCBZVKS4vkxc46zvaOQHMBh1KfW1QjYXHZkN52BOwx6rQO3pWft6r1pAwZMz9o/IfFazltVmspUrIvCEkk5nEoL01rJJeoDmQ3IdL0gvTRekF603Gtjpekl6aL1CrbXjj5TsfVbiezZ1rVzS5MOVG90W5P4Gd5cVfrK6C1/CtJAuAihIvxPGa44rVK0j+1E+PCBCF4XLY2PV81zTvc9+s5x47s3E+kV9Il6+cCzjv9t35iq3qDqKIWs4QxqI1FI4NecGqbcVgxqrzVUjg15qJuBHLE7ZVrSUdQyeMniHjNvID2HlNPSO8BK1E3LDeF1x5HF2jMZOLtHdKasEsbZIzrMkaHNO8EXhIin4J4fsGD/ZOfZn1LGeSe19aOWlecYfOR3/ZuNzh1OI99bmWJejxzU4qSLyEt8UzQgoVfYk18eqc4zq9Q5J7LlYLc3BULRryvdvdcPZZgO+/tV3M+5pO4E9gVVQx3NF+eqL+k4nvvQDkrwAScgCT0AXlYUTlznOObiT2lazSObUppDvGqPxEDwvWNhdgoepnVIi55V2JBenqKifM7VYBeb8zcMBfmoZctDohi9v8A3D3Mao2FLJKmccS3ypjR0SqP4fvn+lJOiNR/D98/0rcIU3y0CV4ETmVXoTaEl4BhjbzSOJPSdTwVcfJVWb4ffd/SuulySXrk9Dilzf8Ak5vSwfNlLono8aSENe7We5rA67IardUNbzBXZcmjIm3SKYlSokpUqHjIm3SJl0iQZFkyPGVcsf5NKjWcQ+K5znEcZ2RcSNi6UXJN645sEMyqRznjjPk5t+rao9eL3nfJe/q1n+0i/m+S6QhR/IYfb8nLyuM5v+rSf7SL+b5KvtrQuamj4RxY5gIDiwm9t5uBIIyvXWLlT6ZR30NRzR39jgVpk0OJRbXsaz0sNro5DqLwxqRGzBemNef3FSw0Wrv0e0Kd+TXv4N/sy8TxIPUu3SxLgVpx8W8YEYg84yXfqGo4WGOT7WNj/fYHfFX/AE7Jug0WejlcWhNnHVlu2SNu624juJ7FcKlqDqFrvVc09RNx8VdKyJxDth10EnO3V97i/FIY3NJt4+ZPtR/5jU8AgM7pq+6m6ZGDvJWUjdgtTp439lv9WSPvJCyEcnFVVrpVJFfqnUh2SUAEnABX+gVXryYYNETz2zkA9jVhq6qLzcOSMufnK2nk5bdrHdFGPefI74rj0/JvyuvRf9NNJLdN/Y3pckGRMukTbpFdlmPOkTbpE0ZEguQDjpEgvSL0ID0uXiEXIARcvbkq5AJuXtyVchAeXKu0li1qSoG+J/cL1YueBmq61qi+GUDbG8fyFayVxaMPg5NAzihKMaepWcUJZjXiHLuUUkVNox8Qrs2hD9azqUn7Fg93ijwXIbTbxCuvaDxatnUoP2LT717vir3pTuyZouWTrTj82/2SewX/AAVjTOvY072jwUWvHmpPYd+Up+h+rZ7I8FeFkQtJzdSTEZtYSOkC8eClMcCLxkcR0HEJjSFl9LMN8bvylRNFqvhaOB38NrT0s4h/KgI+mVNr0U12bW64/A4OPcCuYGr1m6o6/kuz1EAe1zXYh4LSOZwuPcVwqjgdE+SF/Khe5juctddf159apuqxe1SRW69OkyWWqzsHS9tNeL2Ndqta5s2sAdS/VcxzQdhyULVTb6MHNVGj1fl5N1dkLT5/CbdGnPlLG+n9+T+hId5SPvU/bKf9KzQsxqcbZjVYvrK+X8/wT1rb9DQfrG+/T9sv9KB5RPvU+PPL/SqJtmNSn2Y27JY/Wl8v5N1qr9Doth2mZ4y5zQ1zXFrgDeL27juVjcqTQ9vmX/8AWk7jcr65egJom5e3L1eOeBmgPVi67Twse4AwtaHOa3X13OOqbiTqjDFax9XuXM4KBrnPJGb3fmKga3WeVipVdnOc9panyjn14Pdm+Sbf5R3H04Pdm+SifRbdy8Nlt3Kr/XP7fycvH+g8dPnevD7s3ySZdNnPaWh8XGBHEZK44i7C8XJo2W3cvBZzRsWH1u12iavUfQi0kXFCccxSuDuSHNVFut2V0iitw8QgZnAc52LuFmUnBQxR/ZRsZ7jA34LkNlUP6RX08WYEgkf7MXHPeAOtdoXqekwrE5e5P0cai2Q7XfdBIfukduHxU2lFzG+yPBVGkc10TW/aPaOoYnw71dRjAdA8FcE0Zr49aJ43tPgsZ5NK/iTU7s4n6zR912Duxw/mW6cLx0rkzKv9BtMuODC8tf7DzierA9SA6m4LlXlHsngKtlQ0cSqGq7mlYLsfabcfwuXVQVV6TWE2rpnwuwLhex3qyNxY7tz5iVH1GHxcbicc2PxIOJyyM3hOAKBRPcxzopRqyRuLXtOxwNxVi1eKyQcJOLPPNbXTFNCcaElqcauLOkRTWr2RuC9avZcuxYj+5EiHJrtEh5g88sv+YVbPqAFndGJCafpklP8AiFWty+iF2Ovqick0TelBqUGIBAasPRtxf7TvzFb5rFhaQcZ/tu/MVQ9c/pR+5wzcD2qgtS0FeTIg0WpDmp4pBWUaMYc1Rqp+q0lS3lVT6d9VOyni5Uh4xzDGDlPPQO+5ScGKWWaijlW50jUeS6yr+Fq3D6w8FF7DTe9w6XAD8C36j0FEyGNkUYuZG0NaOYDbz7Sd5Tk8wY0udk0EnqXu8ONYoKC9C3hHZFIz1uz69THGPQuv9p7gfABaoBYmxL5aoPdm57nnoaPmR2Lbrqbgub+U2ybntlAweLj0hdIVTpPZfD072+kBe3pCApPJ9pBw8HBPPnIABjm6PJp6sj1b1q1xShrH0s7ZI8HMORyIycx3NsXYLKtNlRE2WM4OzG1rtrTzhAY/yh6Jl/7XTtvljHnWNGMkY9IDa5o7R0BY6grA9oIXbFzjTXQdzHOqaJt4N7pYWjrMkY8W9Y3Kn6hofFW+HJX6rTbvjjyU7SnGlVlFaIeM1Oa9eZljadMql2JLSvZTh1jxTLXpNRNc0kYkY3b7sbkxx+Nfc745d0azRVn7M3nc8/4hV0GLEWLpiyKMMHBuaCSNaVsTwCb9V7XbRerEafM9WP8AvES98XxqQxKDFlhp+z1Y/wC8RL39YDPVj/vESA1Yauf0/Lk9t/5irU+UBuxsV/PURnwxVFQzE6zjdxnE4ZYm/BUfWleOK+pG1DpIsL14SmuEXhkXl9hC3DhKbc5IdKqyvtXVwbeXHABuJJOQA2lbwxOTpGjlYq06/VwbeXONzQMSScAANpW20J0b/RWF8txnmu1znqNzEbTzZk7T0BVGimjJjcJ6nGY8huYiB8X8+zYtlHIvWdP0KwLdLn/RPwYdvxPkntcqHSauv803ZcX9J5Lfj2KdX2jwTL83uwY3ed55gs7KCG38p7narb8S6V+3qxPUrUlFrohSYvfsHm29WLj2k9i0yiWVQiGJjB6Ix5ztKloAQhCA5pp1YHBy8I0cSU5+q/8A3VTo3b76OXaWOwkZvHrD7w/2XVrTs5s8bo3i8OC5TalkOikMUnKHIcfTb8wgOq0dYyVgfG4Oa7IjwO48yeXJrD0gkpH8XFh5cZwDucbnc66VY9txVLNaF193KacHsO5w+OSAzelXk8ZO4zUxEM5xIyjlP3gOS77w6wVz+WWSCTgqljo3jY7Ije05OHOF3JQrUsiKoZqTxtkbucMjvac2nnFyg6jRQzd+GRM2ljk7rszk0VSDkU7rXq3tbyXvZe6ilvH2U57myD4jrWYrGVFMbqmF8YHpEazOp4vb3qjy6DJj9Ctnp8kPQfks5jjeQF4LJZuCahtVp2hSW1jTtUf40aqckJFks3Be/RDNwToqRvXv6SN6xun7m3iSG22UwbAp0dwFwUN1c0bVGmtpjdoWHGUhubLYyJmatDcyq6I1E31MTiD6TuI3tcp9Poneb6h+v9xl7W9ZzPcpeHp+TJ6UdoYZzIAqpJ3akDb97jg1vtO+Ga1FgaPsgOu48JKc3kcneGD0Rz5pyCJrAGsAa0ZBouA6gpUT1eafR48Pdd2WGLBGHf1LWN6kuqGxs15MvRAzedw+ahuc2EXzYvPJiGZ53+qEzFG+Z4fLiTgxowAG4DYFNO4Ma+V+u/lOGA2MYN24KXYNLw0vDfuor2w/ePpSdezmHOo0kZnkNNEeKD+0yDIfwWnfv7N61lNThjQ1ouDRcAEA6hCEAIQhACqdIdH2VUeq7BwxY4ZtOwgq2QgOPWhROjeYqgasg5L8myD58yojVy00ofE5zHtyc3wOwjmK7bbVhR1LCyVt+47QeZcr0m0ampjxwZItjxiQPvIDT6N+UtkoDKsCN+XCN+rd7QzYe7oW2Y8OAc0hzTkWm8HoIXB6ekvxYb1b2Za09MfNPcze3Np6WnAoDsDgmntWUs3yhg3Coj/HF8Wn4FaClt6nl5Erb9z+IexyArq/Q+klN76eO8+kwcE7pJZdf1qlqPJnTHkOmZ0Saw7HBbgxE5Y9GKZfEdxXOWKEuUjR44vlGBd5M49lRP2Rn/Skfq4j2zzH/wAY+C3T2Jl0a08vi+VGvg4/YyDNAaYcrhX+1IQOxoCnU1gwRfVxMaRt1dZ3vOvPer00zjk09hXhsx917rmgZl5DQF0jjhHhI2UIrhFY5qYkjT9XatHD9bUBxHoQDhD2jAKpl07F91JCGbny+cf1AYDtK3Ny0ZZTrtaQiJnrScXsGZKaNssZxaRpLjgZXjjfgb6PSqS6Wd2tO9zj9439QGQ6lcxtip2a8zhE3e7F7juY0Yk9CAk2dZZc6997nnHHHrcU9JVulcYKM3nKaoGUY2siO13Ps6co9IJq3ixh1PSnMnCWYfeI5LTuHWdi19nWayBgZE0NA3IBFk2UynjDIxgMztJ2kqahCAEIQgBCEIAQhCAFXWpFrNIIvB2HFWKRJHegOR2/opquL6YmN2ZGbT0jJUY0hMR1auIi704xrt6S3MdV67DX2PrLJ2votrX4XoCgojBOL4ZGu5mEOI6W5jsUsWWdhB7lm7T0GuOs1paRkW4EHmIUVk1fByJ3PA9GcCYdrse9Abenjmj5Be32HFvgVYQ21VN9N/4gHeIWFg0/q4/raaJ43sc+I+JHcrCDyqtH1lJM32JWSfma1AbNuklTv7WBe/2gqj6XYwfJZZnlbpdsFZ1NgP8A7AlHyuUuynrD0iBvhIUBpHV1U/05OrieFyrLToZHNJkcT7Ti496p5fK2393Qyu/6k4Z3NYfFVtZ5QK2YXRU1PEDtIfK7tcbu5Ae/RvG2nHYFK/TYKf66RjCPRHHkP4ReVn/o6snPnZn3HNrPNjoubdh0q2sjQIAg6uO8oB9mlskh1aKHVv8A31QLz0tjGA6yehXNiaOlzxLUudNJ60hvu5mjIDmCt7K0W1bsFqKGyA1APWbFcBsVikMjuS0AIQhACEIQAhCEAIQhACEIQBcm3wA5hOIQECayGO2KuqNE43bAtAhAY6fQNpyAUKTydj1Qt8hAc7Pk4HqjsSm+TkeqOxdCQgMLF5PWjYFPg0HYNgWrQgKWDRiNuwKfFZjG5BS0IBDYgMgloQgBCEIAQhCAEI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7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grpSp>
        <p:nvGrpSpPr>
          <p:cNvPr id="46" name="45 Grupo"/>
          <p:cNvGrpSpPr/>
          <p:nvPr/>
        </p:nvGrpSpPr>
        <p:grpSpPr>
          <a:xfrm>
            <a:off x="3000364" y="1857364"/>
            <a:ext cx="4214842" cy="1726654"/>
            <a:chOff x="2428860" y="1571612"/>
            <a:chExt cx="4214842" cy="1726654"/>
          </a:xfrm>
        </p:grpSpPr>
        <p:grpSp>
          <p:nvGrpSpPr>
            <p:cNvPr id="30" name="35 Grupo"/>
            <p:cNvGrpSpPr/>
            <p:nvPr/>
          </p:nvGrpSpPr>
          <p:grpSpPr>
            <a:xfrm>
              <a:off x="3786182" y="2000240"/>
              <a:ext cx="2857520" cy="369332"/>
              <a:chOff x="4572000" y="1857366"/>
              <a:chExt cx="2857520" cy="369332"/>
            </a:xfrm>
          </p:grpSpPr>
          <p:grpSp>
            <p:nvGrpSpPr>
              <p:cNvPr id="32" name="31 Grupo"/>
              <p:cNvGrpSpPr/>
              <p:nvPr/>
            </p:nvGrpSpPr>
            <p:grpSpPr>
              <a:xfrm>
                <a:off x="5572132" y="1928804"/>
                <a:ext cx="1857388" cy="285752"/>
                <a:chOff x="5572132" y="1928804"/>
                <a:chExt cx="1857388" cy="285752"/>
              </a:xfrm>
            </p:grpSpPr>
            <p:sp>
              <p:nvSpPr>
                <p:cNvPr id="34" name="33 Rectángulo"/>
                <p:cNvSpPr/>
                <p:nvPr/>
              </p:nvSpPr>
              <p:spPr>
                <a:xfrm>
                  <a:off x="5572132" y="1928804"/>
                  <a:ext cx="185738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>
                      <a:solidFill>
                        <a:schemeClr val="bg1"/>
                      </a:solidFill>
                    </a:rPr>
                    <a:t>AAAAAAAA</a:t>
                  </a:r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35 Triángulo isósceles"/>
                <p:cNvSpPr/>
                <p:nvPr/>
              </p:nvSpPr>
              <p:spPr>
                <a:xfrm rot="10800000">
                  <a:off x="7143768" y="2000240"/>
                  <a:ext cx="214314" cy="14287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3" name="32 CuadroTexto"/>
              <p:cNvSpPr txBox="1"/>
              <p:nvPr/>
            </p:nvSpPr>
            <p:spPr>
              <a:xfrm>
                <a:off x="4572000" y="1857366"/>
                <a:ext cx="101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Nombre:</a:t>
                </a:r>
                <a:endParaRPr lang="es-MX" dirty="0"/>
              </a:p>
            </p:txBody>
          </p:sp>
        </p:grpSp>
        <p:sp>
          <p:nvSpPr>
            <p:cNvPr id="31" name="30 CuadroTexto"/>
            <p:cNvSpPr txBox="1"/>
            <p:nvPr/>
          </p:nvSpPr>
          <p:spPr>
            <a:xfrm>
              <a:off x="2428860" y="1571612"/>
              <a:ext cx="599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RFC:</a:t>
              </a:r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3000364" y="1643050"/>
              <a:ext cx="235745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bg1"/>
                  </a:solidFill>
                </a:rPr>
                <a:t>AAAA######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43 Grupo"/>
            <p:cNvGrpSpPr/>
            <p:nvPr/>
          </p:nvGrpSpPr>
          <p:grpSpPr>
            <a:xfrm>
              <a:off x="3786182" y="2428868"/>
              <a:ext cx="2857520" cy="369332"/>
              <a:chOff x="2357422" y="2428868"/>
              <a:chExt cx="2857520" cy="369332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3357554" y="2500306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bg1"/>
                    </a:solidFill>
                  </a:rPr>
                  <a:t>##-##-##-##</a:t>
                </a:r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2357422" y="2428868"/>
                <a:ext cx="105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Teléfono:</a:t>
                </a:r>
                <a:endParaRPr lang="es-MX" dirty="0"/>
              </a:p>
            </p:txBody>
          </p:sp>
        </p:grpSp>
        <p:grpSp>
          <p:nvGrpSpPr>
            <p:cNvPr id="45" name="44 Grupo"/>
            <p:cNvGrpSpPr/>
            <p:nvPr/>
          </p:nvGrpSpPr>
          <p:grpSpPr>
            <a:xfrm>
              <a:off x="3857620" y="2928934"/>
              <a:ext cx="2786082" cy="369332"/>
              <a:chOff x="2428860" y="2916792"/>
              <a:chExt cx="2786082" cy="369332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357554" y="2928934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bg1"/>
                    </a:solidFill>
                  </a:rPr>
                  <a:t>AAAA@AAA.com</a:t>
                </a:r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428860" y="2916792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E-mail:</a:t>
                </a:r>
                <a:endParaRPr lang="es-MX" dirty="0"/>
              </a:p>
            </p:txBody>
          </p:sp>
        </p:grpSp>
      </p:grpSp>
      <p:grpSp>
        <p:nvGrpSpPr>
          <p:cNvPr id="48" name="47 Grupo"/>
          <p:cNvGrpSpPr/>
          <p:nvPr/>
        </p:nvGrpSpPr>
        <p:grpSpPr>
          <a:xfrm>
            <a:off x="3929058" y="4143380"/>
            <a:ext cx="3429024" cy="369332"/>
            <a:chOff x="4286248" y="4143380"/>
            <a:chExt cx="3429024" cy="369332"/>
          </a:xfrm>
        </p:grpSpPr>
        <p:sp>
          <p:nvSpPr>
            <p:cNvPr id="25" name="24 Rectángulo"/>
            <p:cNvSpPr/>
            <p:nvPr/>
          </p:nvSpPr>
          <p:spPr>
            <a:xfrm>
              <a:off x="4286248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Agregar</a:t>
              </a:r>
              <a:endParaRPr lang="es-MX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143636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Cancelar</a:t>
              </a:r>
              <a:endParaRPr lang="es-MX" dirty="0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3214678" y="928670"/>
            <a:ext cx="3071834" cy="523220"/>
          </a:xfrm>
          <a:prstGeom prst="rect">
            <a:avLst/>
          </a:prstGeom>
          <a:solidFill>
            <a:srgbClr val="81BEF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Cliente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80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907704" y="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5496" y="5373216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"/>
          <p:cNvSpPr/>
          <p:nvPr/>
        </p:nvSpPr>
        <p:spPr>
          <a:xfrm>
            <a:off x="6516216" y="105273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3" name="AutoShape 2" descr="data:image/jpeg;base64,/9j/4AAQSkZJRgABAQAAAQABAAD/2wCEAAkGBhQSERQUEBQUFBQQFBUVFBUQFBQPFRQUFBAVFBQUFBUXHCYeFxojGRQVHy8gJCcpLiwsFR8xNTAqNSYrLCkBCQoKDgwOGg8PGiwlHyQpLDUsKiwpKSksKSkpKSosKSktKSkpKSwpLCkpLCkpKSksKSkpLC0pLCkpKSwpKSkpLP/AABEIAMwAzAMBIgACEQEDEQH/xAAcAAABBQEBAQAAAAAAAAAAAAAAAgMEBQYHAQj/xABKEAABAwEEBAkIBgcHBQAAAAABAAIDBAURITEGEkFREyIyYXGBkaGxByNCUnKSwdEVM1NigrIUFyRDY6LSFpSjs8Lh8XODk8Pi/8QAGwEBAAIDAQEAAAAAAAAAAAAAAAQFAQIDBgf/xAAuEQACAgEDAgQFAwUAAAAAAAAAAQIRAwQSMQUhExRBUSJSYXGhFTLhM2KRscH/2gAMAwEAAhEDEQA/AO4oQhACEIQAhCEAIVdaFuxxHVv1n7GMxPXuUVgnmxceCYfRbyusoCzqK5jOU4X7hiewKN9KF31cbnc5wCXTWZGzIXne7FTEBBHDu9Vvf817+hyHOU9QT8lYxubh23+CjutmMbz0BYtGLPfo932j+0/Ne/oDtkju8/FMm3Weq7u+aPp5nqu7vmm5C0PGnlGUl/tBNPnnb6LX9GBSmW3EdpHSCpMVWx3Jc08wOPZmloWVzdJmg3TMfGd5GsO3PuVnTVrJBfG5rug39o2LyWIOFzgCNxF6qanR1hOtHfG7YWG5ZMl6hZ5lozwG6UcKz1m4OHzVxQ2iyUXxuv3jIjpCAkoQhACEIQAhCEAIQhACEJqpqWxsc+QhrWi8k5AIBckgaCXEAAXkk3AAbSVl6u3ZKl3B0l7WZGUjF3sDYOfwUCeskr5Lheynabw04aw2Pk+A/wCVo6OlbG0NaP8AdAN2XYrIRle45uOJJ6VYvmDRe4gDnVfVWmG4Nxd3DpVXJMXG9xvK0c0jVySLSe2tjB1u+SgTVb38pxPNkOxMaySXrk5tnJzbHF4SmjIkmRaWaWOlySXJoyJBkWLMWPFybcmzIkGRY3CybDakjOS4kbncYd6sqXSRpwkGqd4xb8x3rPGRNuctlkaMrI0bjWDheCCDtGIKq6uycdeIljxtbh/ys7S2i+I3sOG1pxaekLS2bbTJ8BxXjNp8WnaF3jkUjvGakPWfbeOpONV+Qdk13yKuFS1lGHjHNN2daZiPBzG9uTXHZzO5uddDcvkIQgBCEIAQhCA8Juz2LEWnVOrpQ1n1DDxRskIzkd90bArbSevLv2dh5QvlI2MOTOl3h0pyz6IRsuuxOfNuCAXSUwjaGt6zvO8qLW2j6LD0keAXlp12rxG5nM7h81Vhy5TnXY5TnXYeDl4XpovSC9R7ONjxkSTImS9IMixZiy3s6zDL6WrheMNbbdv5lNOi/wDE/k/+l7o0cPwDve5XqkxhGiQoKih/ssPtD7o+a8/soPtD7o+av0Lbw4+xnZEzsmieB1ZMdl7cPFZgydy6SuWvkxd7R8SuGaKjVHHLFR4HzIkGRRJKtozcB0kBR32rEP3jPfb81FckR3JE90iaMhBBabiMQRgQVANsRfaN7V59LRH94z3gFjxF7mN69zc2DpEJvNyXCQZHIPHNz8ysqunDhzrmRq23gseLwbwWuF4IyIuW80ct0VMfGu4SPB437njmPipuHKp9iXiy7uxZWPaBaRFJ0MJ/KfgrtZytp7xf4dxVrZNdwjLnctmDufc7rUg7k5CEIATFbViKNz3ZMF/TuA5ycOtPqkt+TWcyPYPOO6jcwe9efwoCBZVKS4vkxc46zvaOQHMBh1KfW1QjYXHZkN52BOwx6rQO3pWft6r1pAwZMz9o/IfFazltVmspUrIvCEkk5nEoL01rJJeoDmQ3IdL0gvTRekF603Gtjpekl6aL1CrbXjj5TsfVbiezZ1rVzS5MOVG90W5P4Gd5cVfrK6C1/CtJAuAihIvxPGa44rVK0j+1E+PCBCF4XLY2PV81zTvc9+s5x47s3E+kV9Il6+cCzjv9t35iq3qDqKIWs4QxqI1FI4NecGqbcVgxqrzVUjg15qJuBHLE7ZVrSUdQyeMniHjNvID2HlNPSO8BK1E3LDeF1x5HF2jMZOLtHdKasEsbZIzrMkaHNO8EXhIin4J4fsGD/ZOfZn1LGeSe19aOWlecYfOR3/ZuNzh1OI99bmWJejxzU4qSLyEt8UzQgoVfYk18eqc4zq9Q5J7LlYLc3BULRryvdvdcPZZgO+/tV3M+5pO4E9gVVQx3NF+eqL+k4nvvQDkrwAScgCT0AXlYUTlznOObiT2lazSObUppDvGqPxEDwvWNhdgoepnVIi55V2JBenqKifM7VYBeb8zcMBfmoZctDohi9v8A3D3Mao2FLJKmccS3ypjR0SqP4fvn+lJOiNR/D98/0rcIU3y0CV4ETmVXoTaEl4BhjbzSOJPSdTwVcfJVWb4ffd/SuulySXrk9Dilzf8Ak5vSwfNlLono8aSENe7We5rA67IardUNbzBXZcmjIm3SKYlSokpUqHjIm3SJl0iQZFkyPGVcsf5NKjWcQ+K5znEcZ2RcSNi6UXJN645sEMyqRznjjPk5t+rao9eL3nfJe/q1n+0i/m+S6QhR/IYfb8nLyuM5v+rSf7SL+b5KvtrQuamj4RxY5gIDiwm9t5uBIIyvXWLlT6ZR30NRzR39jgVpk0OJRbXsaz0sNro5DqLwxqRGzBemNef3FSw0Wrv0e0Kd+TXv4N/sy8TxIPUu3SxLgVpx8W8YEYg84yXfqGo4WGOT7WNj/fYHfFX/AE7Jug0WejlcWhNnHVlu2SNu624juJ7FcKlqDqFrvVc09RNx8VdKyJxDth10EnO3V97i/FIY3NJt4+ZPtR/5jU8AgM7pq+6m6ZGDvJWUjdgtTp439lv9WSPvJCyEcnFVVrpVJFfqnUh2SUAEnABX+gVXryYYNETz2zkA9jVhq6qLzcOSMufnK2nk5bdrHdFGPefI74rj0/JvyuvRf9NNJLdN/Y3pckGRMukTbpFdlmPOkTbpE0ZEguQDjpEgvSL0ID0uXiEXIARcvbkq5AJuXtyVchAeXKu0li1qSoG+J/cL1YueBmq61qi+GUDbG8fyFayVxaMPg5NAzihKMaepWcUJZjXiHLuUUkVNox8Qrs2hD9azqUn7Fg93ijwXIbTbxCuvaDxatnUoP2LT717vir3pTuyZouWTrTj82/2SewX/AAVjTOvY072jwUWvHmpPYd+Up+h+rZ7I8FeFkQtJzdSTEZtYSOkC8eClMcCLxkcR0HEJjSFl9LMN8bvylRNFqvhaOB38NrT0s4h/KgI+mVNr0U12bW64/A4OPcCuYGr1m6o6/kuz1EAe1zXYh4LSOZwuPcVwqjgdE+SF/Khe5juctddf159apuqxe1SRW69OkyWWqzsHS9tNeL2Ndqta5s2sAdS/VcxzQdhyULVTb6MHNVGj1fl5N1dkLT5/CbdGnPlLG+n9+T+hId5SPvU/bKf9KzQsxqcbZjVYvrK+X8/wT1rb9DQfrG+/T9sv9KB5RPvU+PPL/SqJtmNSn2Y27JY/Wl8v5N1qr9Doth2mZ4y5zQ1zXFrgDeL27juVjcqTQ9vmX/8AWk7jcr65egJom5e3L1eOeBmgPVi67Twse4AwtaHOa3X13OOqbiTqjDFax9XuXM4KBrnPJGb3fmKga3WeVipVdnOc9panyjn14Pdm+Sbf5R3H04Pdm+SifRbdy8Nlt3Kr/XP7fycvH+g8dPnevD7s3ySZdNnPaWh8XGBHEZK44i7C8XJo2W3cvBZzRsWH1u12iavUfQi0kXFCccxSuDuSHNVFut2V0iitw8QgZnAc52LuFmUnBQxR/ZRsZ7jA34LkNlUP6RX08WYEgkf7MXHPeAOtdoXqekwrE5e5P0cai2Q7XfdBIfukduHxU2lFzG+yPBVGkc10TW/aPaOoYnw71dRjAdA8FcE0Zr49aJ43tPgsZ5NK/iTU7s4n6zR912Duxw/mW6cLx0rkzKv9BtMuODC8tf7DzierA9SA6m4LlXlHsngKtlQ0cSqGq7mlYLsfabcfwuXVQVV6TWE2rpnwuwLhex3qyNxY7tz5iVH1GHxcbicc2PxIOJyyM3hOAKBRPcxzopRqyRuLXtOxwNxVi1eKyQcJOLPPNbXTFNCcaElqcauLOkRTWr2RuC9avZcuxYj+5EiHJrtEh5g88sv+YVbPqAFndGJCafpklP8AiFWty+iF2Ovqick0TelBqUGIBAasPRtxf7TvzFb5rFhaQcZ/tu/MVQ9c/pR+5wzcD2qgtS0FeTIg0WpDmp4pBWUaMYc1Rqp+q0lS3lVT6d9VOyni5Uh4xzDGDlPPQO+5ScGKWWaijlW50jUeS6yr+Fq3D6w8FF7DTe9w6XAD8C36j0FEyGNkUYuZG0NaOYDbz7Sd5Tk8wY0udk0EnqXu8ONYoKC9C3hHZFIz1uz69THGPQuv9p7gfABaoBYmxL5aoPdm57nnoaPmR2Lbrqbgub+U2ybntlAweLj0hdIVTpPZfD072+kBe3pCApPJ9pBw8HBPPnIABjm6PJp6sj1b1q1xShrH0s7ZI8HMORyIycx3NsXYLKtNlRE2WM4OzG1rtrTzhAY/yh6Jl/7XTtvljHnWNGMkY9IDa5o7R0BY6grA9oIXbFzjTXQdzHOqaJt4N7pYWjrMkY8W9Y3Kn6hofFW+HJX6rTbvjjyU7SnGlVlFaIeM1Oa9eZljadMql2JLSvZTh1jxTLXpNRNc0kYkY3b7sbkxx+Nfc745d0azRVn7M3nc8/4hV0GLEWLpiyKMMHBuaCSNaVsTwCb9V7XbRerEafM9WP8AvES98XxqQxKDFlhp+z1Y/wC8RL39YDPVj/vESA1Yauf0/Lk9t/5irU+UBuxsV/PURnwxVFQzE6zjdxnE4ZYm/BUfWleOK+pG1DpIsL14SmuEXhkXl9hC3DhKbc5IdKqyvtXVwbeXHABuJJOQA2lbwxOTpGjlYq06/VwbeXONzQMSScAANpW20J0b/RWF8txnmu1znqNzEbTzZk7T0BVGimjJjcJ6nGY8huYiB8X8+zYtlHIvWdP0KwLdLn/RPwYdvxPkntcqHSauv803ZcX9J5Lfj2KdX2jwTL83uwY3ed55gs7KCG38p7narb8S6V+3qxPUrUlFrohSYvfsHm29WLj2k9i0yiWVQiGJjB6Ix5ztKloAQhCA5pp1YHBy8I0cSU5+q/8A3VTo3b76OXaWOwkZvHrD7w/2XVrTs5s8bo3i8OC5TalkOikMUnKHIcfTb8wgOq0dYyVgfG4Oa7IjwO48yeXJrD0gkpH8XFh5cZwDucbnc66VY9txVLNaF193KacHsO5w+OSAzelXk8ZO4zUxEM5xIyjlP3gOS77w6wVz+WWSCTgqljo3jY7Ije05OHOF3JQrUsiKoZqTxtkbucMjvac2nnFyg6jRQzd+GRM2ljk7rszk0VSDkU7rXq3tbyXvZe6ilvH2U57myD4jrWYrGVFMbqmF8YHpEazOp4vb3qjy6DJj9Ctnp8kPQfks5jjeQF4LJZuCahtVp2hSW1jTtUf40aqckJFks3Be/RDNwToqRvXv6SN6xun7m3iSG22UwbAp0dwFwUN1c0bVGmtpjdoWHGUhubLYyJmatDcyq6I1E31MTiD6TuI3tcp9Poneb6h+v9xl7W9ZzPcpeHp+TJ6UdoYZzIAqpJ3akDb97jg1vtO+Ga1FgaPsgOu48JKc3kcneGD0Rz5pyCJrAGsAa0ZBouA6gpUT1eafR48Pdd2WGLBGHf1LWN6kuqGxs15MvRAzedw+ahuc2EXzYvPJiGZ53+qEzFG+Z4fLiTgxowAG4DYFNO4Ma+V+u/lOGA2MYN24KXYNLw0vDfuor2w/ePpSdezmHOo0kZnkNNEeKD+0yDIfwWnfv7N61lNThjQ1ouDRcAEA6hCEAIQhACqdIdH2VUeq7BwxY4ZtOwgq2QgOPWhROjeYqgasg5L8myD58yojVy00ofE5zHtyc3wOwjmK7bbVhR1LCyVt+47QeZcr0m0ampjxwZItjxiQPvIDT6N+UtkoDKsCN+XCN+rd7QzYe7oW2Y8OAc0hzTkWm8HoIXB6ekvxYb1b2Za09MfNPcze3Np6WnAoDsDgmntWUs3yhg3Coj/HF8Wn4FaClt6nl5Erb9z+IexyArq/Q+klN76eO8+kwcE7pJZdf1qlqPJnTHkOmZ0Saw7HBbgxE5Y9GKZfEdxXOWKEuUjR44vlGBd5M49lRP2Rn/Skfq4j2zzH/wAY+C3T2Jl0a08vi+VGvg4/YyDNAaYcrhX+1IQOxoCnU1gwRfVxMaRt1dZ3vOvPer00zjk09hXhsx917rmgZl5DQF0jjhHhI2UIrhFY5qYkjT9XatHD9bUBxHoQDhD2jAKpl07F91JCGbny+cf1AYDtK3Ny0ZZTrtaQiJnrScXsGZKaNssZxaRpLjgZXjjfgb6PSqS6Wd2tO9zj9439QGQ6lcxtip2a8zhE3e7F7juY0Yk9CAk2dZZc6997nnHHHrcU9JVulcYKM3nKaoGUY2siO13Ps6co9IJq3ixh1PSnMnCWYfeI5LTuHWdi19nWayBgZE0NA3IBFk2UynjDIxgMztJ2kqahCAEIQgBCEIAQhCAFXWpFrNIIvB2HFWKRJHegOR2/opquL6YmN2ZGbT0jJUY0hMR1auIi704xrt6S3MdV67DX2PrLJ2votrX4XoCgojBOL4ZGu5mEOI6W5jsUsWWdhB7lm7T0GuOs1paRkW4EHmIUVk1fByJ3PA9GcCYdrse9Abenjmj5Be32HFvgVYQ21VN9N/4gHeIWFg0/q4/raaJ43sc+I+JHcrCDyqtH1lJM32JWSfma1AbNuklTv7WBe/2gqj6XYwfJZZnlbpdsFZ1NgP8A7AlHyuUuynrD0iBvhIUBpHV1U/05OrieFyrLToZHNJkcT7Ti496p5fK2393Qyu/6k4Z3NYfFVtZ5QK2YXRU1PEDtIfK7tcbu5Ae/RvG2nHYFK/TYKf66RjCPRHHkP4ReVn/o6snPnZn3HNrPNjoubdh0q2sjQIAg6uO8oB9mlskh1aKHVv8A31QLz0tjGA6yehXNiaOlzxLUudNJ60hvu5mjIDmCt7K0W1bsFqKGyA1APWbFcBsVikMjuS0AIQhACEIQAhCEAIQhACEIQBcm3wA5hOIQECayGO2KuqNE43bAtAhAY6fQNpyAUKTydj1Qt8hAc7Pk4HqjsSm+TkeqOxdCQgMLF5PWjYFPg0HYNgWrQgKWDRiNuwKfFZjG5BS0IBDYgMgloQgBCEIAQhCAEIQ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7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grpSp>
        <p:nvGrpSpPr>
          <p:cNvPr id="2" name="45 Grupo"/>
          <p:cNvGrpSpPr/>
          <p:nvPr/>
        </p:nvGrpSpPr>
        <p:grpSpPr>
          <a:xfrm>
            <a:off x="3000364" y="1857364"/>
            <a:ext cx="4214842" cy="1726654"/>
            <a:chOff x="2428860" y="1571612"/>
            <a:chExt cx="4214842" cy="1726654"/>
          </a:xfrm>
        </p:grpSpPr>
        <p:grpSp>
          <p:nvGrpSpPr>
            <p:cNvPr id="3" name="35 Grupo"/>
            <p:cNvGrpSpPr/>
            <p:nvPr/>
          </p:nvGrpSpPr>
          <p:grpSpPr>
            <a:xfrm>
              <a:off x="3786182" y="2000240"/>
              <a:ext cx="2857520" cy="369332"/>
              <a:chOff x="4572000" y="1857366"/>
              <a:chExt cx="2857520" cy="369332"/>
            </a:xfrm>
          </p:grpSpPr>
          <p:grpSp>
            <p:nvGrpSpPr>
              <p:cNvPr id="5" name="31 Grupo"/>
              <p:cNvGrpSpPr/>
              <p:nvPr/>
            </p:nvGrpSpPr>
            <p:grpSpPr>
              <a:xfrm>
                <a:off x="5572132" y="1928804"/>
                <a:ext cx="1857388" cy="285752"/>
                <a:chOff x="5572132" y="1928804"/>
                <a:chExt cx="1857388" cy="285752"/>
              </a:xfrm>
            </p:grpSpPr>
            <p:sp>
              <p:nvSpPr>
                <p:cNvPr id="34" name="33 Rectángulo"/>
                <p:cNvSpPr/>
                <p:nvPr/>
              </p:nvSpPr>
              <p:spPr>
                <a:xfrm>
                  <a:off x="5572132" y="1928804"/>
                  <a:ext cx="1857388" cy="28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AAAAAAAA</a:t>
                  </a:r>
                  <a:endParaRPr lang="es-MX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6" name="35 Triángulo isósceles"/>
                <p:cNvSpPr/>
                <p:nvPr/>
              </p:nvSpPr>
              <p:spPr>
                <a:xfrm rot="10800000">
                  <a:off x="7143768" y="2000240"/>
                  <a:ext cx="214314" cy="14287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3" name="32 CuadroTexto"/>
              <p:cNvSpPr txBox="1"/>
              <p:nvPr/>
            </p:nvSpPr>
            <p:spPr>
              <a:xfrm>
                <a:off x="4572000" y="1857366"/>
                <a:ext cx="101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Nombre:</a:t>
                </a:r>
                <a:endParaRPr lang="es-MX" dirty="0"/>
              </a:p>
            </p:txBody>
          </p:sp>
        </p:grpSp>
        <p:sp>
          <p:nvSpPr>
            <p:cNvPr id="31" name="30 CuadroTexto"/>
            <p:cNvSpPr txBox="1"/>
            <p:nvPr/>
          </p:nvSpPr>
          <p:spPr>
            <a:xfrm>
              <a:off x="2428860" y="1571612"/>
              <a:ext cx="599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RFC:</a:t>
              </a:r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3000364" y="1643050"/>
              <a:ext cx="235745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AAAA######</a:t>
              </a:r>
              <a:endParaRPr lang="es-MX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6" name="43 Grupo"/>
            <p:cNvGrpSpPr/>
            <p:nvPr/>
          </p:nvGrpSpPr>
          <p:grpSpPr>
            <a:xfrm>
              <a:off x="3786182" y="2428868"/>
              <a:ext cx="2857520" cy="369332"/>
              <a:chOff x="2357422" y="2428868"/>
              <a:chExt cx="2857520" cy="369332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3357554" y="2500306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##-##-##-##</a:t>
                </a:r>
                <a:endParaRPr lang="es-MX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2357422" y="2428868"/>
                <a:ext cx="105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Teléfono:</a:t>
                </a:r>
                <a:endParaRPr lang="es-MX" dirty="0"/>
              </a:p>
            </p:txBody>
          </p:sp>
        </p:grpSp>
        <p:grpSp>
          <p:nvGrpSpPr>
            <p:cNvPr id="8" name="44 Grupo"/>
            <p:cNvGrpSpPr/>
            <p:nvPr/>
          </p:nvGrpSpPr>
          <p:grpSpPr>
            <a:xfrm>
              <a:off x="3857620" y="2928934"/>
              <a:ext cx="2786082" cy="369332"/>
              <a:chOff x="2428860" y="2916792"/>
              <a:chExt cx="2786082" cy="369332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357554" y="2928934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AAAA@AAA.com</a:t>
                </a:r>
                <a:endParaRPr lang="es-MX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428860" y="2916792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E-mail:</a:t>
                </a:r>
                <a:endParaRPr lang="es-MX" dirty="0"/>
              </a:p>
            </p:txBody>
          </p:sp>
        </p:grpSp>
      </p:grpSp>
      <p:grpSp>
        <p:nvGrpSpPr>
          <p:cNvPr id="9" name="47 Grupo"/>
          <p:cNvGrpSpPr/>
          <p:nvPr/>
        </p:nvGrpSpPr>
        <p:grpSpPr>
          <a:xfrm>
            <a:off x="3929058" y="4143380"/>
            <a:ext cx="3429024" cy="369332"/>
            <a:chOff x="4286248" y="4143380"/>
            <a:chExt cx="3429024" cy="369332"/>
          </a:xfrm>
        </p:grpSpPr>
        <p:sp>
          <p:nvSpPr>
            <p:cNvPr id="25" name="24 Rectángulo"/>
            <p:cNvSpPr/>
            <p:nvPr/>
          </p:nvSpPr>
          <p:spPr>
            <a:xfrm>
              <a:off x="4286248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Modificar</a:t>
              </a:r>
              <a:endParaRPr lang="es-MX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143636" y="4143380"/>
              <a:ext cx="157163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Cancelar</a:t>
              </a:r>
              <a:endParaRPr lang="es-MX" dirty="0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3214678" y="928670"/>
            <a:ext cx="3071834" cy="523220"/>
          </a:xfrm>
          <a:prstGeom prst="rect">
            <a:avLst/>
          </a:prstGeom>
          <a:solidFill>
            <a:srgbClr val="81BEF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8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35496" y="0"/>
            <a:ext cx="9108504" cy="6858000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2267744" y="188640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Rectángulo"/>
          <p:cNvSpPr/>
          <p:nvPr/>
        </p:nvSpPr>
        <p:spPr>
          <a:xfrm>
            <a:off x="35496" y="5301208"/>
            <a:ext cx="9108504" cy="692696"/>
          </a:xfrm>
          <a:prstGeom prst="rect">
            <a:avLst/>
          </a:prstGeom>
          <a:solidFill>
            <a:srgbClr val="FEF1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195736" y="764704"/>
            <a:ext cx="6552728" cy="4536504"/>
          </a:xfrm>
          <a:prstGeom prst="rect">
            <a:avLst/>
          </a:prstGeom>
          <a:solidFill>
            <a:srgbClr val="81BEF7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Rectángulo"/>
          <p:cNvSpPr/>
          <p:nvPr/>
        </p:nvSpPr>
        <p:spPr>
          <a:xfrm>
            <a:off x="6516216" y="1124744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144808"/>
              </p:ext>
            </p:extLst>
          </p:nvPr>
        </p:nvGraphicFramePr>
        <p:xfrm>
          <a:off x="2483768" y="1756296"/>
          <a:ext cx="6048671" cy="73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68152"/>
                <a:gridCol w="1051316"/>
                <a:gridCol w="1180932"/>
                <a:gridCol w="1296144"/>
                <a:gridCol w="1152127"/>
              </a:tblGrid>
              <a:tr h="22174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IdReporte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Área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Periodo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134597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467544" y="2337847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67544" y="3131676"/>
            <a:ext cx="1656184" cy="369332"/>
          </a:xfrm>
          <a:prstGeom prst="rect">
            <a:avLst/>
          </a:prstGeom>
          <a:solidFill>
            <a:srgbClr val="81BEF7"/>
          </a:solidFill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bg1"/>
                </a:solidFill>
              </a:rPr>
              <a:t>Reportes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7544" y="1484784"/>
            <a:ext cx="1656184" cy="646331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Gestión de </a:t>
            </a:r>
            <a:r>
              <a:rPr lang="es-MX" dirty="0" smtClean="0">
                <a:solidFill>
                  <a:schemeClr val="bg1"/>
                </a:solidFill>
              </a:rPr>
              <a:t>Ventas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Usuario </a:t>
            </a:r>
            <a:endParaRPr lang="es-MX" dirty="0"/>
          </a:p>
        </p:txBody>
      </p:sp>
      <p:pic>
        <p:nvPicPr>
          <p:cNvPr id="24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58" b="-1321"/>
          <a:stretch>
            <a:fillRect/>
          </a:stretch>
        </p:blipFill>
        <p:spPr bwMode="auto">
          <a:xfrm>
            <a:off x="2376264" y="-27384"/>
            <a:ext cx="680424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539552" y="10329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VENTAS</a:t>
            </a:r>
            <a:endParaRPr lang="es-MX" sz="1400" u="sng" dirty="0"/>
          </a:p>
        </p:txBody>
      </p:sp>
      <p:sp>
        <p:nvSpPr>
          <p:cNvPr id="26" name="25 Rectángulo"/>
          <p:cNvSpPr/>
          <p:nvPr/>
        </p:nvSpPr>
        <p:spPr>
          <a:xfrm>
            <a:off x="2483768" y="1124744"/>
            <a:ext cx="2232248" cy="369332"/>
          </a:xfrm>
          <a:prstGeom prst="rect">
            <a:avLst/>
          </a:prstGeom>
          <a:solidFill>
            <a:srgbClr val="81BEF7"/>
          </a:solidFill>
          <a:ln>
            <a:solidFill>
              <a:srgbClr val="81BEF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Crear 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780036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234</Words>
  <Application>Microsoft Office PowerPoint</Application>
  <PresentationFormat>Presentación en pantalla (4:3)</PresentationFormat>
  <Paragraphs>128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krlos jimenez</dc:creator>
  <cp:lastModifiedBy>Shtef</cp:lastModifiedBy>
  <cp:revision>44</cp:revision>
  <dcterms:created xsi:type="dcterms:W3CDTF">2013-02-25T02:58:12Z</dcterms:created>
  <dcterms:modified xsi:type="dcterms:W3CDTF">2013-03-05T03:28:57Z</dcterms:modified>
</cp:coreProperties>
</file>