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1"/>
  </p:notesMasterIdLst>
  <p:sldIdLst>
    <p:sldId id="262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9144000" cy="6858000" type="screen4x3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CEC"/>
    <a:srgbClr val="99FF66"/>
    <a:srgbClr val="1DD526"/>
    <a:srgbClr val="35E33D"/>
    <a:srgbClr val="74EC7A"/>
    <a:srgbClr val="4CE653"/>
    <a:srgbClr val="58D53B"/>
    <a:srgbClr val="98EE7A"/>
    <a:srgbClr val="A4F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62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MX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MX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MX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37BFA8DA-6153-4A86-9D9B-44ADFD475E0D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989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68E718D-4642-4069-8466-1AEF1ED611A1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222EF1A-81CC-4ADA-AEAF-F9B27B3AD3A6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F1BB255-B606-465F-BD0F-DC0F2F9394BF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3A2B56DD-B2C8-4399-804E-02F60472849D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5090BC3-50DE-4F8A-8283-049837E0595F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30765C2-3C71-44C2-811D-12A0722A1D12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13AE5B-2B80-49B0-AC67-855C38541C96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3962903-EDDB-46F4-AAE7-ADA412B0C14E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3B6C9FE-53A7-49F9-84E7-5F32D41AEE7B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7D99A7B-FE70-4B99-A65E-F8159B360125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B1532DC-361B-4547-9128-86F6986EAAD7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16495B7-2672-49BF-BC60-63EBA76C9618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608FDE-B475-4E6C-A403-3AFE3B49DCD8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B415CD-4A14-4B04-9140-FC599DFF1DDC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AB09E0B-5909-4109-A759-E0948AD27319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74893F8-277B-4381-8104-84A96BDE91C5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7C70F9E-81A5-4413-A0CA-D4B1558EEAAE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1D9EA7D-6164-410C-9B7E-7AB77C061DA7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7E5A906-CF8B-4143-813D-67ED96EB6BE0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A63622-3431-4747-8370-79B6F8F34794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EABEFD-1D1E-4F1C-842E-561AFC5C9C26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47BE2F-1EF2-4A9A-85F4-31155E96959B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0F878AA-3264-46B5-A269-31003B4086B2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títuloHaga clic para modificar el estilo de título del patrón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fld id="{886C073A-07FB-4326-B9F7-1AE54945C288}" type="slidenum">
              <a:rPr lang="es-MX"/>
              <a:pPr/>
              <a:t>‹Nº›</a:t>
            </a:fld>
            <a:endParaRPr 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/>
  <p:txStyles>
    <p:titleStyle>
      <a:lvl1pPr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títuloHaga clic para modificar el estilo de título del patrón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0"/>
            <a:r>
              <a:rPr lang="en-GB" smtClean="0"/>
              <a:t>Noveno nivel del esquemaHaga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r>
              <a:rPr lang="es-MX"/>
              <a:t>24/02/13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fld id="{88B2160B-6B7A-4F67-B50C-553F7EFA298F}" type="slidenum">
              <a:rPr lang="es-MX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slide" Target="slide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1965" y="1300361"/>
            <a:ext cx="15841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INVENTARIO</a:t>
            </a:r>
            <a:endParaRPr lang="es-MX" sz="1400" u="sng" dirty="0"/>
          </a:p>
        </p:txBody>
      </p:sp>
      <p:sp>
        <p:nvSpPr>
          <p:cNvPr id="10" name="9 Rectángulo"/>
          <p:cNvSpPr/>
          <p:nvPr/>
        </p:nvSpPr>
        <p:spPr>
          <a:xfrm>
            <a:off x="2195736" y="1700808"/>
            <a:ext cx="6552728" cy="4104456"/>
          </a:xfrm>
          <a:prstGeom prst="rect">
            <a:avLst/>
          </a:prstGeom>
          <a:solidFill>
            <a:srgbClr val="98EE7A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357158" y="3357562"/>
            <a:ext cx="1785950" cy="349968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Reportes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98E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CuadroTexto"/>
          <p:cNvSpPr txBox="1"/>
          <p:nvPr/>
        </p:nvSpPr>
        <p:spPr>
          <a:xfrm>
            <a:off x="357158" y="2714620"/>
            <a:ext cx="1747002" cy="349968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ysClr val="windowText" lastClr="000000"/>
                </a:solidFill>
              </a:rPr>
              <a:t>Gestión  </a:t>
            </a:r>
            <a:r>
              <a:rPr lang="es-MX" dirty="0" smtClean="0">
                <a:solidFill>
                  <a:sysClr val="windowText" lastClr="000000"/>
                </a:solidFill>
              </a:rPr>
              <a:t>Lotes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57158" y="1785926"/>
            <a:ext cx="1747002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Gestión </a:t>
            </a:r>
            <a:r>
              <a:rPr lang="es-MX" dirty="0" smtClean="0">
                <a:solidFill>
                  <a:schemeClr val="tx1"/>
                </a:solidFill>
              </a:rPr>
              <a:t>Materias Primas</a:t>
            </a:r>
            <a:endParaRPr lang="es-MX" dirty="0">
              <a:solidFill>
                <a:schemeClr val="tx1"/>
              </a:solidFill>
            </a:endParaRPr>
          </a:p>
        </p:txBody>
      </p:sp>
      <p:grpSp>
        <p:nvGrpSpPr>
          <p:cNvPr id="19" name="2 Grupo"/>
          <p:cNvGrpSpPr>
            <a:grpSpLocks/>
          </p:cNvGrpSpPr>
          <p:nvPr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20" name="19 Rectángulo"/>
            <p:cNvSpPr/>
            <p:nvPr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rgbClr val="98EE7A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  <p:pic>
          <p:nvPicPr>
            <p:cNvPr id="21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9" y="34815"/>
              <a:ext cx="9007266" cy="68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/>
          <p:cNvSpPr txBox="1"/>
          <p:nvPr/>
        </p:nvSpPr>
        <p:spPr>
          <a:xfrm>
            <a:off x="458045" y="1408099"/>
            <a:ext cx="15841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INVENTARIO</a:t>
            </a:r>
            <a:endParaRPr lang="es-MX" sz="1400" u="sng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57158" y="2000240"/>
            <a:ext cx="1785950" cy="60760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lt1"/>
                </a:solidFill>
              </a:rPr>
              <a:t>Gestión Materias Primas</a:t>
            </a:r>
            <a:endParaRPr lang="es-MX" b="1" dirty="0">
              <a:solidFill>
                <a:schemeClr val="lt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2195736" y="1700808"/>
            <a:ext cx="6552728" cy="4104456"/>
          </a:xfrm>
          <a:prstGeom prst="rect">
            <a:avLst/>
          </a:prstGeom>
          <a:solidFill>
            <a:srgbClr val="98EE7A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CuadroTexto"/>
          <p:cNvSpPr txBox="1"/>
          <p:nvPr/>
        </p:nvSpPr>
        <p:spPr>
          <a:xfrm>
            <a:off x="357158" y="3429000"/>
            <a:ext cx="1785950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Generar </a:t>
            </a:r>
            <a:r>
              <a:rPr lang="es-MX" dirty="0" smtClean="0">
                <a:solidFill>
                  <a:schemeClr val="tx1"/>
                </a:solidFill>
                <a:hlinkClick r:id="rId2" action="ppaction://hlinksldjump"/>
              </a:rPr>
              <a:t>Reportes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6516216" y="1988840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98E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72973"/>
              </p:ext>
            </p:extLst>
          </p:nvPr>
        </p:nvGraphicFramePr>
        <p:xfrm>
          <a:off x="2428860" y="2643182"/>
          <a:ext cx="6048671" cy="116110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00198"/>
                <a:gridCol w="1214446"/>
                <a:gridCol w="1000132"/>
                <a:gridCol w="1214446"/>
                <a:gridCol w="1119449"/>
              </a:tblGrid>
              <a:tr h="500066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Id_MateriaPrima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Fecha de Llegada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Fecha</a:t>
                      </a:r>
                      <a:r>
                        <a:rPr lang="es-MX" sz="1400" baseline="0" dirty="0" smtClean="0"/>
                        <a:t> de Caducidad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62" y="3286124"/>
            <a:ext cx="361010" cy="35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34" y="3286124"/>
            <a:ext cx="312321" cy="33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37 Rectángulo"/>
          <p:cNvSpPr/>
          <p:nvPr/>
        </p:nvSpPr>
        <p:spPr>
          <a:xfrm>
            <a:off x="2483768" y="1988840"/>
            <a:ext cx="2445422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hlinkClick r:id="rId5" action="ppaction://hlinksldjump"/>
              </a:rPr>
              <a:t>Agregar</a:t>
            </a:r>
            <a:r>
              <a:rPr lang="es-MX" dirty="0" smtClean="0"/>
              <a:t> Materia Prima</a:t>
            </a:r>
            <a:endParaRPr lang="es-MX" dirty="0"/>
          </a:p>
        </p:txBody>
      </p:sp>
      <p:sp>
        <p:nvSpPr>
          <p:cNvPr id="39" name="38 CuadroTexto">
            <a:hlinkClick r:id="rId6" action="ppaction://hlinksldjump"/>
          </p:cNvPr>
          <p:cNvSpPr txBox="1"/>
          <p:nvPr/>
        </p:nvSpPr>
        <p:spPr>
          <a:xfrm>
            <a:off x="357158" y="2857496"/>
            <a:ext cx="1747002" cy="349968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Consultar Lotes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35496" y="6165304"/>
            <a:ext cx="9108504" cy="692696"/>
          </a:xfrm>
          <a:prstGeom prst="rect">
            <a:avLst/>
          </a:prstGeom>
          <a:solidFill>
            <a:srgbClr val="EAFCE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2 Grupo"/>
          <p:cNvGrpSpPr>
            <a:grpSpLocks/>
          </p:cNvGrpSpPr>
          <p:nvPr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rgbClr val="98EE7A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  <p:pic>
          <p:nvPicPr>
            <p:cNvPr id="42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9" y="34815"/>
              <a:ext cx="9007266" cy="68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57158" y="1406351"/>
            <a:ext cx="15841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INVENTARIO</a:t>
            </a:r>
            <a:endParaRPr lang="es-MX" sz="1400" u="sng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7158" y="2643182"/>
            <a:ext cx="1785950" cy="349968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lt1"/>
                </a:solidFill>
              </a:rPr>
              <a:t>Consultar Lotes</a:t>
            </a:r>
            <a:endParaRPr lang="es-MX" b="1" dirty="0">
              <a:solidFill>
                <a:schemeClr val="lt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195736" y="1700808"/>
            <a:ext cx="6552728" cy="4104456"/>
          </a:xfrm>
          <a:prstGeom prst="rect">
            <a:avLst/>
          </a:prstGeom>
          <a:solidFill>
            <a:srgbClr val="98EE7A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357158" y="3214686"/>
            <a:ext cx="1785950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  <a:hlinkClick r:id="rId2" action="ppaction://hlinksldjump"/>
              </a:rPr>
              <a:t>Generar</a:t>
            </a:r>
            <a:r>
              <a:rPr lang="es-MX" dirty="0" smtClean="0">
                <a:solidFill>
                  <a:schemeClr val="tx1"/>
                </a:solidFill>
              </a:rPr>
              <a:t> Reportes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516216" y="1988840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98E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CuadroTexto"/>
          <p:cNvSpPr txBox="1"/>
          <p:nvPr/>
        </p:nvSpPr>
        <p:spPr>
          <a:xfrm>
            <a:off x="357158" y="1785926"/>
            <a:ext cx="1747002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Gestión </a:t>
            </a:r>
            <a:r>
              <a:rPr lang="es-MX" dirty="0" smtClean="0">
                <a:solidFill>
                  <a:schemeClr val="tx1"/>
                </a:solidFill>
                <a:hlinkClick r:id="rId3" action="ppaction://hlinksldjump"/>
              </a:rPr>
              <a:t>Materias</a:t>
            </a:r>
            <a:r>
              <a:rPr lang="es-MX" dirty="0" smtClean="0">
                <a:solidFill>
                  <a:schemeClr val="tx1"/>
                </a:solidFill>
              </a:rPr>
              <a:t> Primas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35496" y="6165304"/>
            <a:ext cx="9108504" cy="692696"/>
          </a:xfrm>
          <a:prstGeom prst="rect">
            <a:avLst/>
          </a:prstGeom>
          <a:solidFill>
            <a:srgbClr val="EAFCE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5643570" y="3643314"/>
            <a:ext cx="2857520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Consultar </a:t>
            </a:r>
            <a:r>
              <a:rPr lang="es-MX" dirty="0" smtClean="0">
                <a:hlinkClick r:id="rId4" action="ppaction://hlinksldjump"/>
              </a:rPr>
              <a:t>Reportes</a:t>
            </a:r>
            <a:endParaRPr lang="es-MX" dirty="0"/>
          </a:p>
        </p:txBody>
      </p:sp>
      <p:sp>
        <p:nvSpPr>
          <p:cNvPr id="30" name="29 Rectángulo"/>
          <p:cNvSpPr/>
          <p:nvPr/>
        </p:nvSpPr>
        <p:spPr>
          <a:xfrm>
            <a:off x="2571736" y="3643314"/>
            <a:ext cx="2857520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hlinkClick r:id="rId5" action="ppaction://hlinksldjump"/>
              </a:rPr>
              <a:t>Consultar</a:t>
            </a:r>
            <a:r>
              <a:rPr lang="es-MX" dirty="0" smtClean="0"/>
              <a:t> productos</a:t>
            </a:r>
            <a:endParaRPr lang="es-MX" dirty="0"/>
          </a:p>
        </p:txBody>
      </p:sp>
      <p:grpSp>
        <p:nvGrpSpPr>
          <p:cNvPr id="20" name="2 Grupo"/>
          <p:cNvGrpSpPr>
            <a:grpSpLocks/>
          </p:cNvGrpSpPr>
          <p:nvPr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rgbClr val="98EE7A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  <p:pic>
          <p:nvPicPr>
            <p:cNvPr id="22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9" y="34815"/>
              <a:ext cx="9007266" cy="68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CuadroTexto"/>
          <p:cNvSpPr txBox="1"/>
          <p:nvPr/>
        </p:nvSpPr>
        <p:spPr>
          <a:xfrm>
            <a:off x="323689" y="1268760"/>
            <a:ext cx="15841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INVENTARIO</a:t>
            </a:r>
            <a:endParaRPr lang="es-MX" sz="1400" u="sng" dirty="0"/>
          </a:p>
        </p:txBody>
      </p:sp>
      <p:sp>
        <p:nvSpPr>
          <p:cNvPr id="24" name="23 Rectángulo"/>
          <p:cNvSpPr/>
          <p:nvPr/>
        </p:nvSpPr>
        <p:spPr>
          <a:xfrm>
            <a:off x="2143108" y="1785926"/>
            <a:ext cx="6552728" cy="4104456"/>
          </a:xfrm>
          <a:prstGeom prst="rect">
            <a:avLst/>
          </a:prstGeom>
          <a:solidFill>
            <a:srgbClr val="98EE7A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57158" y="2571744"/>
            <a:ext cx="1785950" cy="349968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Consultar Lotes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98E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CuadroTexto">
            <a:hlinkClick r:id="rId3" action="ppaction://hlinksldjump"/>
          </p:cNvPr>
          <p:cNvSpPr txBox="1"/>
          <p:nvPr/>
        </p:nvSpPr>
        <p:spPr>
          <a:xfrm>
            <a:off x="357158" y="1785926"/>
            <a:ext cx="1747002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Gestión Materias Primas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57158" y="3143248"/>
            <a:ext cx="1785950" cy="60760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lt1"/>
                </a:solidFill>
              </a:rPr>
              <a:t>Generar Reportes</a:t>
            </a:r>
            <a:endParaRPr lang="es-MX" b="1" dirty="0">
              <a:solidFill>
                <a:schemeClr val="lt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071934" y="2786058"/>
            <a:ext cx="2857520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Reporte Materias Primas</a:t>
            </a:r>
            <a:endParaRPr lang="es-MX" dirty="0"/>
          </a:p>
        </p:txBody>
      </p:sp>
      <p:sp>
        <p:nvSpPr>
          <p:cNvPr id="40" name="39 Rectángulo"/>
          <p:cNvSpPr/>
          <p:nvPr/>
        </p:nvSpPr>
        <p:spPr>
          <a:xfrm>
            <a:off x="4143372" y="3929066"/>
            <a:ext cx="2857520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Reporte Productos</a:t>
            </a:r>
            <a:endParaRPr lang="es-MX" dirty="0"/>
          </a:p>
        </p:txBody>
      </p:sp>
      <p:grpSp>
        <p:nvGrpSpPr>
          <p:cNvPr id="23" name="2 Grupo"/>
          <p:cNvGrpSpPr>
            <a:grpSpLocks/>
          </p:cNvGrpSpPr>
          <p:nvPr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rgbClr val="98EE7A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  <p:pic>
          <p:nvPicPr>
            <p:cNvPr id="28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9" y="34815"/>
              <a:ext cx="9007266" cy="68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1408099"/>
            <a:ext cx="15841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INVENTARIO</a:t>
            </a:r>
            <a:endParaRPr lang="es-MX" sz="1400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357158" y="2000240"/>
            <a:ext cx="1785950" cy="60760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lt1"/>
                </a:solidFill>
              </a:rPr>
              <a:t>Gestión Materias Primas</a:t>
            </a:r>
            <a:endParaRPr lang="es-MX" b="1" dirty="0">
              <a:solidFill>
                <a:schemeClr val="lt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700808"/>
            <a:ext cx="6552728" cy="4104456"/>
          </a:xfrm>
          <a:prstGeom prst="rect">
            <a:avLst/>
          </a:prstGeom>
          <a:solidFill>
            <a:srgbClr val="98EE7A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7158" y="3429000"/>
            <a:ext cx="1785950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Generar </a:t>
            </a:r>
            <a:r>
              <a:rPr lang="es-MX" dirty="0" smtClean="0">
                <a:solidFill>
                  <a:schemeClr val="tx1"/>
                </a:solidFill>
                <a:hlinkClick r:id="rId2" action="ppaction://hlinksldjump"/>
              </a:rPr>
              <a:t>Reportes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572132" y="2357430"/>
            <a:ext cx="2428892" cy="359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98E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ectángulo"/>
          <p:cNvSpPr/>
          <p:nvPr/>
        </p:nvSpPr>
        <p:spPr>
          <a:xfrm>
            <a:off x="2857488" y="2357430"/>
            <a:ext cx="2445422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Nombre</a:t>
            </a:r>
            <a:endParaRPr lang="es-MX" dirty="0"/>
          </a:p>
        </p:txBody>
      </p:sp>
      <p:sp>
        <p:nvSpPr>
          <p:cNvPr id="21" name="20 CuadroTexto">
            <a:hlinkClick r:id="rId3" action="ppaction://hlinksldjump"/>
          </p:cNvPr>
          <p:cNvSpPr txBox="1"/>
          <p:nvPr/>
        </p:nvSpPr>
        <p:spPr>
          <a:xfrm>
            <a:off x="357158" y="2857496"/>
            <a:ext cx="1747002" cy="349968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Consultar Lotes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3929058" y="1857364"/>
            <a:ext cx="250581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 smtClean="0"/>
              <a:t>Agregar Materia Prima</a:t>
            </a:r>
            <a:endParaRPr lang="es-MX" dirty="0"/>
          </a:p>
        </p:txBody>
      </p:sp>
      <p:sp>
        <p:nvSpPr>
          <p:cNvPr id="25" name="24 Rectángulo"/>
          <p:cNvSpPr/>
          <p:nvPr/>
        </p:nvSpPr>
        <p:spPr>
          <a:xfrm>
            <a:off x="2857488" y="2857496"/>
            <a:ext cx="2445422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Proveedor</a:t>
            </a:r>
            <a:endParaRPr lang="es-MX" dirty="0"/>
          </a:p>
        </p:txBody>
      </p:sp>
      <p:sp>
        <p:nvSpPr>
          <p:cNvPr id="26" name="25 Rectángulo"/>
          <p:cNvSpPr/>
          <p:nvPr/>
        </p:nvSpPr>
        <p:spPr>
          <a:xfrm>
            <a:off x="5572132" y="2857496"/>
            <a:ext cx="2428892" cy="359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27" name="26 Rectángulo"/>
          <p:cNvSpPr/>
          <p:nvPr/>
        </p:nvSpPr>
        <p:spPr>
          <a:xfrm>
            <a:off x="2857488" y="3357562"/>
            <a:ext cx="2445422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Cantidad</a:t>
            </a:r>
            <a:endParaRPr lang="es-MX" dirty="0"/>
          </a:p>
        </p:txBody>
      </p:sp>
      <p:sp>
        <p:nvSpPr>
          <p:cNvPr id="28" name="27 Triángulo isósceles"/>
          <p:cNvSpPr/>
          <p:nvPr/>
        </p:nvSpPr>
        <p:spPr bwMode="auto">
          <a:xfrm rot="10800000">
            <a:off x="8143900" y="2928934"/>
            <a:ext cx="142876" cy="214314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143636" y="3357562"/>
            <a:ext cx="1285884" cy="359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29 Rectángulo"/>
          <p:cNvSpPr/>
          <p:nvPr/>
        </p:nvSpPr>
        <p:spPr>
          <a:xfrm>
            <a:off x="2857488" y="3857628"/>
            <a:ext cx="2445422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Precio</a:t>
            </a:r>
            <a:endParaRPr lang="es-MX" dirty="0"/>
          </a:p>
        </p:txBody>
      </p:sp>
      <p:sp>
        <p:nvSpPr>
          <p:cNvPr id="31" name="30 Rectángulo"/>
          <p:cNvSpPr/>
          <p:nvPr/>
        </p:nvSpPr>
        <p:spPr>
          <a:xfrm>
            <a:off x="6143636" y="3857628"/>
            <a:ext cx="1285884" cy="359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31 Rectángulo"/>
          <p:cNvSpPr/>
          <p:nvPr/>
        </p:nvSpPr>
        <p:spPr>
          <a:xfrm>
            <a:off x="2857488" y="4857760"/>
            <a:ext cx="2445422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Fecha de Caducidad</a:t>
            </a:r>
            <a:endParaRPr lang="es-MX" dirty="0"/>
          </a:p>
        </p:txBody>
      </p:sp>
      <p:sp>
        <p:nvSpPr>
          <p:cNvPr id="33" name="32 Rectángulo"/>
          <p:cNvSpPr/>
          <p:nvPr/>
        </p:nvSpPr>
        <p:spPr>
          <a:xfrm>
            <a:off x="2857488" y="4357694"/>
            <a:ext cx="2445422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Fecha de Llegada</a:t>
            </a:r>
            <a:endParaRPr lang="es-MX" dirty="0"/>
          </a:p>
        </p:txBody>
      </p:sp>
      <p:sp>
        <p:nvSpPr>
          <p:cNvPr id="34" name="33 Rectángulo"/>
          <p:cNvSpPr/>
          <p:nvPr/>
        </p:nvSpPr>
        <p:spPr>
          <a:xfrm>
            <a:off x="5929322" y="4357694"/>
            <a:ext cx="1643074" cy="359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34 Rectángulo"/>
          <p:cNvSpPr/>
          <p:nvPr/>
        </p:nvSpPr>
        <p:spPr>
          <a:xfrm>
            <a:off x="5929322" y="4857760"/>
            <a:ext cx="1643074" cy="359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26" name="Picture 2" descr="http://1.bp.blogspot.com/-TKLodXW9ZI0/T0UtGj_vwGI/AAAAAAAABYw/ScBPn9AWv7c/s1600/icono_Calendari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4357694"/>
            <a:ext cx="357190" cy="383264"/>
          </a:xfrm>
          <a:prstGeom prst="rect">
            <a:avLst/>
          </a:prstGeom>
          <a:noFill/>
        </p:spPr>
      </p:pic>
      <p:pic>
        <p:nvPicPr>
          <p:cNvPr id="37" name="Picture 2" descr="http://1.bp.blogspot.com/-TKLodXW9ZI0/T0UtGj_vwGI/AAAAAAAABYw/ScBPn9AWv7c/s1600/icono_Calendari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5272" y="4857760"/>
            <a:ext cx="357190" cy="383264"/>
          </a:xfrm>
          <a:prstGeom prst="rect">
            <a:avLst/>
          </a:prstGeom>
          <a:noFill/>
        </p:spPr>
      </p:pic>
      <p:sp>
        <p:nvSpPr>
          <p:cNvPr id="38" name="37 CuadroTexto">
            <a:hlinkClick r:id="rId3" action="ppaction://hlinksldjump"/>
          </p:cNvPr>
          <p:cNvSpPr txBox="1"/>
          <p:nvPr/>
        </p:nvSpPr>
        <p:spPr>
          <a:xfrm>
            <a:off x="7286644" y="5572140"/>
            <a:ext cx="1204922" cy="347666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  <a:hlinkClick r:id="rId5" action="ppaction://hlinksldjump"/>
              </a:rPr>
              <a:t>Aceptar</a:t>
            </a:r>
            <a:endParaRPr lang="es-MX" dirty="0">
              <a:solidFill>
                <a:schemeClr val="tx1"/>
              </a:solidFill>
            </a:endParaRPr>
          </a:p>
        </p:txBody>
      </p:sp>
      <p:grpSp>
        <p:nvGrpSpPr>
          <p:cNvPr id="36" name="2 Grupo"/>
          <p:cNvGrpSpPr>
            <a:grpSpLocks/>
          </p:cNvGrpSpPr>
          <p:nvPr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39" name="38 Rectángulo"/>
            <p:cNvSpPr/>
            <p:nvPr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rgbClr val="98EE7A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  <p:pic>
          <p:nvPicPr>
            <p:cNvPr id="40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9" y="34815"/>
              <a:ext cx="9007266" cy="68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1268760"/>
            <a:ext cx="15841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INVENTARIO</a:t>
            </a:r>
            <a:endParaRPr lang="es-MX" sz="1400" u="sng" dirty="0"/>
          </a:p>
        </p:txBody>
      </p:sp>
      <p:sp>
        <p:nvSpPr>
          <p:cNvPr id="9" name="8 Rectángulo"/>
          <p:cNvSpPr/>
          <p:nvPr/>
        </p:nvSpPr>
        <p:spPr>
          <a:xfrm>
            <a:off x="2195736" y="1700808"/>
            <a:ext cx="6552728" cy="4104456"/>
          </a:xfrm>
          <a:prstGeom prst="rect">
            <a:avLst/>
          </a:prstGeom>
          <a:solidFill>
            <a:srgbClr val="98EE7A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357158" y="3357562"/>
            <a:ext cx="1785950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  <a:hlinkClick r:id="rId2" action="ppaction://hlinksldjump"/>
              </a:rPr>
              <a:t>Generar</a:t>
            </a:r>
            <a:r>
              <a:rPr lang="es-MX" dirty="0" smtClean="0">
                <a:solidFill>
                  <a:schemeClr val="tx1"/>
                </a:solidFill>
              </a:rPr>
              <a:t> Reportes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98E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CuadroTexto"/>
          <p:cNvSpPr txBox="1"/>
          <p:nvPr/>
        </p:nvSpPr>
        <p:spPr>
          <a:xfrm>
            <a:off x="357158" y="2714620"/>
            <a:ext cx="1747002" cy="349968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  <a:hlinkClick r:id="rId3" action="ppaction://hlinksldjump"/>
              </a:rPr>
              <a:t>Consultar</a:t>
            </a:r>
            <a:r>
              <a:rPr lang="es-MX" dirty="0" smtClean="0">
                <a:solidFill>
                  <a:schemeClr val="tx1"/>
                </a:solidFill>
              </a:rPr>
              <a:t> Lotes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57158" y="1785926"/>
            <a:ext cx="1747002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  <a:hlinkClick r:id="rId4" action="ppaction://hlinksldjump"/>
              </a:rPr>
              <a:t>Gestión</a:t>
            </a:r>
            <a:r>
              <a:rPr lang="es-MX" dirty="0" smtClean="0">
                <a:solidFill>
                  <a:schemeClr val="tx1"/>
                </a:solidFill>
              </a:rPr>
              <a:t> Materias Primas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071934" y="2428868"/>
            <a:ext cx="3000396" cy="135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MSG1. La Materia Prima (NOMBRE) fue agregada exitosamente</a:t>
            </a:r>
            <a:endParaRPr lang="es-MX" dirty="0"/>
          </a:p>
        </p:txBody>
      </p:sp>
      <p:sp>
        <p:nvSpPr>
          <p:cNvPr id="19" name="18 CuadroTexto">
            <a:hlinkClick r:id="rId3" action="ppaction://hlinksldjump"/>
          </p:cNvPr>
          <p:cNvSpPr txBox="1"/>
          <p:nvPr/>
        </p:nvSpPr>
        <p:spPr>
          <a:xfrm>
            <a:off x="5143504" y="4071942"/>
            <a:ext cx="1204922" cy="347666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  <a:hlinkClick r:id="rId5" action="ppaction://hlinksldjump"/>
              </a:rPr>
              <a:t>Aceptar</a:t>
            </a:r>
            <a:endParaRPr lang="es-MX" dirty="0">
              <a:solidFill>
                <a:schemeClr val="tx1"/>
              </a:solidFill>
            </a:endParaRPr>
          </a:p>
        </p:txBody>
      </p:sp>
      <p:grpSp>
        <p:nvGrpSpPr>
          <p:cNvPr id="20" name="2 Grupo"/>
          <p:cNvGrpSpPr>
            <a:grpSpLocks/>
          </p:cNvGrpSpPr>
          <p:nvPr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rgbClr val="98EE7A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  <p:pic>
          <p:nvPicPr>
            <p:cNvPr id="22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9" y="34815"/>
              <a:ext cx="9007266" cy="68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4987" y="1268760"/>
            <a:ext cx="15841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INVENTARIO</a:t>
            </a:r>
            <a:endParaRPr lang="es-MX" sz="1400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357158" y="2643182"/>
            <a:ext cx="1785950" cy="349968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lt1"/>
                </a:solidFill>
              </a:rPr>
              <a:t>Consultar Lotes</a:t>
            </a:r>
            <a:endParaRPr lang="es-MX" b="1" dirty="0">
              <a:solidFill>
                <a:schemeClr val="lt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195736" y="1700808"/>
            <a:ext cx="6552728" cy="4104456"/>
          </a:xfrm>
          <a:prstGeom prst="rect">
            <a:avLst/>
          </a:prstGeom>
          <a:solidFill>
            <a:srgbClr val="98EE7A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357158" y="3214686"/>
            <a:ext cx="1785950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  <a:hlinkClick r:id="rId2" action="ppaction://hlinksldjump"/>
              </a:rPr>
              <a:t>Generar</a:t>
            </a:r>
            <a:r>
              <a:rPr lang="es-MX" dirty="0" smtClean="0">
                <a:solidFill>
                  <a:schemeClr val="tx1"/>
                </a:solidFill>
              </a:rPr>
              <a:t> Reportes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516216" y="1988840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98E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357158" y="1785926"/>
            <a:ext cx="1747002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Gestión </a:t>
            </a:r>
            <a:r>
              <a:rPr lang="es-MX" dirty="0" smtClean="0">
                <a:solidFill>
                  <a:schemeClr val="tx1"/>
                </a:solidFill>
                <a:hlinkClick r:id="rId3" action="ppaction://hlinksldjump"/>
              </a:rPr>
              <a:t>Materias</a:t>
            </a:r>
            <a:r>
              <a:rPr lang="es-MX" dirty="0" smtClean="0">
                <a:solidFill>
                  <a:schemeClr val="tx1"/>
                </a:solidFill>
              </a:rPr>
              <a:t> Primas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286644" y="5572140"/>
            <a:ext cx="1285884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hlinkClick r:id="rId4" action="ppaction://hlinksldjump"/>
              </a:rPr>
              <a:t>Regresar</a:t>
            </a:r>
            <a:endParaRPr lang="es-MX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72973"/>
              </p:ext>
            </p:extLst>
          </p:nvPr>
        </p:nvGraphicFramePr>
        <p:xfrm>
          <a:off x="2714612" y="2786058"/>
          <a:ext cx="5429289" cy="15923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52392"/>
                <a:gridCol w="1337651"/>
                <a:gridCol w="1101595"/>
                <a:gridCol w="1337651"/>
              </a:tblGrid>
              <a:tr h="64294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Producto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No.</a:t>
                      </a:r>
                      <a:r>
                        <a:rPr lang="es-MX" sz="1400" baseline="0" dirty="0" smtClean="0"/>
                        <a:t> De Lote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Fecha</a:t>
                      </a:r>
                      <a:r>
                        <a:rPr lang="es-MX" sz="1400" baseline="0" dirty="0" smtClean="0"/>
                        <a:t> de Caducidad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</a:tr>
              <a:tr h="949385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21 Rectángulo"/>
          <p:cNvSpPr/>
          <p:nvPr/>
        </p:nvSpPr>
        <p:spPr>
          <a:xfrm>
            <a:off x="2857488" y="2071678"/>
            <a:ext cx="224933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 smtClean="0"/>
              <a:t>Consultar productos</a:t>
            </a:r>
            <a:endParaRPr lang="es-MX" dirty="0"/>
          </a:p>
        </p:txBody>
      </p:sp>
      <p:grpSp>
        <p:nvGrpSpPr>
          <p:cNvPr id="20" name="2 Grupo"/>
          <p:cNvGrpSpPr>
            <a:grpSpLocks/>
          </p:cNvGrpSpPr>
          <p:nvPr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23" name="22 Rectángulo"/>
            <p:cNvSpPr/>
            <p:nvPr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rgbClr val="98EE7A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  <p:pic>
          <p:nvPicPr>
            <p:cNvPr id="24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9" y="34815"/>
              <a:ext cx="9007266" cy="68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8374" y="1196752"/>
            <a:ext cx="15841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INVENTARIO</a:t>
            </a:r>
            <a:endParaRPr lang="es-MX" sz="1400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357158" y="2643182"/>
            <a:ext cx="1785950" cy="349968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lt1"/>
                </a:solidFill>
              </a:rPr>
              <a:t>Consultar Lotes</a:t>
            </a:r>
            <a:endParaRPr lang="es-MX" b="1" dirty="0">
              <a:solidFill>
                <a:schemeClr val="lt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195736" y="1700808"/>
            <a:ext cx="6552728" cy="4104456"/>
          </a:xfrm>
          <a:prstGeom prst="rect">
            <a:avLst/>
          </a:prstGeom>
          <a:solidFill>
            <a:srgbClr val="98EE7A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357158" y="3214686"/>
            <a:ext cx="1785950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  <a:hlinkClick r:id="rId2" action="ppaction://hlinksldjump"/>
              </a:rPr>
              <a:t>Generar</a:t>
            </a:r>
            <a:r>
              <a:rPr lang="es-MX" dirty="0" smtClean="0">
                <a:solidFill>
                  <a:schemeClr val="tx1"/>
                </a:solidFill>
              </a:rPr>
              <a:t> Reportes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516216" y="1988840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98E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357158" y="1785926"/>
            <a:ext cx="1747002" cy="607602"/>
          </a:xfrm>
          <a:prstGeom prst="rect">
            <a:avLst/>
          </a:prstGeom>
          <a:solidFill>
            <a:srgbClr val="98EE7A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Gestión </a:t>
            </a:r>
            <a:r>
              <a:rPr lang="es-MX" dirty="0" smtClean="0">
                <a:solidFill>
                  <a:schemeClr val="tx1"/>
                </a:solidFill>
                <a:hlinkClick r:id="rId3" action="ppaction://hlinksldjump"/>
              </a:rPr>
              <a:t>Materias</a:t>
            </a:r>
            <a:r>
              <a:rPr lang="es-MX" dirty="0" smtClean="0">
                <a:solidFill>
                  <a:schemeClr val="tx1"/>
                </a:solidFill>
              </a:rPr>
              <a:t> Primas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286644" y="5572140"/>
            <a:ext cx="1285884" cy="349968"/>
          </a:xfrm>
          <a:prstGeom prst="rect">
            <a:avLst/>
          </a:prstGeom>
          <a:solidFill>
            <a:srgbClr val="1DD526"/>
          </a:solidFill>
          <a:ln>
            <a:solidFill>
              <a:srgbClr val="99FF6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hlinkClick r:id="rId4" action="ppaction://hlinksldjump"/>
              </a:rPr>
              <a:t>Regresar</a:t>
            </a:r>
            <a:endParaRPr lang="es-MX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72973"/>
              </p:ext>
            </p:extLst>
          </p:nvPr>
        </p:nvGraphicFramePr>
        <p:xfrm>
          <a:off x="3143240" y="2928934"/>
          <a:ext cx="4714907" cy="176411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04097"/>
                <a:gridCol w="1541412"/>
                <a:gridCol w="1269398"/>
              </a:tblGrid>
              <a:tr h="571504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</a:t>
                      </a:r>
                      <a:r>
                        <a:rPr lang="es-MX" sz="1400" baseline="0" dirty="0" smtClean="0"/>
                        <a:t> Reporte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Módulo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Fecha</a:t>
                      </a:r>
                      <a:r>
                        <a:rPr lang="es-MX" sz="1400" baseline="0" dirty="0" smtClean="0"/>
                        <a:t> de Creación</a:t>
                      </a:r>
                      <a:endParaRPr lang="es-MX" sz="1400" dirty="0"/>
                    </a:p>
                  </a:txBody>
                  <a:tcPr>
                    <a:solidFill>
                      <a:srgbClr val="1DD526"/>
                    </a:solidFill>
                  </a:tcPr>
                </a:tc>
              </a:tr>
              <a:tr h="1192607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21 Rectángulo"/>
          <p:cNvSpPr/>
          <p:nvPr/>
        </p:nvSpPr>
        <p:spPr>
          <a:xfrm>
            <a:off x="2928926" y="2071678"/>
            <a:ext cx="2172390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 smtClean="0"/>
              <a:t>Consultar Reportes</a:t>
            </a:r>
            <a:endParaRPr lang="es-MX" dirty="0"/>
          </a:p>
        </p:txBody>
      </p:sp>
      <p:grpSp>
        <p:nvGrpSpPr>
          <p:cNvPr id="20" name="2 Grupo"/>
          <p:cNvGrpSpPr>
            <a:grpSpLocks/>
          </p:cNvGrpSpPr>
          <p:nvPr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23" name="22 Rectángulo"/>
            <p:cNvSpPr/>
            <p:nvPr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rgbClr val="98EE7A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  <p:pic>
          <p:nvPicPr>
            <p:cNvPr id="24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9" y="34815"/>
              <a:ext cx="9007266" cy="68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150</Words>
  <Application>Microsoft Office PowerPoint</Application>
  <PresentationFormat>Presentación en pantalla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Diana</dc:creator>
  <cp:lastModifiedBy>Lariice</cp:lastModifiedBy>
  <cp:revision>13</cp:revision>
  <cp:lastPrinted>1601-01-01T00:00:00Z</cp:lastPrinted>
  <dcterms:created xsi:type="dcterms:W3CDTF">1601-01-01T00:00:00Z</dcterms:created>
  <dcterms:modified xsi:type="dcterms:W3CDTF">2013-03-05T02:23:11Z</dcterms:modified>
</cp:coreProperties>
</file>