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CD5B5"/>
    <a:srgbClr val="F466CB"/>
    <a:srgbClr val="FCB6F2"/>
    <a:srgbClr val="F1F896"/>
    <a:srgbClr val="FEF1E6"/>
    <a:srgbClr val="FCCCF5"/>
    <a:srgbClr val="F13DBE"/>
    <a:srgbClr val="FA94EB"/>
    <a:srgbClr val="FCC4F4"/>
    <a:srgbClr val="FAC09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1794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26/02/2013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26/02/2013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26/02/2013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26/02/2013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26/02/2013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26/02/2013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26/02/2013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26/02/2013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26/02/2013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26/02/2013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26/02/2013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BE6AD-7F7C-4FE0-A432-1CDBAA99F7AC}" type="datetimeFigureOut">
              <a:rPr lang="es-MX" smtClean="0"/>
              <a:pPr/>
              <a:t>26/02/2013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103299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COMPRAS</a:t>
            </a:r>
            <a:endParaRPr lang="es-MX" sz="1400" u="sng" dirty="0"/>
          </a:p>
        </p:txBody>
      </p:sp>
      <p:sp>
        <p:nvSpPr>
          <p:cNvPr id="24" name="23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Rectángulo"/>
          <p:cNvSpPr/>
          <p:nvPr/>
        </p:nvSpPr>
        <p:spPr>
          <a:xfrm>
            <a:off x="35496" y="5229200"/>
            <a:ext cx="9108504" cy="692696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67544" y="1619508"/>
            <a:ext cx="1656184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Gestión de Proveedores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2195736" y="764704"/>
            <a:ext cx="6552728" cy="4536504"/>
          </a:xfrm>
          <a:prstGeom prst="rect">
            <a:avLst/>
          </a:prstGeom>
          <a:solidFill>
            <a:srgbClr val="FCD5B5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CuadroTexto"/>
          <p:cNvSpPr txBox="1"/>
          <p:nvPr/>
        </p:nvSpPr>
        <p:spPr>
          <a:xfrm>
            <a:off x="467544" y="2409855"/>
            <a:ext cx="1656184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tx1"/>
                </a:solidFill>
              </a:rPr>
              <a:t>Gestión de </a:t>
            </a:r>
            <a:r>
              <a:rPr lang="es-MX" dirty="0" smtClean="0">
                <a:solidFill>
                  <a:schemeClr val="tx1"/>
                </a:solidFill>
              </a:rPr>
              <a:t>Materia Prima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67544" y="3203684"/>
            <a:ext cx="1656184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Reportes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2483768" y="1052736"/>
            <a:ext cx="2232248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Registrar Proveedor</a:t>
            </a:r>
            <a:endParaRPr lang="es-MX" dirty="0"/>
          </a:p>
        </p:txBody>
      </p:sp>
      <p:graphicFrame>
        <p:nvGraphicFramePr>
          <p:cNvPr id="39" name="3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38472973"/>
              </p:ext>
            </p:extLst>
          </p:nvPr>
        </p:nvGraphicFramePr>
        <p:xfrm>
          <a:off x="2483768" y="1655480"/>
          <a:ext cx="6123191" cy="736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26713"/>
                <a:gridCol w="865790"/>
                <a:gridCol w="1047052"/>
                <a:gridCol w="920885"/>
                <a:gridCol w="1213941"/>
                <a:gridCol w="948810"/>
              </a:tblGrid>
              <a:tr h="226824">
                <a:tc>
                  <a:txBody>
                    <a:bodyPr/>
                    <a:lstStyle/>
                    <a:p>
                      <a:r>
                        <a:rPr lang="es-MX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RFC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Teléfono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Email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40 Rectángulo"/>
          <p:cNvSpPr/>
          <p:nvPr/>
        </p:nvSpPr>
        <p:spPr>
          <a:xfrm>
            <a:off x="6516216" y="1052736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pic>
        <p:nvPicPr>
          <p:cNvPr id="1028" name="Picture 4" descr="http://images.all-free-download.com/images/graphiclarge/edit_male_user_9837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6032" y="2073032"/>
            <a:ext cx="288032" cy="288032"/>
          </a:xfrm>
          <a:prstGeom prst="rect">
            <a:avLst/>
          </a:prstGeom>
          <a:noFill/>
        </p:spPr>
      </p:pic>
      <p:pic>
        <p:nvPicPr>
          <p:cNvPr id="1032" name="Picture 8" descr="http://b.dryicons.com/images/icon_sets/shine_icon_set/png/256x256/business_user_dele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6072" y="2060848"/>
            <a:ext cx="290344" cy="290344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0" y="17028"/>
            <a:ext cx="9037065" cy="67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4" descr="C:\Users\Juniocarl\Desktop\Sin título-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27"/>
            <a:ext cx="9007266" cy="68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us.cdn3.123rf.com/168nwm/grublee/grublee1009/grublee100900021/7704881-candado-abierto-plaza-boton-brillante-aislado-sobre-fondo-blanc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6416" y="2073032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103299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COMPRAS</a:t>
            </a:r>
            <a:endParaRPr lang="es-MX" sz="1400" u="sng" dirty="0"/>
          </a:p>
        </p:txBody>
      </p:sp>
      <p:sp>
        <p:nvSpPr>
          <p:cNvPr id="24" name="23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Rectángulo"/>
          <p:cNvSpPr/>
          <p:nvPr/>
        </p:nvSpPr>
        <p:spPr>
          <a:xfrm>
            <a:off x="35496" y="5229200"/>
            <a:ext cx="9108504" cy="692696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67544" y="1619508"/>
            <a:ext cx="1656184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Gestión de Proveedores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2195736" y="764704"/>
            <a:ext cx="6552728" cy="4536504"/>
          </a:xfrm>
          <a:prstGeom prst="rect">
            <a:avLst/>
          </a:prstGeom>
          <a:solidFill>
            <a:srgbClr val="FCD5B5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CuadroTexto"/>
          <p:cNvSpPr txBox="1"/>
          <p:nvPr/>
        </p:nvSpPr>
        <p:spPr>
          <a:xfrm>
            <a:off x="467544" y="2409855"/>
            <a:ext cx="1656184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Materia Prima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67544" y="3203684"/>
            <a:ext cx="1656184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Reportes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2483768" y="1052736"/>
            <a:ext cx="2232248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Realizar </a:t>
            </a:r>
            <a:r>
              <a:rPr lang="es-MX" dirty="0" smtClean="0"/>
              <a:t>Compra</a:t>
            </a:r>
            <a:endParaRPr lang="es-MX" dirty="0"/>
          </a:p>
        </p:txBody>
      </p:sp>
      <p:graphicFrame>
        <p:nvGraphicFramePr>
          <p:cNvPr id="39" name="3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50635210"/>
              </p:ext>
            </p:extLst>
          </p:nvPr>
        </p:nvGraphicFramePr>
        <p:xfrm>
          <a:off x="2591780" y="1753523"/>
          <a:ext cx="5688632" cy="736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37637"/>
                <a:gridCol w="1258394"/>
                <a:gridCol w="1413540"/>
                <a:gridCol w="1379061"/>
              </a:tblGrid>
              <a:tr h="226824">
                <a:tc>
                  <a:txBody>
                    <a:bodyPr/>
                    <a:lstStyle/>
                    <a:p>
                      <a:r>
                        <a:rPr lang="es-MX" dirty="0" smtClean="0"/>
                        <a:t>IdCompra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Producto(s)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0" y="17028"/>
            <a:ext cx="9037065" cy="67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4" descr="C:\Users\Juniocarl\Desktop\Sin título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27"/>
            <a:ext cx="9007266" cy="68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a.dryicons.com/images/icon_sets/shine_icon_set/png/128x128/acce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1880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6516216" y="1052736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1982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103299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COMPRAS</a:t>
            </a:r>
            <a:endParaRPr lang="es-MX" sz="1400" u="sng" dirty="0"/>
          </a:p>
        </p:txBody>
      </p:sp>
      <p:sp>
        <p:nvSpPr>
          <p:cNvPr id="24" name="23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Rectángulo"/>
          <p:cNvSpPr/>
          <p:nvPr/>
        </p:nvSpPr>
        <p:spPr>
          <a:xfrm>
            <a:off x="35496" y="5229200"/>
            <a:ext cx="9108504" cy="692696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67544" y="1619508"/>
            <a:ext cx="1656184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Gestión de Proveedores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2195736" y="764704"/>
            <a:ext cx="6552728" cy="4536504"/>
          </a:xfrm>
          <a:prstGeom prst="rect">
            <a:avLst/>
          </a:prstGeom>
          <a:solidFill>
            <a:srgbClr val="FCD5B5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CuadroTexto"/>
          <p:cNvSpPr txBox="1"/>
          <p:nvPr/>
        </p:nvSpPr>
        <p:spPr>
          <a:xfrm>
            <a:off x="467544" y="2409855"/>
            <a:ext cx="1656184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tx1"/>
                </a:solidFill>
              </a:rPr>
              <a:t>Gestión de </a:t>
            </a:r>
            <a:r>
              <a:rPr lang="es-MX" dirty="0" smtClean="0">
                <a:solidFill>
                  <a:schemeClr val="tx1"/>
                </a:solidFill>
              </a:rPr>
              <a:t>Materia Prima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67544" y="3203684"/>
            <a:ext cx="1656184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bg1"/>
                </a:solidFill>
              </a:rPr>
              <a:t>Reportes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2585575" y="1758007"/>
            <a:ext cx="2232248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Mejores Proveedores</a:t>
            </a:r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0" y="17028"/>
            <a:ext cx="9037065" cy="67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4" descr="C:\Users\Juniocarl\Desktop\Sin título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27"/>
            <a:ext cx="9007266" cy="68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17 Rectángulo"/>
          <p:cNvSpPr/>
          <p:nvPr/>
        </p:nvSpPr>
        <p:spPr>
          <a:xfrm>
            <a:off x="5436096" y="1721253"/>
            <a:ext cx="2232248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Materias Primas mas Utilizadas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31947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65</Words>
  <Application>Microsoft Office PowerPoint</Application>
  <PresentationFormat>Presentación en pantalla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Company>Windows XP Titan Ultimate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krlos jimenez</dc:creator>
  <cp:lastModifiedBy>krlos jimenez</cp:lastModifiedBy>
  <cp:revision>45</cp:revision>
  <dcterms:created xsi:type="dcterms:W3CDTF">2013-02-25T02:58:12Z</dcterms:created>
  <dcterms:modified xsi:type="dcterms:W3CDTF">2013-02-27T05:54:26Z</dcterms:modified>
</cp:coreProperties>
</file>