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BCA89-8643-4CA3-8099-F5CF2C0E2EA9}" v="10" dt="2024-12-29T15:10:31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STOPHE" userId="bfa348040ab50133" providerId="LiveId" clId="{A27BCA89-8643-4CA3-8099-F5CF2C0E2EA9}"/>
    <pc:docChg chg="undo custSel addSld delSld modSld">
      <pc:chgData name="Willy STOPHE" userId="bfa348040ab50133" providerId="LiveId" clId="{A27BCA89-8643-4CA3-8099-F5CF2C0E2EA9}" dt="2024-12-29T15:12:40.413" v="117" actId="6549"/>
      <pc:docMkLst>
        <pc:docMk/>
      </pc:docMkLst>
      <pc:sldChg chg="addSp delSp modSp new del mod">
        <pc:chgData name="Willy STOPHE" userId="bfa348040ab50133" providerId="LiveId" clId="{A27BCA89-8643-4CA3-8099-F5CF2C0E2EA9}" dt="2024-12-26T13:15:55.762" v="80" actId="47"/>
        <pc:sldMkLst>
          <pc:docMk/>
          <pc:sldMk cId="2949732544" sldId="259"/>
        </pc:sldMkLst>
      </pc:sldChg>
      <pc:sldChg chg="addSp delSp modSp new mod">
        <pc:chgData name="Willy STOPHE" userId="bfa348040ab50133" providerId="LiveId" clId="{A27BCA89-8643-4CA3-8099-F5CF2C0E2EA9}" dt="2024-12-29T15:12:40.413" v="117" actId="6549"/>
        <pc:sldMkLst>
          <pc:docMk/>
          <pc:sldMk cId="1931902546" sldId="260"/>
        </pc:sldMkLst>
        <pc:spChg chg="del">
          <ac:chgData name="Willy STOPHE" userId="bfa348040ab50133" providerId="LiveId" clId="{A27BCA89-8643-4CA3-8099-F5CF2C0E2EA9}" dt="2024-12-29T15:10:37.620" v="89" actId="478"/>
          <ac:spMkLst>
            <pc:docMk/>
            <pc:sldMk cId="1931902546" sldId="260"/>
            <ac:spMk id="2" creationId="{05799608-9E8D-AFD3-6D3F-1ACFB050CF09}"/>
          </ac:spMkLst>
        </pc:spChg>
        <pc:spChg chg="add del">
          <ac:chgData name="Willy STOPHE" userId="bfa348040ab50133" providerId="LiveId" clId="{A27BCA89-8643-4CA3-8099-F5CF2C0E2EA9}" dt="2024-12-29T15:10:27.445" v="84"/>
          <ac:spMkLst>
            <pc:docMk/>
            <pc:sldMk cId="1931902546" sldId="260"/>
            <ac:spMk id="3" creationId="{F6657F04-7E34-490A-7F3E-17D471260E5F}"/>
          </ac:spMkLst>
        </pc:spChg>
        <pc:spChg chg="add mod">
          <ac:chgData name="Willy STOPHE" userId="bfa348040ab50133" providerId="LiveId" clId="{A27BCA89-8643-4CA3-8099-F5CF2C0E2EA9}" dt="2024-12-29T15:10:26.304" v="83"/>
          <ac:spMkLst>
            <pc:docMk/>
            <pc:sldMk cId="1931902546" sldId="260"/>
            <ac:spMk id="4" creationId="{53B4DA8C-957D-9D6D-0715-AEB561EDE655}"/>
          </ac:spMkLst>
        </pc:spChg>
        <pc:spChg chg="add del mod">
          <ac:chgData name="Willy STOPHE" userId="bfa348040ab50133" providerId="LiveId" clId="{A27BCA89-8643-4CA3-8099-F5CF2C0E2EA9}" dt="2024-12-29T15:10:30.189" v="85" actId="478"/>
          <ac:spMkLst>
            <pc:docMk/>
            <pc:sldMk cId="1931902546" sldId="260"/>
            <ac:spMk id="5" creationId="{3026F609-B612-6C53-9D3C-6D26E7B1C8A7}"/>
          </ac:spMkLst>
        </pc:spChg>
        <pc:spChg chg="add del mod">
          <ac:chgData name="Willy STOPHE" userId="bfa348040ab50133" providerId="LiveId" clId="{A27BCA89-8643-4CA3-8099-F5CF2C0E2EA9}" dt="2024-12-29T15:10:37.620" v="89" actId="478"/>
          <ac:spMkLst>
            <pc:docMk/>
            <pc:sldMk cId="1931902546" sldId="260"/>
            <ac:spMk id="6" creationId="{369EAA75-549C-81A9-A0C4-0D8D89340527}"/>
          </ac:spMkLst>
        </pc:spChg>
        <pc:spChg chg="add">
          <ac:chgData name="Willy STOPHE" userId="bfa348040ab50133" providerId="LiveId" clId="{A27BCA89-8643-4CA3-8099-F5CF2C0E2EA9}" dt="2024-12-29T15:10:30.523" v="86"/>
          <ac:spMkLst>
            <pc:docMk/>
            <pc:sldMk cId="1931902546" sldId="260"/>
            <ac:spMk id="7" creationId="{1743B3C9-5A9E-546B-5E7E-D5B57BF27295}"/>
          </ac:spMkLst>
        </pc:spChg>
        <pc:spChg chg="add mod">
          <ac:chgData name="Willy STOPHE" userId="bfa348040ab50133" providerId="LiveId" clId="{A27BCA89-8643-4CA3-8099-F5CF2C0E2EA9}" dt="2024-12-29T15:12:37.565" v="116" actId="1076"/>
          <ac:spMkLst>
            <pc:docMk/>
            <pc:sldMk cId="1931902546" sldId="260"/>
            <ac:spMk id="9" creationId="{54FD38B2-6053-D972-E98C-5448EBBADDCB}"/>
          </ac:spMkLst>
        </pc:spChg>
        <pc:spChg chg="add mod">
          <ac:chgData name="Willy STOPHE" userId="bfa348040ab50133" providerId="LiveId" clId="{A27BCA89-8643-4CA3-8099-F5CF2C0E2EA9}" dt="2024-12-29T15:12:40.413" v="117" actId="6549"/>
          <ac:spMkLst>
            <pc:docMk/>
            <pc:sldMk cId="1931902546" sldId="260"/>
            <ac:spMk id="11" creationId="{F182ED85-235F-FE4B-125E-66647923FA1F}"/>
          </ac:spMkLst>
        </pc:spChg>
      </pc:sldChg>
      <pc:sldChg chg="addSp modSp new del mod">
        <pc:chgData name="Willy STOPHE" userId="bfa348040ab50133" providerId="LiveId" clId="{A27BCA89-8643-4CA3-8099-F5CF2C0E2EA9}" dt="2024-12-26T13:15:54.016" v="79" actId="47"/>
        <pc:sldMkLst>
          <pc:docMk/>
          <pc:sldMk cId="323274175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E9A-774D-0630-724D-C02360C5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8A7-7AAF-3712-0824-151C818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D296-31EF-4AD8-C54E-606D1D8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CC75-2C07-AC00-53C9-1F63FE5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FB00-E31B-2B44-1B36-85C4138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FF5-0AFE-70CB-5719-E2C0091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24EF-1320-FE2C-2947-8F489DB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987-F761-4D10-9630-E39737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950-20BB-BE82-4560-9A9ABF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C67-8FE4-EFA8-A7FE-4AA24B3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798B-E913-8A7E-88E1-C17881E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3603-4816-D607-F58B-E1B152A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3973-6B49-AD75-A7CF-979BE54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29B-E959-7152-34FF-7CFB929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6AFF-9905-723A-4520-112A2F4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70-9AFA-4DD6-DFDE-7C38E1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8060-C7D7-7D1B-972B-00E0F53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3E5-C058-61B2-0BBE-AFD9BEB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A8F-7BD8-8F7B-29E5-058C94E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30E-B454-BF9F-E964-761F9D7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6B2-EB71-653A-C3C8-7A96C7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2D-38A5-D13B-E300-F8CD591C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DF0-03A7-23B8-440A-D338C75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483A-ADC9-0E61-1476-9A3B8E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BEA-6B37-7FDF-DE4F-AA47387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4C94-9F08-0B73-F4D7-E183CA1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B0F-5084-C764-B00F-345A6F54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F945-C6C5-A8FB-531F-2EE5BFC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A4E4-76F4-3F34-A504-4072A3E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7DF0-903D-3D85-9EB2-DBAA45F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3C40-DC14-C9BE-1D91-F26BD0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309-8EBB-7F8F-679B-ED1965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6CF0-9EFB-6E13-49FA-2C747BC5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3154-3E11-443D-2C62-36649163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401C-27AC-D36C-F56F-58CA2846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5D2C-2C8C-95D9-EF29-EDCAA7CC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CF06-39AF-E880-BFF0-9899BB0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4620F-038D-AED9-940B-A01DFA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B9FE-5F00-73AC-8209-FF7715A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640-E382-3F17-6F0F-820855A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28F1-3E05-6E0F-CD09-2B38A0D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EC44-4F13-C338-F750-65F58A7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7644-1895-F1B2-DF67-CDECCAF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6D895-3A57-0D85-E504-144C7B3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615-E00B-19DC-692D-BE324D4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AAB9-A999-B786-0C9C-624E44A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8EA-F33A-A7A6-DA37-4F6E9751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37-5357-3501-8661-E0D2964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C60D-F4EF-BDB0-55D9-16BB633D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C6A9-B67A-3E7D-C430-40D206A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6211-3FDF-597D-C808-54A27BE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9486-94D3-F48A-EF71-A25D442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F2B-0F8B-F635-ECEB-FD92ED5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A47-553A-9FCF-227C-DA58F30F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A720-C6E7-1BF0-5ED3-B7A44EB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420-A30C-A12B-426D-1C888936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692-D1FD-0F83-6A00-D5708A4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0C9-BF0A-096D-21CF-B392BE6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65992-FDF7-43B5-5BDB-36AFECA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B044-4EFB-1BC1-4111-FEECF7B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CFC-FC8B-4BAE-0E2F-C873C4D1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12362-86E4-4761-8656-F6268DCA2FD0}" type="datetimeFigureOut">
              <a:rPr lang="fr-FR" smtClean="0"/>
              <a:t>29/12/2024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EF74-B0B5-93B6-296A-DBBBE6C0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673E-7A79-AE7D-1ED2-FA877E12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D4A-BAE5-0FC3-1BFC-2FD0A435B533}"/>
              </a:ext>
            </a:extLst>
          </p:cNvPr>
          <p:cNvSpPr txBox="1"/>
          <p:nvPr/>
        </p:nvSpPr>
        <p:spPr>
          <a:xfrm>
            <a:off x="1275907" y="1279820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A581-E583-968E-05BA-27EB8E8641C5}"/>
              </a:ext>
            </a:extLst>
          </p:cNvPr>
          <p:cNvSpPr txBox="1"/>
          <p:nvPr/>
        </p:nvSpPr>
        <p:spPr>
          <a:xfrm>
            <a:off x="3079441" y="1402187"/>
            <a:ext cx="31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agents\agent_orchestrator.py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0A8A-886F-3CE9-92A6-A015DCC83DCC}"/>
              </a:ext>
            </a:extLst>
          </p:cNvPr>
          <p:cNvSpPr txBox="1"/>
          <p:nvPr/>
        </p:nvSpPr>
        <p:spPr>
          <a:xfrm>
            <a:off x="2937842" y="2671127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agents\file_search_agent.py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3308-30B3-54FE-4908-02D53EE8B5E5}"/>
              </a:ext>
            </a:extLst>
          </p:cNvPr>
          <p:cNvSpPr txBox="1"/>
          <p:nvPr/>
        </p:nvSpPr>
        <p:spPr>
          <a:xfrm>
            <a:off x="2865015" y="20713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agents\query_analyzer_agent.py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8D50B-D55D-7D91-797F-AA874C4CDFBF}"/>
              </a:ext>
            </a:extLst>
          </p:cNvPr>
          <p:cNvSpPr txBox="1"/>
          <p:nvPr/>
        </p:nvSpPr>
        <p:spPr>
          <a:xfrm>
            <a:off x="1275907" y="1678736"/>
            <a:ext cx="191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ui\chat_ui.py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A07F-3C6F-EF0E-5BC2-212BC5720DB0}"/>
              </a:ext>
            </a:extLst>
          </p:cNvPr>
          <p:cNvSpPr txBox="1"/>
          <p:nvPr/>
        </p:nvSpPr>
        <p:spPr>
          <a:xfrm>
            <a:off x="3864393" y="32860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features\chat_processor.py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71C45-F769-AF4E-8E1B-7CE73CE0E863}"/>
              </a:ext>
            </a:extLst>
          </p:cNvPr>
          <p:cNvSpPr txBox="1"/>
          <p:nvPr/>
        </p:nvSpPr>
        <p:spPr>
          <a:xfrm>
            <a:off x="3950455" y="408216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features\file_search.py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61D8D58-B9C9-D5BA-4916-2EE47CB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21" y="0"/>
            <a:ext cx="4424978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90459" rIns="0" bIns="90459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Voici le flux des données depuis l'entrée jusqu'à la sortie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Input utilisateur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ui/chat_ui.py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l'interface utilisateur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Streamlit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Capture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Appelle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ChatProcessor.process_user_input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Traitement initial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features/chat_processor.py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Délègue à l'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AgentOrchestrator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Formate la réponse finale pour l'affichage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Orchestration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agents/agent_orchestrator.py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du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Utilise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QueryAnalyzerAgent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pour analyser et router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le contexte de la conversation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Coordonne les différents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de la requête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agents/query_analyzer_agent.py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la requête pour déterminer l'intention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Détermine quel agent doit traiter la requête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Route vers l'agent approprié (dans ce cas,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file_search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Recherche de fichiers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agents/file_search_agent.py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analysée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Convertit en 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Everything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Exécute la recherche via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es.exe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Retourne les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Retour à travers la chaîne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file_search_agent.py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résultats bruts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agent_orchestrator.py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ajoute le contexte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chat_processor.py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formate pour l'affichage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chat_ui.py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affiche à l'utilisateur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2F9FD-D384-F41B-0FFC-5992D64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BFE-2A4B-B88F-1227-0FABB18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4736-1B90-9585-AC26-6093B8A7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Interface Chat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"</a:t>
            </a:r>
            <a:r>
              <a:rPr lang="fr-FR" sz="900" b="0" i="0" dirty="0" err="1">
                <a:effectLst/>
                <a:latin typeface="Segoe WPC"/>
              </a:rPr>
              <a:t>typing</a:t>
            </a:r>
            <a:r>
              <a:rPr lang="fr-FR" sz="900" b="0" i="0" dirty="0">
                <a:effectLst/>
                <a:latin typeface="Segoe WPC"/>
              </a:rPr>
              <a:t> </a:t>
            </a:r>
            <a:r>
              <a:rPr lang="fr-FR" sz="900" b="0" i="0" dirty="0" err="1">
                <a:effectLst/>
                <a:latin typeface="Segoe WPC"/>
              </a:rPr>
              <a:t>indicator</a:t>
            </a:r>
            <a:r>
              <a:rPr lang="fr-FR" sz="900" b="0" i="0" dirty="0">
                <a:effectLst/>
                <a:latin typeface="Segoe WPC"/>
              </a:rPr>
              <a:t>" quand l'agent réfléchit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copier facilement les commandes/résultats avec un bouton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bulles de chat stylisées (user vs agent)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avatars pour l'utilisateur et </a:t>
            </a:r>
            <a:r>
              <a:rPr lang="fr-FR" sz="900" b="0" i="0" dirty="0" err="1">
                <a:effectLst/>
                <a:latin typeface="Segoe WPC"/>
              </a:rPr>
              <a:t>JarvisOne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d'éditer les messages précédents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Logs et </a:t>
            </a:r>
            <a:r>
              <a:rPr lang="fr-FR" sz="1000" b="1" i="0" dirty="0" err="1">
                <a:effectLst/>
                <a:latin typeface="Segoe WPC"/>
              </a:rPr>
              <a:t>Debug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Grouper les logs par conversation/requête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timestamps relatifs (il y a 2min) en plus des absolus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Colorer les logs par niveau mais plus subtilement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filtres par composant (UI, Agent, LLM,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télécharger les logs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Configuration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Déplacer la config dans un modal/</a:t>
            </a:r>
            <a:r>
              <a:rPr lang="fr-FR" sz="900" b="0" i="0" dirty="0" err="1">
                <a:effectLst/>
                <a:latin typeface="Segoe WPC"/>
              </a:rPr>
              <a:t>drawer</a:t>
            </a:r>
            <a:r>
              <a:rPr lang="fr-FR" sz="900" b="0" i="0" dirty="0">
                <a:effectLst/>
                <a:latin typeface="Segoe WPC"/>
              </a:rPr>
              <a:t> au lieu de la sidebar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</a:t>
            </a:r>
            <a:r>
              <a:rPr lang="fr-FR" sz="900" b="0" i="0" dirty="0" err="1">
                <a:effectLst/>
                <a:latin typeface="Segoe WPC"/>
              </a:rPr>
              <a:t>presets</a:t>
            </a:r>
            <a:r>
              <a:rPr lang="fr-FR" sz="900" b="0" i="0" dirty="0">
                <a:effectLst/>
                <a:latin typeface="Segoe WPC"/>
              </a:rPr>
              <a:t> de configuration </a:t>
            </a:r>
            <a:r>
              <a:rPr lang="fr-FR" sz="900" b="0" i="0" dirty="0" err="1">
                <a:effectLst/>
                <a:latin typeface="Segoe WPC"/>
              </a:rPr>
              <a:t>sauvegardables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une </a:t>
            </a:r>
            <a:r>
              <a:rPr lang="fr-FR" sz="900" b="0" i="0" dirty="0" err="1">
                <a:effectLst/>
                <a:latin typeface="Segoe WPC"/>
              </a:rPr>
              <a:t>preview</a:t>
            </a:r>
            <a:r>
              <a:rPr lang="fr-FR" sz="900" b="0" i="0" dirty="0">
                <a:effectLst/>
                <a:latin typeface="Segoe WPC"/>
              </a:rPr>
              <a:t> des capacités du modèle sélectionné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tester la connexion API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Navigation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historique des conversations navigable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sauvegarder des conversations favorites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tags/labels pour organiser les conversations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Thème et Style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thème sombre/clair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personnaliser les couleurs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transitions/animations subtiles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Rendre l'interface plus responsive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948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C36EE-FCB2-D47F-97C1-994196E2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87" y="139972"/>
            <a:ext cx="6476664" cy="3099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058DE-2DE5-7E02-BCB4-0E0B28BF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71"/>
          <a:stretch/>
        </p:blipFill>
        <p:spPr>
          <a:xfrm>
            <a:off x="2247787" y="4010801"/>
            <a:ext cx="6476664" cy="236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C40A6-24C6-71C6-2121-CC20D2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79" y="4782579"/>
            <a:ext cx="229552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FA8C5-E1C5-7EB5-62F6-EF909A54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2" y="4782579"/>
            <a:ext cx="22955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5EDE1-04A5-4581-B8D5-1F0A2EC9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533"/>
          <a:stretch/>
        </p:blipFill>
        <p:spPr>
          <a:xfrm>
            <a:off x="2247787" y="5193143"/>
            <a:ext cx="6476664" cy="1316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1A6906-0F37-B0D1-6653-4BB58619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44" y="4812143"/>
            <a:ext cx="1076325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BCD55C-06E2-158F-AB35-8BC82AD17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98" y="4849749"/>
            <a:ext cx="1276350" cy="27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12663C-C154-0D8E-3711-8F2A487D855D}"/>
              </a:ext>
            </a:extLst>
          </p:cNvPr>
          <p:cNvSpPr txBox="1"/>
          <p:nvPr/>
        </p:nvSpPr>
        <p:spPr>
          <a:xfrm>
            <a:off x="2473979" y="4848920"/>
            <a:ext cx="1850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🗨️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5AEDB1-CD53-5FA0-4001-F0FCEEC44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7" y="4882347"/>
            <a:ext cx="228600" cy="219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FB9E5B-A3F3-2D50-48A5-592AF4D9FF19}"/>
              </a:ext>
            </a:extLst>
          </p:cNvPr>
          <p:cNvSpPr txBox="1"/>
          <p:nvPr/>
        </p:nvSpPr>
        <p:spPr>
          <a:xfrm>
            <a:off x="7354644" y="4864750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6F51537-FFBD-7143-FBA3-D5831EB006FF}"/>
              </a:ext>
            </a:extLst>
          </p:cNvPr>
          <p:cNvSpPr/>
          <p:nvPr/>
        </p:nvSpPr>
        <p:spPr>
          <a:xfrm>
            <a:off x="5228216" y="2979868"/>
            <a:ext cx="656217" cy="11080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FD38B2-6053-D972-E98C-5448EBBADDCB}"/>
              </a:ext>
            </a:extLst>
          </p:cNvPr>
          <p:cNvSpPr txBox="1"/>
          <p:nvPr/>
        </p:nvSpPr>
        <p:spPr>
          <a:xfrm>
            <a:off x="4348779" y="654514"/>
            <a:ext cx="97760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Voici le workflow end-to-end quand vous chattez:</a:t>
            </a:r>
          </a:p>
          <a:p>
            <a:endParaRPr lang="fr-FR" dirty="0"/>
          </a:p>
          <a:p>
            <a:r>
              <a:rPr lang="fr-FR" dirty="0"/>
              <a:t>1 UI → Chat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chat_ui.py: </a:t>
            </a:r>
            <a:r>
              <a:rPr lang="fr-FR" dirty="0" err="1"/>
              <a:t>display_chat</a:t>
            </a:r>
            <a:r>
              <a:rPr lang="fr-FR" dirty="0"/>
              <a:t>() capture l'input utilisateur via </a:t>
            </a:r>
            <a:r>
              <a:rPr lang="fr-FR" dirty="0" err="1"/>
              <a:t>st.chat_input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ChatProcessor</a:t>
            </a:r>
            <a:r>
              <a:rPr lang="fr-FR" dirty="0"/>
              <a:t> → Process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ChatProcessor.process_user_input</a:t>
            </a:r>
            <a:r>
              <a:rPr lang="fr-FR" dirty="0"/>
              <a:t>() est appelé avec l'input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Combine l'historique avec l'input via _</a:t>
            </a:r>
            <a:r>
              <a:rPr lang="fr-FR" dirty="0" err="1"/>
              <a:t>combine_history_with_input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orchestrator.process_query</a:t>
            </a:r>
            <a:r>
              <a:rPr lang="fr-FR" dirty="0"/>
              <a:t>() avec l'input combiné</a:t>
            </a:r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AgentOrchestrator</a:t>
            </a:r>
            <a:r>
              <a:rPr lang="fr-FR" dirty="0"/>
              <a:t> → Route </a:t>
            </a:r>
            <a:r>
              <a:rPr lang="fr-FR" dirty="0" err="1"/>
              <a:t>Query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AgentOrchestrator.process_query</a:t>
            </a:r>
            <a:r>
              <a:rPr lang="fr-FR" dirty="0"/>
              <a:t>() sélectionne l'agent approprié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agent.run</a:t>
            </a:r>
            <a:r>
              <a:rPr lang="fr-FR" dirty="0"/>
              <a:t>() sur l'agent sélectionné</a:t>
            </a:r>
          </a:p>
          <a:p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CoreAgent</a:t>
            </a:r>
            <a:r>
              <a:rPr lang="fr-FR" dirty="0"/>
              <a:t> →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CoreAgent.run</a:t>
            </a:r>
            <a:r>
              <a:rPr lang="fr-FR" dirty="0"/>
              <a:t>() construit le prompt via _</a:t>
            </a:r>
            <a:r>
              <a:rPr lang="fr-FR" dirty="0" err="1"/>
              <a:t>build_prompt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le LLM pour générer la réponse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2ED85-235F-FE4B-125E-66647923FA1F}"/>
              </a:ext>
            </a:extLst>
          </p:cNvPr>
          <p:cNvSpPr txBox="1"/>
          <p:nvPr/>
        </p:nvSpPr>
        <p:spPr>
          <a:xfrm>
            <a:off x="539227" y="1325455"/>
            <a:ext cx="39789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User Input → Chat UI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ChatProcessor.process_user_input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AgentOrchestrator.process_query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CoreAgent.run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LLM.generate_response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Response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→ Chat UI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604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Segoe WPC</vt:lpstr>
      <vt:lpstr>SF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STOPHE Willy IRIS</dc:creator>
  <cp:lastModifiedBy>STOPHE Willy IRIS</cp:lastModifiedBy>
  <cp:revision>2</cp:revision>
  <dcterms:created xsi:type="dcterms:W3CDTF">2024-12-24T10:35:43Z</dcterms:created>
  <dcterms:modified xsi:type="dcterms:W3CDTF">2024-12-29T15:12:42Z</dcterms:modified>
</cp:coreProperties>
</file>