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7BCA89-8643-4CA3-8099-F5CF2C0E2EA9}" v="17" dt="2024-12-30T09:52:12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14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y STOPHE" userId="bfa348040ab50133" providerId="LiveId" clId="{A27BCA89-8643-4CA3-8099-F5CF2C0E2EA9}"/>
    <pc:docChg chg="undo custSel addSld delSld modSld">
      <pc:chgData name="Willy STOPHE" userId="bfa348040ab50133" providerId="LiveId" clId="{A27BCA89-8643-4CA3-8099-F5CF2C0E2EA9}" dt="2024-12-30T09:58:38.662" v="155" actId="14100"/>
      <pc:docMkLst>
        <pc:docMk/>
      </pc:docMkLst>
      <pc:sldChg chg="addSp delSp modSp mod">
        <pc:chgData name="Willy STOPHE" userId="bfa348040ab50133" providerId="LiveId" clId="{A27BCA89-8643-4CA3-8099-F5CF2C0E2EA9}" dt="2024-12-30T09:52:23.545" v="147" actId="478"/>
        <pc:sldMkLst>
          <pc:docMk/>
          <pc:sldMk cId="4166407404" sldId="257"/>
        </pc:sldMkLst>
        <pc:spChg chg="add del mod">
          <ac:chgData name="Willy STOPHE" userId="bfa348040ab50133" providerId="LiveId" clId="{A27BCA89-8643-4CA3-8099-F5CF2C0E2EA9}" dt="2024-12-30T09:52:23.545" v="147" actId="478"/>
          <ac:spMkLst>
            <pc:docMk/>
            <pc:sldMk cId="4166407404" sldId="257"/>
            <ac:spMk id="4" creationId="{5412A95D-560E-9B76-D98D-57B8483D1156}"/>
          </ac:spMkLst>
        </pc:spChg>
        <pc:spChg chg="add del mod">
          <ac:chgData name="Willy STOPHE" userId="bfa348040ab50133" providerId="LiveId" clId="{A27BCA89-8643-4CA3-8099-F5CF2C0E2EA9}" dt="2024-12-30T09:52:23.545" v="147" actId="478"/>
          <ac:spMkLst>
            <pc:docMk/>
            <pc:sldMk cId="4166407404" sldId="257"/>
            <ac:spMk id="6" creationId="{3019A930-FB59-2174-91C5-8B95E7609547}"/>
          </ac:spMkLst>
        </pc:spChg>
        <pc:spChg chg="add del mod">
          <ac:chgData name="Willy STOPHE" userId="bfa348040ab50133" providerId="LiveId" clId="{A27BCA89-8643-4CA3-8099-F5CF2C0E2EA9}" dt="2024-12-30T09:52:23.545" v="147" actId="478"/>
          <ac:spMkLst>
            <pc:docMk/>
            <pc:sldMk cId="4166407404" sldId="257"/>
            <ac:spMk id="7" creationId="{BBF674FD-EDC7-78A7-8E72-50719823022A}"/>
          </ac:spMkLst>
        </pc:spChg>
        <pc:spChg chg="add del mod">
          <ac:chgData name="Willy STOPHE" userId="bfa348040ab50133" providerId="LiveId" clId="{A27BCA89-8643-4CA3-8099-F5CF2C0E2EA9}" dt="2024-12-30T09:52:23.545" v="147" actId="478"/>
          <ac:spMkLst>
            <pc:docMk/>
            <pc:sldMk cId="4166407404" sldId="257"/>
            <ac:spMk id="8" creationId="{1938A094-122B-EF22-69D1-31C3C3DC8CD7}"/>
          </ac:spMkLst>
        </pc:spChg>
        <pc:spChg chg="add del mod">
          <ac:chgData name="Willy STOPHE" userId="bfa348040ab50133" providerId="LiveId" clId="{A27BCA89-8643-4CA3-8099-F5CF2C0E2EA9}" dt="2024-12-30T09:52:23.545" v="147" actId="478"/>
          <ac:spMkLst>
            <pc:docMk/>
            <pc:sldMk cId="4166407404" sldId="257"/>
            <ac:spMk id="9" creationId="{C97DC155-3A52-6CFB-5E84-5215683678D3}"/>
          </ac:spMkLst>
        </pc:spChg>
        <pc:spChg chg="add del mod">
          <ac:chgData name="Willy STOPHE" userId="bfa348040ab50133" providerId="LiveId" clId="{A27BCA89-8643-4CA3-8099-F5CF2C0E2EA9}" dt="2024-12-30T09:52:23.545" v="147" actId="478"/>
          <ac:spMkLst>
            <pc:docMk/>
            <pc:sldMk cId="4166407404" sldId="257"/>
            <ac:spMk id="10" creationId="{71A4FE1C-8077-1B35-5248-38A30E28C8FC}"/>
          </ac:spMkLst>
        </pc:spChg>
        <pc:spChg chg="add del mod">
          <ac:chgData name="Willy STOPHE" userId="bfa348040ab50133" providerId="LiveId" clId="{A27BCA89-8643-4CA3-8099-F5CF2C0E2EA9}" dt="2024-12-30T09:52:23.545" v="147" actId="478"/>
          <ac:spMkLst>
            <pc:docMk/>
            <pc:sldMk cId="4166407404" sldId="257"/>
            <ac:spMk id="11" creationId="{C3D199DE-E029-C134-470E-21444116F3B1}"/>
          </ac:spMkLst>
        </pc:spChg>
        <pc:spChg chg="add del mod">
          <ac:chgData name="Willy STOPHE" userId="bfa348040ab50133" providerId="LiveId" clId="{A27BCA89-8643-4CA3-8099-F5CF2C0E2EA9}" dt="2024-12-30T09:52:23.545" v="147" actId="478"/>
          <ac:spMkLst>
            <pc:docMk/>
            <pc:sldMk cId="4166407404" sldId="257"/>
            <ac:spMk id="12" creationId="{39C43CBF-539D-1C91-9CFE-A09732630822}"/>
          </ac:spMkLst>
        </pc:spChg>
        <pc:picChg chg="add mod ord modCrop">
          <ac:chgData name="Willy STOPHE" userId="bfa348040ab50133" providerId="LiveId" clId="{A27BCA89-8643-4CA3-8099-F5CF2C0E2EA9}" dt="2024-12-30T09:51:57.318" v="145" actId="732"/>
          <ac:picMkLst>
            <pc:docMk/>
            <pc:sldMk cId="4166407404" sldId="257"/>
            <ac:picMk id="3" creationId="{339E2965-EB02-284E-549A-1081A82E5B40}"/>
          </ac:picMkLst>
        </pc:picChg>
        <pc:picChg chg="del">
          <ac:chgData name="Willy STOPHE" userId="bfa348040ab50133" providerId="LiveId" clId="{A27BCA89-8643-4CA3-8099-F5CF2C0E2EA9}" dt="2024-12-30T09:50:00.439" v="118" actId="478"/>
          <ac:picMkLst>
            <pc:docMk/>
            <pc:sldMk cId="4166407404" sldId="257"/>
            <ac:picMk id="5" creationId="{4CD2F9FD-D384-F41B-0FFC-5992D64D213A}"/>
          </ac:picMkLst>
        </pc:picChg>
      </pc:sldChg>
      <pc:sldChg chg="addSp delSp modSp new del mod">
        <pc:chgData name="Willy STOPHE" userId="bfa348040ab50133" providerId="LiveId" clId="{A27BCA89-8643-4CA3-8099-F5CF2C0E2EA9}" dt="2024-12-26T13:15:55.762" v="80" actId="47"/>
        <pc:sldMkLst>
          <pc:docMk/>
          <pc:sldMk cId="2949732544" sldId="259"/>
        </pc:sldMkLst>
      </pc:sldChg>
      <pc:sldChg chg="addSp delSp modSp new mod">
        <pc:chgData name="Willy STOPHE" userId="bfa348040ab50133" providerId="LiveId" clId="{A27BCA89-8643-4CA3-8099-F5CF2C0E2EA9}" dt="2024-12-29T15:12:40.413" v="117" actId="6549"/>
        <pc:sldMkLst>
          <pc:docMk/>
          <pc:sldMk cId="1931902546" sldId="260"/>
        </pc:sldMkLst>
        <pc:spChg chg="del">
          <ac:chgData name="Willy STOPHE" userId="bfa348040ab50133" providerId="LiveId" clId="{A27BCA89-8643-4CA3-8099-F5CF2C0E2EA9}" dt="2024-12-29T15:10:37.620" v="89" actId="478"/>
          <ac:spMkLst>
            <pc:docMk/>
            <pc:sldMk cId="1931902546" sldId="260"/>
            <ac:spMk id="2" creationId="{05799608-9E8D-AFD3-6D3F-1ACFB050CF09}"/>
          </ac:spMkLst>
        </pc:spChg>
        <pc:spChg chg="add del">
          <ac:chgData name="Willy STOPHE" userId="bfa348040ab50133" providerId="LiveId" clId="{A27BCA89-8643-4CA3-8099-F5CF2C0E2EA9}" dt="2024-12-29T15:10:27.445" v="84"/>
          <ac:spMkLst>
            <pc:docMk/>
            <pc:sldMk cId="1931902546" sldId="260"/>
            <ac:spMk id="3" creationId="{F6657F04-7E34-490A-7F3E-17D471260E5F}"/>
          </ac:spMkLst>
        </pc:spChg>
        <pc:spChg chg="add mod">
          <ac:chgData name="Willy STOPHE" userId="bfa348040ab50133" providerId="LiveId" clId="{A27BCA89-8643-4CA3-8099-F5CF2C0E2EA9}" dt="2024-12-29T15:10:26.304" v="83"/>
          <ac:spMkLst>
            <pc:docMk/>
            <pc:sldMk cId="1931902546" sldId="260"/>
            <ac:spMk id="4" creationId="{53B4DA8C-957D-9D6D-0715-AEB561EDE655}"/>
          </ac:spMkLst>
        </pc:spChg>
        <pc:spChg chg="add del mod">
          <ac:chgData name="Willy STOPHE" userId="bfa348040ab50133" providerId="LiveId" clId="{A27BCA89-8643-4CA3-8099-F5CF2C0E2EA9}" dt="2024-12-29T15:10:30.189" v="85" actId="478"/>
          <ac:spMkLst>
            <pc:docMk/>
            <pc:sldMk cId="1931902546" sldId="260"/>
            <ac:spMk id="5" creationId="{3026F609-B612-6C53-9D3C-6D26E7B1C8A7}"/>
          </ac:spMkLst>
        </pc:spChg>
        <pc:spChg chg="add del mod">
          <ac:chgData name="Willy STOPHE" userId="bfa348040ab50133" providerId="LiveId" clId="{A27BCA89-8643-4CA3-8099-F5CF2C0E2EA9}" dt="2024-12-29T15:10:37.620" v="89" actId="478"/>
          <ac:spMkLst>
            <pc:docMk/>
            <pc:sldMk cId="1931902546" sldId="260"/>
            <ac:spMk id="6" creationId="{369EAA75-549C-81A9-A0C4-0D8D89340527}"/>
          </ac:spMkLst>
        </pc:spChg>
        <pc:spChg chg="add">
          <ac:chgData name="Willy STOPHE" userId="bfa348040ab50133" providerId="LiveId" clId="{A27BCA89-8643-4CA3-8099-F5CF2C0E2EA9}" dt="2024-12-29T15:10:30.523" v="86"/>
          <ac:spMkLst>
            <pc:docMk/>
            <pc:sldMk cId="1931902546" sldId="260"/>
            <ac:spMk id="7" creationId="{1743B3C9-5A9E-546B-5E7E-D5B57BF27295}"/>
          </ac:spMkLst>
        </pc:spChg>
        <pc:spChg chg="add mod">
          <ac:chgData name="Willy STOPHE" userId="bfa348040ab50133" providerId="LiveId" clId="{A27BCA89-8643-4CA3-8099-F5CF2C0E2EA9}" dt="2024-12-29T15:12:37.565" v="116" actId="1076"/>
          <ac:spMkLst>
            <pc:docMk/>
            <pc:sldMk cId="1931902546" sldId="260"/>
            <ac:spMk id="9" creationId="{54FD38B2-6053-D972-E98C-5448EBBADDCB}"/>
          </ac:spMkLst>
        </pc:spChg>
        <pc:spChg chg="add mod">
          <ac:chgData name="Willy STOPHE" userId="bfa348040ab50133" providerId="LiveId" clId="{A27BCA89-8643-4CA3-8099-F5CF2C0E2EA9}" dt="2024-12-29T15:12:40.413" v="117" actId="6549"/>
          <ac:spMkLst>
            <pc:docMk/>
            <pc:sldMk cId="1931902546" sldId="260"/>
            <ac:spMk id="11" creationId="{F182ED85-235F-FE4B-125E-66647923FA1F}"/>
          </ac:spMkLst>
        </pc:spChg>
      </pc:sldChg>
      <pc:sldChg chg="addSp modSp new del mod">
        <pc:chgData name="Willy STOPHE" userId="bfa348040ab50133" providerId="LiveId" clId="{A27BCA89-8643-4CA3-8099-F5CF2C0E2EA9}" dt="2024-12-26T13:15:54.016" v="79" actId="47"/>
        <pc:sldMkLst>
          <pc:docMk/>
          <pc:sldMk cId="3232741750" sldId="260"/>
        </pc:sldMkLst>
      </pc:sldChg>
      <pc:sldChg chg="modSp add mod">
        <pc:chgData name="Willy STOPHE" userId="bfa348040ab50133" providerId="LiveId" clId="{A27BCA89-8643-4CA3-8099-F5CF2C0E2EA9}" dt="2024-12-30T09:58:38.662" v="155" actId="14100"/>
        <pc:sldMkLst>
          <pc:docMk/>
          <pc:sldMk cId="1183068327" sldId="261"/>
        </pc:sldMkLst>
        <pc:spChg chg="mod">
          <ac:chgData name="Willy STOPHE" userId="bfa348040ab50133" providerId="LiveId" clId="{A27BCA89-8643-4CA3-8099-F5CF2C0E2EA9}" dt="2024-12-30T09:53:54.844" v="150" actId="208"/>
          <ac:spMkLst>
            <pc:docMk/>
            <pc:sldMk cId="1183068327" sldId="261"/>
            <ac:spMk id="4" creationId="{99F900A8-259E-6CFB-1B31-2B9D341CA73D}"/>
          </ac:spMkLst>
        </pc:spChg>
        <pc:spChg chg="mod">
          <ac:chgData name="Willy STOPHE" userId="bfa348040ab50133" providerId="LiveId" clId="{A27BCA89-8643-4CA3-8099-F5CF2C0E2EA9}" dt="2024-12-30T09:54:44.797" v="151" actId="208"/>
          <ac:spMkLst>
            <pc:docMk/>
            <pc:sldMk cId="1183068327" sldId="261"/>
            <ac:spMk id="6" creationId="{9FA7BD92-E7F0-6290-4D0F-7B9C5B307335}"/>
          </ac:spMkLst>
        </pc:spChg>
        <pc:spChg chg="mod">
          <ac:chgData name="Willy STOPHE" userId="bfa348040ab50133" providerId="LiveId" clId="{A27BCA89-8643-4CA3-8099-F5CF2C0E2EA9}" dt="2024-12-30T09:58:32.254" v="153" actId="14100"/>
          <ac:spMkLst>
            <pc:docMk/>
            <pc:sldMk cId="1183068327" sldId="261"/>
            <ac:spMk id="7" creationId="{397F4CD3-5C33-AEAC-117F-656B13CF2B2A}"/>
          </ac:spMkLst>
        </pc:spChg>
        <pc:spChg chg="mod">
          <ac:chgData name="Willy STOPHE" userId="bfa348040ab50133" providerId="LiveId" clId="{A27BCA89-8643-4CA3-8099-F5CF2C0E2EA9}" dt="2024-12-30T09:58:29.656" v="152" actId="14100"/>
          <ac:spMkLst>
            <pc:docMk/>
            <pc:sldMk cId="1183068327" sldId="261"/>
            <ac:spMk id="8" creationId="{C21EA842-2C5C-BDBD-4F72-001F0DB26279}"/>
          </ac:spMkLst>
        </pc:spChg>
        <pc:spChg chg="mod">
          <ac:chgData name="Willy STOPHE" userId="bfa348040ab50133" providerId="LiveId" clId="{A27BCA89-8643-4CA3-8099-F5CF2C0E2EA9}" dt="2024-12-30T09:58:36.665" v="154" actId="14100"/>
          <ac:spMkLst>
            <pc:docMk/>
            <pc:sldMk cId="1183068327" sldId="261"/>
            <ac:spMk id="10" creationId="{3BA9F368-785B-CCB9-7EB2-4FD8C199ED0B}"/>
          </ac:spMkLst>
        </pc:spChg>
        <pc:spChg chg="mod">
          <ac:chgData name="Willy STOPHE" userId="bfa348040ab50133" providerId="LiveId" clId="{A27BCA89-8643-4CA3-8099-F5CF2C0E2EA9}" dt="2024-12-30T09:58:38.662" v="155" actId="14100"/>
          <ac:spMkLst>
            <pc:docMk/>
            <pc:sldMk cId="1183068327" sldId="261"/>
            <ac:spMk id="11" creationId="{EFD106CA-73F4-ECED-81AB-32941B4DF2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DE9A-774D-0630-724D-C02360C52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188A7-7AAF-3712-0824-151C8182A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7D296-31EF-4AD8-C54E-606D1D86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30/12/2024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7CC75-2C07-AC00-53C9-1F63FE57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8FB00-E31B-2B44-1B36-85C41383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06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AFF5-0AFE-70CB-5719-E2C00911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D24EF-1320-FE2C-2947-8F489DBE9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2987-F761-4D10-9630-E39737F8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30/12/2024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A950-20BB-BE82-4560-9A9ABFFF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07C67-8FE4-EFA8-A7FE-4AA24B31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6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8798B-E913-8A7E-88E1-C17881E9C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F3603-4816-D607-F58B-E1B152AE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3973-6B49-AD75-A7CF-979BE54E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30/12/2024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429B-E959-7152-34FF-7CFB9293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06AFF-9905-723A-4520-112A2F46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9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AE70-9AFA-4DD6-DFDE-7C38E1B7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8060-C7D7-7D1B-972B-00E0F533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53E5-C058-61B2-0BBE-AFD9BEB0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30/12/2024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9A8F-7BD8-8F7B-29E5-058C94ED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A330E-B454-BF9F-E964-761F9D7E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97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76B2-EB71-653A-C3C8-7A96C70A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2E2D-38A5-D13B-E300-F8CD591CB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BDF0-03A7-23B8-440A-D338C75B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30/12/2024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483A-ADC9-0E61-1476-9A3B8E51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BEA-6B37-7FDF-DE4F-AA473873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08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4C94-9F08-0B73-F4D7-E183CA11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AB0F-5084-C764-B00F-345A6F549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9F945-C6C5-A8FB-531F-2EE5BFC9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3A4E4-76F4-3F34-A504-4072A3E5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30/12/2024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47DF0-903D-3D85-9EB2-DBAA45FE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53C40-DC14-C9BE-1D91-F26BD07D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00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6309-8EBB-7F8F-679B-ED196529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6CF0-9EFB-6E13-49FA-2C747BC5C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B3154-3E11-443D-2C62-366491632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7401C-27AC-D36C-F56F-58CA28461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25D2C-2C8C-95D9-EF29-EDCAA7CCC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7CF06-39AF-E880-BFF0-9899BB04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30/12/2024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4620F-038D-AED9-940B-A01DFAA8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9B9FE-5F00-73AC-8209-FF7715A1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04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5640-E382-3F17-6F0F-820855A4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228F1-3E05-6E0F-CD09-2B38A0D1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30/12/2024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8EC44-4F13-C338-F750-65F58A7F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67644-1895-F1B2-DF67-CDECCAF0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53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6D895-3A57-0D85-E504-144C7B34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30/12/2024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24615-E00B-19DC-692D-BE324D46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AAAB9-A999-B786-0C9C-624E44A4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2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E8EA-F33A-A7A6-DA37-4F6E9751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F037-5357-3501-8661-E0D2964B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9C60D-F4EF-BDB0-55D9-16BB633D3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C6A9-B67A-3E7D-C430-40D206A5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30/12/2024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06211-3FDF-597D-C808-54A27BEF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B9486-94D3-F48A-EF71-A25D4421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97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CF2B-0F8B-F635-ECEB-FD92ED53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25A47-553A-9FCF-227C-DA58F30F4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0A720-C6E7-1BF0-5ED3-B7A44EBC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420-A30C-A12B-426D-1C888936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30/12/2024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53692-D1FD-0F83-6A00-D5708A45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860C9-BF0A-096D-21CF-B392BE68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62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65992-FDF7-43B5-5BDB-36AFECAD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CB044-4EFB-1BC1-4111-FEECF7B8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DCFC-FC8B-4BAE-0E2F-C873C4D16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312362-86E4-4761-8656-F6268DCA2FD0}" type="datetimeFigureOut">
              <a:rPr lang="fr-FR" smtClean="0"/>
              <a:t>30/12/2024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AEF74-B0B5-93B6-296A-DBBBE6C0C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0673E-7A79-AE7D-1ED2-FA877E12C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51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A27D4A-BAE5-0FC3-1BFC-2FD0A435B533}"/>
              </a:ext>
            </a:extLst>
          </p:cNvPr>
          <p:cNvSpPr txBox="1"/>
          <p:nvPr/>
        </p:nvSpPr>
        <p:spPr>
          <a:xfrm>
            <a:off x="1275907" y="1279820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5A581-E583-968E-05BA-27EB8E8641C5}"/>
              </a:ext>
            </a:extLst>
          </p:cNvPr>
          <p:cNvSpPr txBox="1"/>
          <p:nvPr/>
        </p:nvSpPr>
        <p:spPr>
          <a:xfrm>
            <a:off x="3079441" y="1402187"/>
            <a:ext cx="317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agents\agent_orchestrator.py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90A8A-886F-3CE9-92A6-A015DCC83DCC}"/>
              </a:ext>
            </a:extLst>
          </p:cNvPr>
          <p:cNvSpPr txBox="1"/>
          <p:nvPr/>
        </p:nvSpPr>
        <p:spPr>
          <a:xfrm>
            <a:off x="2937842" y="2671127"/>
            <a:ext cx="297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agents\file_search_agent.py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43308-30B3-54FE-4908-02D53EE8B5E5}"/>
              </a:ext>
            </a:extLst>
          </p:cNvPr>
          <p:cNvSpPr txBox="1"/>
          <p:nvPr/>
        </p:nvSpPr>
        <p:spPr>
          <a:xfrm>
            <a:off x="2865015" y="207138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agents\query_analyzer_agent.py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8D50B-D55D-7D91-797F-AA874C4CDFBF}"/>
              </a:ext>
            </a:extLst>
          </p:cNvPr>
          <p:cNvSpPr txBox="1"/>
          <p:nvPr/>
        </p:nvSpPr>
        <p:spPr>
          <a:xfrm>
            <a:off x="1275907" y="1678736"/>
            <a:ext cx="1919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ui\chat_ui.py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8A07F-3C6F-EF0E-5BC2-212BC5720DB0}"/>
              </a:ext>
            </a:extLst>
          </p:cNvPr>
          <p:cNvSpPr txBox="1"/>
          <p:nvPr/>
        </p:nvSpPr>
        <p:spPr>
          <a:xfrm>
            <a:off x="3864393" y="328609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features\chat_processor.py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71C45-F769-AF4E-8E1B-7CE73CE0E863}"/>
              </a:ext>
            </a:extLst>
          </p:cNvPr>
          <p:cNvSpPr txBox="1"/>
          <p:nvPr/>
        </p:nvSpPr>
        <p:spPr>
          <a:xfrm>
            <a:off x="3950455" y="4082164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features\file_search.py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61D8D58-B9C9-D5BA-4916-2EE47CBAF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021" y="0"/>
            <a:ext cx="4424978" cy="685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90459" rIns="0" bIns="90459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Voici le flux des données depuis l'entrée jusqu'à la sortie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Input utilisateur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ui/chat_ui.py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Gère l'interface utilisateur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Segoe WPC"/>
              </a:rPr>
              <a:t>Streamlit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Capture l'entrée utilisateur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Appelle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ChatProcessor.process_user_input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()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Traitement initial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features/chat_processor.py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Reçoit l'entrée utilisateur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Délègue à l'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AgentOrchestrator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Formate la réponse finale pour l'affichage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Orchestration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agents/agent_orchestrator.py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Reçoit la requête du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ChatProcessor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Utilise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QueryAnalyzerAgent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pour analyser et router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Gère le contexte de la conversation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Coordonne les différents agents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Analyse de la requête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agents/query_analyzer_agent.py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Analyse la requête pour déterminer l'intention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Détermine quel agent doit traiter la requête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Route vers l'agent approprié (dans ce cas,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file_search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Recherche de fichiers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agents/file_search_agent.py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Reçoit la requête analysée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Convertit en syntaxe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Segoe WPC"/>
              </a:rPr>
              <a:t>Everything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Exécute la recherche via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es.exe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Retourne les résultats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Output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Retour à travers la chaîne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file_search_agent.py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résultats bruts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agent_orchestrator.py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ajoute le contexte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chat_processor.py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formate pour l'affichage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chat_ui.py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affiche à l'utilisateur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4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E2965-EB02-284E-549A-1081A82E5B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4" b="-1384"/>
          <a:stretch/>
        </p:blipFill>
        <p:spPr>
          <a:xfrm>
            <a:off x="0" y="627368"/>
            <a:ext cx="12192000" cy="57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0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ECE38-421F-6080-A45C-C29916254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D4DAE7-F724-0F0D-53E3-F4FB87F355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4" b="-1384"/>
          <a:stretch/>
        </p:blipFill>
        <p:spPr>
          <a:xfrm>
            <a:off x="0" y="627368"/>
            <a:ext cx="12192000" cy="57627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F900A8-259E-6CFB-1B31-2B9D341CA73D}"/>
              </a:ext>
            </a:extLst>
          </p:cNvPr>
          <p:cNvSpPr/>
          <p:nvPr/>
        </p:nvSpPr>
        <p:spPr>
          <a:xfrm>
            <a:off x="-63795" y="467833"/>
            <a:ext cx="2232837" cy="584256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A7BD92-E7F0-6290-4D0F-7B9C5B307335}"/>
              </a:ext>
            </a:extLst>
          </p:cNvPr>
          <p:cNvSpPr/>
          <p:nvPr/>
        </p:nvSpPr>
        <p:spPr>
          <a:xfrm>
            <a:off x="2232837" y="467833"/>
            <a:ext cx="9902456" cy="45365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7F4CD3-5C33-AEAC-117F-656B13CF2B2A}"/>
              </a:ext>
            </a:extLst>
          </p:cNvPr>
          <p:cNvSpPr/>
          <p:nvPr/>
        </p:nvSpPr>
        <p:spPr>
          <a:xfrm>
            <a:off x="2229293" y="1001255"/>
            <a:ext cx="5879805" cy="822293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1EA842-2C5C-BDBD-4F72-001F0DB26279}"/>
              </a:ext>
            </a:extLst>
          </p:cNvPr>
          <p:cNvSpPr/>
          <p:nvPr/>
        </p:nvSpPr>
        <p:spPr>
          <a:xfrm>
            <a:off x="2227521" y="1892595"/>
            <a:ext cx="5879805" cy="3865788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020E96-F338-9584-17C9-62C95EFABA6C}"/>
              </a:ext>
            </a:extLst>
          </p:cNvPr>
          <p:cNvSpPr/>
          <p:nvPr/>
        </p:nvSpPr>
        <p:spPr>
          <a:xfrm>
            <a:off x="2229293" y="5867465"/>
            <a:ext cx="5879805" cy="453655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9F368-785B-CCB9-7EB2-4FD8C199ED0B}"/>
              </a:ext>
            </a:extLst>
          </p:cNvPr>
          <p:cNvSpPr/>
          <p:nvPr/>
        </p:nvSpPr>
        <p:spPr>
          <a:xfrm>
            <a:off x="8236688" y="1001256"/>
            <a:ext cx="3898605" cy="35971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D106CA-73F4-ECED-81AB-32941B4DF23A}"/>
              </a:ext>
            </a:extLst>
          </p:cNvPr>
          <p:cNvSpPr/>
          <p:nvPr/>
        </p:nvSpPr>
        <p:spPr>
          <a:xfrm>
            <a:off x="8234916" y="1440736"/>
            <a:ext cx="3898605" cy="4317647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A223D5-C263-4DE2-A58D-F3E705036FC3}"/>
              </a:ext>
            </a:extLst>
          </p:cNvPr>
          <p:cNvSpPr/>
          <p:nvPr/>
        </p:nvSpPr>
        <p:spPr>
          <a:xfrm>
            <a:off x="8236688" y="5867465"/>
            <a:ext cx="3898605" cy="453655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06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5BFE-2A4B-B88F-1227-0FABB188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4736-1B90-9585-AC26-6093B8A7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Interface Chat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système de "</a:t>
            </a:r>
            <a:r>
              <a:rPr lang="fr-FR" sz="900" b="0" i="0" dirty="0" err="1">
                <a:effectLst/>
                <a:latin typeface="Segoe WPC"/>
              </a:rPr>
              <a:t>typing</a:t>
            </a:r>
            <a:r>
              <a:rPr lang="fr-FR" sz="900" b="0" i="0" dirty="0">
                <a:effectLst/>
                <a:latin typeface="Segoe WPC"/>
              </a:rPr>
              <a:t> </a:t>
            </a:r>
            <a:r>
              <a:rPr lang="fr-FR" sz="900" b="0" i="0" dirty="0" err="1">
                <a:effectLst/>
                <a:latin typeface="Segoe WPC"/>
              </a:rPr>
              <a:t>indicator</a:t>
            </a:r>
            <a:r>
              <a:rPr lang="fr-FR" sz="900" b="0" i="0" dirty="0">
                <a:effectLst/>
                <a:latin typeface="Segoe WPC"/>
              </a:rPr>
              <a:t>" quand l'agent réfléchit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copier facilement les commandes/résultats avec un bouton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bulles de chat stylisées (user vs agent)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avatars pour l'utilisateur et </a:t>
            </a:r>
            <a:r>
              <a:rPr lang="fr-FR" sz="900" b="0" i="0" dirty="0" err="1">
                <a:effectLst/>
                <a:latin typeface="Segoe WPC"/>
              </a:rPr>
              <a:t>JarvisOne</a:t>
            </a:r>
            <a:endParaRPr lang="fr-FR" sz="900" b="0" i="0" dirty="0">
              <a:effectLst/>
              <a:latin typeface="Segoe WPC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d'éditer les messages précédents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Logs et </a:t>
            </a:r>
            <a:r>
              <a:rPr lang="fr-FR" sz="1000" b="1" i="0" dirty="0" err="1">
                <a:effectLst/>
                <a:latin typeface="Segoe WPC"/>
              </a:rPr>
              <a:t>Debug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Grouper les logs par conversation/requête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timestamps relatifs (il y a 2min) en plus des absolus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Colorer les logs par niveau mais plus subtilement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filtres par composant (UI, Agent, LLM, etc.)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télécharger les logs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Configuration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Déplacer la config dans un modal/</a:t>
            </a:r>
            <a:r>
              <a:rPr lang="fr-FR" sz="900" b="0" i="0" dirty="0" err="1">
                <a:effectLst/>
                <a:latin typeface="Segoe WPC"/>
              </a:rPr>
              <a:t>drawer</a:t>
            </a:r>
            <a:r>
              <a:rPr lang="fr-FR" sz="900" b="0" i="0" dirty="0">
                <a:effectLst/>
                <a:latin typeface="Segoe WPC"/>
              </a:rPr>
              <a:t> au lieu de la sidebar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</a:t>
            </a:r>
            <a:r>
              <a:rPr lang="fr-FR" sz="900" b="0" i="0" dirty="0" err="1">
                <a:effectLst/>
                <a:latin typeface="Segoe WPC"/>
              </a:rPr>
              <a:t>presets</a:t>
            </a:r>
            <a:r>
              <a:rPr lang="fr-FR" sz="900" b="0" i="0" dirty="0">
                <a:effectLst/>
                <a:latin typeface="Segoe WPC"/>
              </a:rPr>
              <a:t> de configuration </a:t>
            </a:r>
            <a:r>
              <a:rPr lang="fr-FR" sz="900" b="0" i="0" dirty="0" err="1">
                <a:effectLst/>
                <a:latin typeface="Segoe WPC"/>
              </a:rPr>
              <a:t>sauvegardables</a:t>
            </a:r>
            <a:endParaRPr lang="fr-FR" sz="900" b="0" i="0" dirty="0">
              <a:effectLst/>
              <a:latin typeface="Segoe WPC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une </a:t>
            </a:r>
            <a:r>
              <a:rPr lang="fr-FR" sz="900" b="0" i="0" dirty="0" err="1">
                <a:effectLst/>
                <a:latin typeface="Segoe WPC"/>
              </a:rPr>
              <a:t>preview</a:t>
            </a:r>
            <a:r>
              <a:rPr lang="fr-FR" sz="900" b="0" i="0" dirty="0">
                <a:effectLst/>
                <a:latin typeface="Segoe WPC"/>
              </a:rPr>
              <a:t> des capacités du modèle sélectionné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tester la connexion API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Navigation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historique des conversations navigable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sauvegarder des conversations favorites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système de tags/labels pour organiser les conversations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Thème et Style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thème sombre/clair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personnaliser les couleurs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transitions/animations subtiles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Rendre l'interface plus responsive</a:t>
            </a:r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7948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3C36EE-FCB2-D47F-97C1-994196E2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87" y="139972"/>
            <a:ext cx="6476664" cy="3099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4058DE-2DE5-7E02-BCB4-0E0B28BF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571"/>
          <a:stretch/>
        </p:blipFill>
        <p:spPr>
          <a:xfrm>
            <a:off x="2247787" y="4010801"/>
            <a:ext cx="6476664" cy="2368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2C40A6-24C6-71C6-2121-CC20D2CD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979" y="4782579"/>
            <a:ext cx="2295525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6FA8C5-E1C5-7EB5-62F6-EF909A54E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82" y="4782579"/>
            <a:ext cx="2295525" cy="523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65EDE1-04A5-4581-B8D5-1F0A2EC9CB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533"/>
          <a:stretch/>
        </p:blipFill>
        <p:spPr>
          <a:xfrm>
            <a:off x="2247787" y="5193143"/>
            <a:ext cx="6476664" cy="13160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1A6906-0F37-B0D1-6653-4BB586190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44" y="4812143"/>
            <a:ext cx="1076325" cy="381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BCD55C-06E2-158F-AB35-8BC82AD17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698" y="4849749"/>
            <a:ext cx="1276350" cy="2762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12663C-C154-0D8E-3711-8F2A487D855D}"/>
              </a:ext>
            </a:extLst>
          </p:cNvPr>
          <p:cNvSpPr txBox="1"/>
          <p:nvPr/>
        </p:nvSpPr>
        <p:spPr>
          <a:xfrm>
            <a:off x="2473979" y="4848920"/>
            <a:ext cx="1850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🗨️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B5AEDB1-CD53-5FA0-4001-F0FCEEC44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897" y="4882347"/>
            <a:ext cx="228600" cy="2190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FFB9E5B-A3F3-2D50-48A5-592AF4D9FF19}"/>
              </a:ext>
            </a:extLst>
          </p:cNvPr>
          <p:cNvSpPr txBox="1"/>
          <p:nvPr/>
        </p:nvSpPr>
        <p:spPr>
          <a:xfrm>
            <a:off x="7354644" y="4864750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Tools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6F51537-FFBD-7143-FBA3-D5831EB006FF}"/>
              </a:ext>
            </a:extLst>
          </p:cNvPr>
          <p:cNvSpPr/>
          <p:nvPr/>
        </p:nvSpPr>
        <p:spPr>
          <a:xfrm>
            <a:off x="5228216" y="2979868"/>
            <a:ext cx="656217" cy="11080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28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FD38B2-6053-D972-E98C-5448EBBADDCB}"/>
              </a:ext>
            </a:extLst>
          </p:cNvPr>
          <p:cNvSpPr txBox="1"/>
          <p:nvPr/>
        </p:nvSpPr>
        <p:spPr>
          <a:xfrm>
            <a:off x="4348779" y="654514"/>
            <a:ext cx="977601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Voici le workflow end-to-end quand vous chattez:</a:t>
            </a:r>
          </a:p>
          <a:p>
            <a:endParaRPr lang="fr-FR" dirty="0"/>
          </a:p>
          <a:p>
            <a:r>
              <a:rPr lang="fr-FR" dirty="0"/>
              <a:t>1 UI → Chat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chat_ui.py: </a:t>
            </a:r>
            <a:r>
              <a:rPr lang="fr-FR" dirty="0" err="1"/>
              <a:t>display_chat</a:t>
            </a:r>
            <a:r>
              <a:rPr lang="fr-FR" dirty="0"/>
              <a:t>() capture l'input utilisateur via </a:t>
            </a:r>
            <a:r>
              <a:rPr lang="fr-FR" dirty="0" err="1"/>
              <a:t>st.chat_input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2 </a:t>
            </a:r>
            <a:r>
              <a:rPr lang="fr-FR" dirty="0" err="1"/>
              <a:t>ChatProcessor</a:t>
            </a:r>
            <a:r>
              <a:rPr lang="fr-FR" dirty="0"/>
              <a:t> → Process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ChatProcessor.process_user_input</a:t>
            </a:r>
            <a:r>
              <a:rPr lang="fr-FR" dirty="0"/>
              <a:t>() est appelé avec l'input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Combine l'historique avec l'input via _</a:t>
            </a:r>
            <a:r>
              <a:rPr lang="fr-FR" dirty="0" err="1"/>
              <a:t>combine_history_with_input</a:t>
            </a:r>
            <a:r>
              <a:rPr lang="fr-F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Appelle </a:t>
            </a:r>
            <a:r>
              <a:rPr lang="fr-FR" dirty="0" err="1"/>
              <a:t>orchestrator.process_query</a:t>
            </a:r>
            <a:r>
              <a:rPr lang="fr-FR" dirty="0"/>
              <a:t>() avec l'input combiné</a:t>
            </a:r>
          </a:p>
          <a:p>
            <a:endParaRPr lang="fr-FR" dirty="0"/>
          </a:p>
          <a:p>
            <a:r>
              <a:rPr lang="fr-FR" dirty="0"/>
              <a:t>3 </a:t>
            </a:r>
            <a:r>
              <a:rPr lang="fr-FR" dirty="0" err="1"/>
              <a:t>AgentOrchestrator</a:t>
            </a:r>
            <a:r>
              <a:rPr lang="fr-FR" dirty="0"/>
              <a:t> → Route </a:t>
            </a:r>
            <a:r>
              <a:rPr lang="fr-FR" dirty="0" err="1"/>
              <a:t>Query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AgentOrchestrator.process_query</a:t>
            </a:r>
            <a:r>
              <a:rPr lang="fr-FR" dirty="0"/>
              <a:t>() sélectionne l'agent approprié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Appelle </a:t>
            </a:r>
            <a:r>
              <a:rPr lang="fr-FR" dirty="0" err="1"/>
              <a:t>agent.run</a:t>
            </a:r>
            <a:r>
              <a:rPr lang="fr-FR" dirty="0"/>
              <a:t>() sur l'agent sélectionné</a:t>
            </a:r>
          </a:p>
          <a:p>
            <a:endParaRPr lang="fr-FR" dirty="0"/>
          </a:p>
          <a:p>
            <a:r>
              <a:rPr lang="fr-FR" dirty="0"/>
              <a:t>4 </a:t>
            </a:r>
            <a:r>
              <a:rPr lang="fr-FR" dirty="0" err="1"/>
              <a:t>CoreAgent</a:t>
            </a:r>
            <a:r>
              <a:rPr lang="fr-FR" dirty="0"/>
              <a:t> → </a:t>
            </a:r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Response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CoreAgent.run</a:t>
            </a:r>
            <a:r>
              <a:rPr lang="fr-FR" dirty="0"/>
              <a:t>() construit le prompt via _</a:t>
            </a:r>
            <a:r>
              <a:rPr lang="fr-FR" dirty="0" err="1"/>
              <a:t>build_prompt</a:t>
            </a:r>
            <a:r>
              <a:rPr lang="fr-F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Appelle le LLM pour générer la réponse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2ED85-235F-FE4B-125E-66647923FA1F}"/>
              </a:ext>
            </a:extLst>
          </p:cNvPr>
          <p:cNvSpPr txBox="1"/>
          <p:nvPr/>
        </p:nvSpPr>
        <p:spPr>
          <a:xfrm>
            <a:off x="539227" y="1325455"/>
            <a:ext cx="397898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User Input → Chat UI</a:t>
            </a:r>
          </a:p>
          <a:p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    ↓</a:t>
            </a:r>
          </a:p>
          <a:p>
            <a:r>
              <a:rPr lang="fr-FR" b="0" i="0" dirty="0" err="1">
                <a:solidFill>
                  <a:srgbClr val="FF0000"/>
                </a:solidFill>
                <a:effectLst/>
                <a:latin typeface="SF Mono"/>
              </a:rPr>
              <a:t>ChatProcessor.process_user_input</a:t>
            </a:r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()</a:t>
            </a:r>
          </a:p>
          <a:p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    ↓</a:t>
            </a:r>
          </a:p>
          <a:p>
            <a:r>
              <a:rPr lang="fr-FR" b="0" i="0" dirty="0" err="1">
                <a:solidFill>
                  <a:srgbClr val="FF0000"/>
                </a:solidFill>
                <a:effectLst/>
                <a:latin typeface="SF Mono"/>
              </a:rPr>
              <a:t>AgentOrchestrator.process_query</a:t>
            </a:r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()</a:t>
            </a:r>
          </a:p>
          <a:p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    ↓</a:t>
            </a:r>
          </a:p>
          <a:p>
            <a:r>
              <a:rPr lang="fr-FR" b="0" i="0" dirty="0" err="1">
                <a:solidFill>
                  <a:srgbClr val="FF0000"/>
                </a:solidFill>
                <a:effectLst/>
                <a:latin typeface="SF Mono"/>
              </a:rPr>
              <a:t>CoreAgent.run</a:t>
            </a:r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()</a:t>
            </a:r>
          </a:p>
          <a:p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    ↓</a:t>
            </a:r>
          </a:p>
          <a:p>
            <a:r>
              <a:rPr lang="fr-FR" b="0" i="0" dirty="0" err="1">
                <a:solidFill>
                  <a:srgbClr val="FF0000"/>
                </a:solidFill>
                <a:effectLst/>
                <a:latin typeface="SF Mono"/>
              </a:rPr>
              <a:t>LLM.generate_response</a:t>
            </a:r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()</a:t>
            </a:r>
          </a:p>
          <a:p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    ↓</a:t>
            </a:r>
          </a:p>
          <a:p>
            <a:r>
              <a:rPr lang="fr-FR" b="0" i="0" dirty="0" err="1">
                <a:solidFill>
                  <a:srgbClr val="FF0000"/>
                </a:solidFill>
                <a:effectLst/>
                <a:latin typeface="SF Mono"/>
              </a:rPr>
              <a:t>Response</a:t>
            </a:r>
            <a:r>
              <a:rPr lang="fr-FR" b="0" i="0" dirty="0">
                <a:solidFill>
                  <a:srgbClr val="FF0000"/>
                </a:solidFill>
                <a:effectLst/>
                <a:latin typeface="SF Mono"/>
              </a:rPr>
              <a:t> → Chat UI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0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604</Words>
  <Application>Microsoft Office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Segoe WPC</vt:lpstr>
      <vt:lpstr>SF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STOPHE Willy IRIS</dc:creator>
  <cp:lastModifiedBy>STOPHE Willy IRIS</cp:lastModifiedBy>
  <cp:revision>2</cp:revision>
  <dcterms:created xsi:type="dcterms:W3CDTF">2024-12-24T10:35:43Z</dcterms:created>
  <dcterms:modified xsi:type="dcterms:W3CDTF">2024-12-30T09:58:47Z</dcterms:modified>
</cp:coreProperties>
</file>