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-84" y="-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DE9A-774D-0630-724D-C02360C52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188A7-7AAF-3712-0824-151C8182A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7D296-31EF-4AD8-C54E-606D1D86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24/12/2024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7CC75-2C07-AC00-53C9-1F63FE57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8FB00-E31B-2B44-1B36-85C41383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06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AFF5-0AFE-70CB-5719-E2C009115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D24EF-1320-FE2C-2947-8F489DBE9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02987-F761-4D10-9630-E39737F8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24/12/2024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2A950-20BB-BE82-4560-9A9ABFFF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07C67-8FE4-EFA8-A7FE-4AA24B31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6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8798B-E913-8A7E-88E1-C17881E9C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F3603-4816-D607-F58B-E1B152AE9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13973-6B49-AD75-A7CF-979BE54E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24/12/2024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F429B-E959-7152-34FF-7CFB9293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06AFF-9905-723A-4520-112A2F46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19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AE70-9AFA-4DD6-DFDE-7C38E1B7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A8060-C7D7-7D1B-972B-00E0F533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D53E5-C058-61B2-0BBE-AFD9BEB0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24/12/2024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D9A8F-7BD8-8F7B-29E5-058C94ED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A330E-B454-BF9F-E964-761F9D7E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97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76B2-EB71-653A-C3C8-7A96C70A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12E2D-38A5-D13B-E300-F8CD591CB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BDF0-03A7-23B8-440A-D338C75B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24/12/2024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0483A-ADC9-0E61-1476-9A3B8E51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BEA-6B37-7FDF-DE4F-AA473873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08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4C94-9F08-0B73-F4D7-E183CA11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AB0F-5084-C764-B00F-345A6F549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9F945-C6C5-A8FB-531F-2EE5BFC99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3A4E4-76F4-3F34-A504-4072A3E5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24/12/2024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47DF0-903D-3D85-9EB2-DBAA45FE5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53C40-DC14-C9BE-1D91-F26BD07D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00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6309-8EBB-7F8F-679B-ED196529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36CF0-9EFB-6E13-49FA-2C747BC5C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B3154-3E11-443D-2C62-366491632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7401C-27AC-D36C-F56F-58CA28461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25D2C-2C8C-95D9-EF29-EDCAA7CCC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7CF06-39AF-E880-BFF0-9899BB04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24/12/2024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4620F-038D-AED9-940B-A01DFAA8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9B9FE-5F00-73AC-8209-FF7715A1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04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5640-E382-3F17-6F0F-820855A4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228F1-3E05-6E0F-CD09-2B38A0D1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24/12/2024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8EC44-4F13-C338-F750-65F58A7F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67644-1895-F1B2-DF67-CDECCAF0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53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6D895-3A57-0D85-E504-144C7B34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24/12/2024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F24615-E00B-19DC-692D-BE324D46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AAAB9-A999-B786-0C9C-624E44A4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2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E8EA-F33A-A7A6-DA37-4F6E9751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EF037-5357-3501-8661-E0D2964BA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9C60D-F4EF-BDB0-55D9-16BB633D3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EC6A9-B67A-3E7D-C430-40D206A55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24/12/2024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06211-3FDF-597D-C808-54A27BEF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B9486-94D3-F48A-EF71-A25D4421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97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CF2B-0F8B-F635-ECEB-FD92ED53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25A47-553A-9FCF-227C-DA58F30F4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0A720-C6E7-1BF0-5ED3-B7A44EBC1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09420-A30C-A12B-426D-1C888936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24/12/2024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53692-D1FD-0F83-6A00-D5708A45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860C9-BF0A-096D-21CF-B392BE68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62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65992-FDF7-43B5-5BDB-36AFECAD2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CB044-4EFB-1BC1-4111-FEECF7B83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CDCFC-FC8B-4BAE-0E2F-C873C4D16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312362-86E4-4761-8656-F6268DCA2FD0}" type="datetimeFigureOut">
              <a:rPr lang="fr-FR" smtClean="0"/>
              <a:t>24/12/2024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AEF74-B0B5-93B6-296A-DBBBE6C0C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0673E-7A79-AE7D-1ED2-FA877E12C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51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A27D4A-BAE5-0FC3-1BFC-2FD0A435B533}"/>
              </a:ext>
            </a:extLst>
          </p:cNvPr>
          <p:cNvSpPr txBox="1"/>
          <p:nvPr/>
        </p:nvSpPr>
        <p:spPr>
          <a:xfrm>
            <a:off x="1275907" y="1279820"/>
            <a:ext cx="121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65A581-E583-968E-05BA-27EB8E8641C5}"/>
              </a:ext>
            </a:extLst>
          </p:cNvPr>
          <p:cNvSpPr txBox="1"/>
          <p:nvPr/>
        </p:nvSpPr>
        <p:spPr>
          <a:xfrm>
            <a:off x="3079441" y="1402187"/>
            <a:ext cx="3170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agents\agent_orchestrator.py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90A8A-886F-3CE9-92A6-A015DCC83DCC}"/>
              </a:ext>
            </a:extLst>
          </p:cNvPr>
          <p:cNvSpPr txBox="1"/>
          <p:nvPr/>
        </p:nvSpPr>
        <p:spPr>
          <a:xfrm>
            <a:off x="2937842" y="2671127"/>
            <a:ext cx="297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agents\file_search_agent.py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43308-30B3-54FE-4908-02D53EE8B5E5}"/>
              </a:ext>
            </a:extLst>
          </p:cNvPr>
          <p:cNvSpPr txBox="1"/>
          <p:nvPr/>
        </p:nvSpPr>
        <p:spPr>
          <a:xfrm>
            <a:off x="2865015" y="2071388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agents\query_analyzer_agent.py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78D50B-D55D-7D91-797F-AA874C4CDFBF}"/>
              </a:ext>
            </a:extLst>
          </p:cNvPr>
          <p:cNvSpPr txBox="1"/>
          <p:nvPr/>
        </p:nvSpPr>
        <p:spPr>
          <a:xfrm>
            <a:off x="1275907" y="1678736"/>
            <a:ext cx="1919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ui\chat_ui.py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28A07F-3C6F-EF0E-5BC2-212BC5720DB0}"/>
              </a:ext>
            </a:extLst>
          </p:cNvPr>
          <p:cNvSpPr txBox="1"/>
          <p:nvPr/>
        </p:nvSpPr>
        <p:spPr>
          <a:xfrm>
            <a:off x="3864393" y="3286099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features\chat_processor.py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171C45-F769-AF4E-8E1B-7CE73CE0E863}"/>
              </a:ext>
            </a:extLst>
          </p:cNvPr>
          <p:cNvSpPr txBox="1"/>
          <p:nvPr/>
        </p:nvSpPr>
        <p:spPr>
          <a:xfrm>
            <a:off x="3950455" y="4082164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features\file_search.py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D61D8D58-B9C9-D5BA-4916-2EE47CBAF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021" y="0"/>
            <a:ext cx="4424978" cy="6858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90459" rIns="0" bIns="90459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Voici le flux des données depuis l'entrée jusqu'à la sortie :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Input utilisateur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ui/chat_ui.py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Gère l'interface utilisateur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Segoe WPC"/>
              </a:rPr>
              <a:t>Streamlit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Capture l'entrée utilisateur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Appelle 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SF Mono"/>
              </a:rPr>
              <a:t>ChatProcessor.process_user_input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()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Traitement initial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features/chat_processor.py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Reçoit l'entrée utilisateur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Délègue à l'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SF Mono"/>
              </a:rPr>
              <a:t>AgentOrchestrator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Formate la réponse finale pour l'affichage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Orchestration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agents/agent_orchestrator.py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Reçoit la requête du 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SF Mono"/>
              </a:rPr>
              <a:t>ChatProcessor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Utilise 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SF Mono"/>
              </a:rPr>
              <a:t>QueryAnalyzerAgent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pour analyser et router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Gère le contexte de la conversation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Coordonne les différents agents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Analyse de la requête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agents/query_analyzer_agent.py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Analyse la requête pour déterminer l'intention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Détermine quel agent doit traiter la requête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Route vers l'agent approprié (dans ce cas, 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SF Mono"/>
              </a:rPr>
              <a:t>file_search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Recherche de fichiers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agents/file_search_agent.py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Reçoit la requête analysée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Convertit en syntaxe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Segoe WPC"/>
              </a:rPr>
              <a:t>Everything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Exécute la recherche via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es.exe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Retourne les résultats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Output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 Retour à travers la chaîne 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file_search_agent.py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 résultats bruts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agent_orchestrator.py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 ajoute le contexte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chat_processor.py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 formate pour l'affichage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chat_ui.py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 affiche à l'utilisateur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94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D2F9FD-D384-F41B-0FFC-5992D64D2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100"/>
            <a:ext cx="121920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0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5BFE-2A4B-B88F-1227-0FABB188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24736-1B90-9585-AC26-6093B8A7D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fr-FR" sz="1000" b="1" i="0" dirty="0">
                <a:effectLst/>
                <a:latin typeface="Segoe WPC"/>
              </a:rPr>
              <a:t>Interface Chat</a:t>
            </a:r>
            <a:r>
              <a:rPr lang="fr-FR" sz="1000" b="0" i="0" dirty="0">
                <a:effectLst/>
                <a:latin typeface="Segoe WPC"/>
              </a:rPr>
              <a:t> 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un système de "</a:t>
            </a:r>
            <a:r>
              <a:rPr lang="fr-FR" sz="900" b="0" i="0" dirty="0" err="1">
                <a:effectLst/>
                <a:latin typeface="Segoe WPC"/>
              </a:rPr>
              <a:t>typing</a:t>
            </a:r>
            <a:r>
              <a:rPr lang="fr-FR" sz="900" b="0" i="0" dirty="0">
                <a:effectLst/>
                <a:latin typeface="Segoe WPC"/>
              </a:rPr>
              <a:t> </a:t>
            </a:r>
            <a:r>
              <a:rPr lang="fr-FR" sz="900" b="0" i="0" dirty="0" err="1">
                <a:effectLst/>
                <a:latin typeface="Segoe WPC"/>
              </a:rPr>
              <a:t>indicator</a:t>
            </a:r>
            <a:r>
              <a:rPr lang="fr-FR" sz="900" b="0" i="0" dirty="0">
                <a:effectLst/>
                <a:latin typeface="Segoe WPC"/>
              </a:rPr>
              <a:t>" quand l'agent réfléchit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Permettre de copier facilement les commandes/résultats avec un bouton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des bulles de chat stylisées (user vs agent)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des avatars pour l'utilisateur et </a:t>
            </a:r>
            <a:r>
              <a:rPr lang="fr-FR" sz="900" b="0" i="0" dirty="0" err="1">
                <a:effectLst/>
                <a:latin typeface="Segoe WPC"/>
              </a:rPr>
              <a:t>JarvisOne</a:t>
            </a:r>
            <a:endParaRPr lang="fr-FR" sz="900" b="0" i="0" dirty="0">
              <a:effectLst/>
              <a:latin typeface="Segoe WPC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Permettre d'éditer les messages précédents</a:t>
            </a:r>
          </a:p>
          <a:p>
            <a:pPr algn="l">
              <a:buFont typeface="+mj-lt"/>
              <a:buAutoNum type="arabicPeriod"/>
            </a:pPr>
            <a:r>
              <a:rPr lang="fr-FR" sz="1000" b="1" i="0" dirty="0">
                <a:effectLst/>
                <a:latin typeface="Segoe WPC"/>
              </a:rPr>
              <a:t>Logs et </a:t>
            </a:r>
            <a:r>
              <a:rPr lang="fr-FR" sz="1000" b="1" i="0" dirty="0" err="1">
                <a:effectLst/>
                <a:latin typeface="Segoe WPC"/>
              </a:rPr>
              <a:t>Debug</a:t>
            </a:r>
            <a:r>
              <a:rPr lang="fr-FR" sz="1000" b="0" i="0" dirty="0">
                <a:effectLst/>
                <a:latin typeface="Segoe WPC"/>
              </a:rPr>
              <a:t> 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Grouper les logs par conversation/requête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des timestamps relatifs (il y a 2min) en plus des absolus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Colorer les logs par niveau mais plus subtilement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des filtres par composant (UI, Agent, LLM, etc.)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Permettre de télécharger les logs</a:t>
            </a:r>
          </a:p>
          <a:p>
            <a:pPr algn="l">
              <a:buFont typeface="+mj-lt"/>
              <a:buAutoNum type="arabicPeriod"/>
            </a:pPr>
            <a:r>
              <a:rPr lang="fr-FR" sz="1000" b="1" i="0" dirty="0">
                <a:effectLst/>
                <a:latin typeface="Segoe WPC"/>
              </a:rPr>
              <a:t>Configuration</a:t>
            </a:r>
            <a:r>
              <a:rPr lang="fr-FR" sz="1000" b="0" i="0" dirty="0">
                <a:effectLst/>
                <a:latin typeface="Segoe WPC"/>
              </a:rPr>
              <a:t> 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Déplacer la config dans un modal/</a:t>
            </a:r>
            <a:r>
              <a:rPr lang="fr-FR" sz="900" b="0" i="0" dirty="0" err="1">
                <a:effectLst/>
                <a:latin typeface="Segoe WPC"/>
              </a:rPr>
              <a:t>drawer</a:t>
            </a:r>
            <a:r>
              <a:rPr lang="fr-FR" sz="900" b="0" i="0" dirty="0">
                <a:effectLst/>
                <a:latin typeface="Segoe WPC"/>
              </a:rPr>
              <a:t> au lieu de la sidebar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des </a:t>
            </a:r>
            <a:r>
              <a:rPr lang="fr-FR" sz="900" b="0" i="0" dirty="0" err="1">
                <a:effectLst/>
                <a:latin typeface="Segoe WPC"/>
              </a:rPr>
              <a:t>presets</a:t>
            </a:r>
            <a:r>
              <a:rPr lang="fr-FR" sz="900" b="0" i="0" dirty="0">
                <a:effectLst/>
                <a:latin typeface="Segoe WPC"/>
              </a:rPr>
              <a:t> de configuration </a:t>
            </a:r>
            <a:r>
              <a:rPr lang="fr-FR" sz="900" b="0" i="0" dirty="0" err="1">
                <a:effectLst/>
                <a:latin typeface="Segoe WPC"/>
              </a:rPr>
              <a:t>sauvegardables</a:t>
            </a:r>
            <a:endParaRPr lang="fr-FR" sz="900" b="0" i="0" dirty="0">
              <a:effectLst/>
              <a:latin typeface="Segoe WPC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une </a:t>
            </a:r>
            <a:r>
              <a:rPr lang="fr-FR" sz="900" b="0" i="0" dirty="0" err="1">
                <a:effectLst/>
                <a:latin typeface="Segoe WPC"/>
              </a:rPr>
              <a:t>preview</a:t>
            </a:r>
            <a:r>
              <a:rPr lang="fr-FR" sz="900" b="0" i="0" dirty="0">
                <a:effectLst/>
                <a:latin typeface="Segoe WPC"/>
              </a:rPr>
              <a:t> des capacités du modèle sélectionné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Permettre de tester la connexion API</a:t>
            </a:r>
          </a:p>
          <a:p>
            <a:pPr algn="l">
              <a:buFont typeface="+mj-lt"/>
              <a:buAutoNum type="arabicPeriod"/>
            </a:pPr>
            <a:r>
              <a:rPr lang="fr-FR" sz="1000" b="1" i="0" dirty="0">
                <a:effectLst/>
                <a:latin typeface="Segoe WPC"/>
              </a:rPr>
              <a:t>Navigation</a:t>
            </a:r>
            <a:r>
              <a:rPr lang="fr-FR" sz="1000" b="0" i="0" dirty="0">
                <a:effectLst/>
                <a:latin typeface="Segoe WPC"/>
              </a:rPr>
              <a:t> 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un historique des conversations navigable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Permettre de sauvegarder des conversations favorites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un système de tags/labels pour organiser les conversations</a:t>
            </a:r>
          </a:p>
          <a:p>
            <a:pPr algn="l">
              <a:buFont typeface="+mj-lt"/>
              <a:buAutoNum type="arabicPeriod"/>
            </a:pPr>
            <a:r>
              <a:rPr lang="fr-FR" sz="1000" b="1" i="0" dirty="0">
                <a:effectLst/>
                <a:latin typeface="Segoe WPC"/>
              </a:rPr>
              <a:t>Thème et Style</a:t>
            </a:r>
            <a:r>
              <a:rPr lang="fr-FR" sz="1000" b="0" i="0" dirty="0">
                <a:effectLst/>
                <a:latin typeface="Segoe WPC"/>
              </a:rPr>
              <a:t> 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un thème sombre/clair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Permettre de personnaliser les couleurs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des transitions/animations subtiles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Rendre l'interface plus responsive</a:t>
            </a:r>
          </a:p>
          <a:p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479488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438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Segoe WPC</vt:lpstr>
      <vt:lpstr>SF Mono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STOPHE Willy IRIS</dc:creator>
  <cp:lastModifiedBy>STOPHE Willy IRIS</cp:lastModifiedBy>
  <cp:revision>1</cp:revision>
  <dcterms:created xsi:type="dcterms:W3CDTF">2024-12-24T10:35:43Z</dcterms:created>
  <dcterms:modified xsi:type="dcterms:W3CDTF">2024-12-24T12:10:44Z</dcterms:modified>
</cp:coreProperties>
</file>