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7BCA89-8643-4CA3-8099-F5CF2C0E2EA9}" v="4" dt="2024-12-25T22:52:55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y STOPHE" userId="bfa348040ab50133" providerId="LiveId" clId="{A27BCA89-8643-4CA3-8099-F5CF2C0E2EA9}"/>
    <pc:docChg chg="undo custSel addSld delSld modSld">
      <pc:chgData name="Willy STOPHE" userId="bfa348040ab50133" providerId="LiveId" clId="{A27BCA89-8643-4CA3-8099-F5CF2C0E2EA9}" dt="2024-12-26T13:15:55.762" v="80" actId="47"/>
      <pc:docMkLst>
        <pc:docMk/>
      </pc:docMkLst>
      <pc:sldChg chg="addSp delSp modSp new del mod">
        <pc:chgData name="Willy STOPHE" userId="bfa348040ab50133" providerId="LiveId" clId="{A27BCA89-8643-4CA3-8099-F5CF2C0E2EA9}" dt="2024-12-26T13:15:55.762" v="80" actId="47"/>
        <pc:sldMkLst>
          <pc:docMk/>
          <pc:sldMk cId="2949732544" sldId="259"/>
        </pc:sldMkLst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2" creationId="{B424217F-1232-11F4-F8EC-5405B3449BBE}"/>
          </ac:spMkLst>
        </pc:spChg>
        <pc:spChg chg="del">
          <ac:chgData name="Willy STOPHE" userId="bfa348040ab50133" providerId="LiveId" clId="{A27BCA89-8643-4CA3-8099-F5CF2C0E2EA9}" dt="2024-12-25T22:50:58.629" v="1" actId="478"/>
          <ac:spMkLst>
            <pc:docMk/>
            <pc:sldMk cId="2949732544" sldId="259"/>
            <ac:spMk id="3" creationId="{B90A3610-A4A8-0E91-1BF9-242A5838362E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8" creationId="{400F17AC-26F1-FEEF-33CB-A932DE971BE9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0" creationId="{17FCBB2D-3716-7632-DE49-D7FA481DDE2D}"/>
          </ac:spMkLst>
        </pc:spChg>
        <pc:spChg chg="add mod">
          <ac:chgData name="Willy STOPHE" userId="bfa348040ab50133" providerId="LiveId" clId="{A27BCA89-8643-4CA3-8099-F5CF2C0E2EA9}" dt="2024-12-25T22:52:49.457" v="55" actId="1076"/>
          <ac:spMkLst>
            <pc:docMk/>
            <pc:sldMk cId="2949732544" sldId="259"/>
            <ac:spMk id="13" creationId="{E7E7C53F-9AC1-856A-D065-2970FDF44513}"/>
          </ac:spMkLst>
        </pc:spChg>
        <pc:spChg chg="add mod">
          <ac:chgData name="Willy STOPHE" userId="bfa348040ab50133" providerId="LiveId" clId="{A27BCA89-8643-4CA3-8099-F5CF2C0E2EA9}" dt="2024-12-25T22:52:29.987" v="51" actId="1076"/>
          <ac:spMkLst>
            <pc:docMk/>
            <pc:sldMk cId="2949732544" sldId="259"/>
            <ac:spMk id="14" creationId="{3DE7B357-E2A5-BC0B-4A97-B07481E7B0C6}"/>
          </ac:spMkLst>
        </pc:spChg>
        <pc:spChg chg="add mod">
          <ac:chgData name="Willy STOPHE" userId="bfa348040ab50133" providerId="LiveId" clId="{A27BCA89-8643-4CA3-8099-F5CF2C0E2EA9}" dt="2024-12-25T22:52:58.154" v="58" actId="20577"/>
          <ac:spMkLst>
            <pc:docMk/>
            <pc:sldMk cId="2949732544" sldId="259"/>
            <ac:spMk id="18" creationId="{570641F1-F265-6EB1-18D5-0BC6894E6317}"/>
          </ac:spMkLst>
        </pc:spChg>
        <pc:spChg chg="add mod">
          <ac:chgData name="Willy STOPHE" userId="bfa348040ab50133" providerId="LiveId" clId="{A27BCA89-8643-4CA3-8099-F5CF2C0E2EA9}" dt="2024-12-25T22:53:04.780" v="59"/>
          <ac:spMkLst>
            <pc:docMk/>
            <pc:sldMk cId="2949732544" sldId="259"/>
            <ac:spMk id="19" creationId="{EC8C1319-2AD9-33D6-F087-4C74E9C6C58B}"/>
          </ac:spMkLst>
        </pc:spChg>
        <pc:picChg chg="add del mod">
          <ac:chgData name="Willy STOPHE" userId="bfa348040ab50133" providerId="LiveId" clId="{A27BCA89-8643-4CA3-8099-F5CF2C0E2EA9}" dt="2024-12-25T22:52:45.746" v="53" actId="478"/>
          <ac:picMkLst>
            <pc:docMk/>
            <pc:sldMk cId="2949732544" sldId="259"/>
            <ac:picMk id="5" creationId="{6EA7F704-BDF6-FC52-5A1A-F8BCB4537768}"/>
          </ac:picMkLst>
        </pc:picChg>
        <pc:picChg chg="add mod">
          <ac:chgData name="Willy STOPHE" userId="bfa348040ab50133" providerId="LiveId" clId="{A27BCA89-8643-4CA3-8099-F5CF2C0E2EA9}" dt="2024-12-25T22:52:29.987" v="51" actId="1076"/>
          <ac:picMkLst>
            <pc:docMk/>
            <pc:sldMk cId="2949732544" sldId="259"/>
            <ac:picMk id="7" creationId="{3E9046CC-2CA1-201D-C3C2-B7E4C6406767}"/>
          </ac:picMkLst>
        </pc:picChg>
        <pc:picChg chg="add mod">
          <ac:chgData name="Willy STOPHE" userId="bfa348040ab50133" providerId="LiveId" clId="{A27BCA89-8643-4CA3-8099-F5CF2C0E2EA9}" dt="2024-12-25T22:53:51.997" v="69" actId="1076"/>
          <ac:picMkLst>
            <pc:docMk/>
            <pc:sldMk cId="2949732544" sldId="259"/>
            <ac:picMk id="12" creationId="{F5C6FFE1-8894-A0C4-B936-3FB119412C67}"/>
          </ac:picMkLst>
        </pc:picChg>
        <pc:picChg chg="add mod">
          <ac:chgData name="Willy STOPHE" userId="bfa348040ab50133" providerId="LiveId" clId="{A27BCA89-8643-4CA3-8099-F5CF2C0E2EA9}" dt="2024-12-25T22:52:46.937" v="54" actId="1076"/>
          <ac:picMkLst>
            <pc:docMk/>
            <pc:sldMk cId="2949732544" sldId="259"/>
            <ac:picMk id="16" creationId="{0904C041-4F52-D5A8-6B0E-D19C90CF779F}"/>
          </ac:picMkLst>
        </pc:picChg>
        <pc:picChg chg="add del mod">
          <ac:chgData name="Willy STOPHE" userId="bfa348040ab50133" providerId="LiveId" clId="{A27BCA89-8643-4CA3-8099-F5CF2C0E2EA9}" dt="2024-12-25T22:53:21.618" v="60" actId="478"/>
          <ac:picMkLst>
            <pc:docMk/>
            <pc:sldMk cId="2949732544" sldId="259"/>
            <ac:picMk id="17" creationId="{5717A7E8-C092-4C54-D15E-BB111CCCA8FD}"/>
          </ac:picMkLst>
        </pc:picChg>
        <pc:picChg chg="add mod">
          <ac:chgData name="Willy STOPHE" userId="bfa348040ab50133" providerId="LiveId" clId="{A27BCA89-8643-4CA3-8099-F5CF2C0E2EA9}" dt="2024-12-25T22:53:49.837" v="68" actId="1076"/>
          <ac:picMkLst>
            <pc:docMk/>
            <pc:sldMk cId="2949732544" sldId="259"/>
            <ac:picMk id="20" creationId="{9A8684C0-1D6E-170D-C280-D9A1C3D84ACB}"/>
          </ac:picMkLst>
        </pc:picChg>
        <pc:picChg chg="add mod">
          <ac:chgData name="Willy STOPHE" userId="bfa348040ab50133" providerId="LiveId" clId="{A27BCA89-8643-4CA3-8099-F5CF2C0E2EA9}" dt="2024-12-25T22:53:26.551" v="62" actId="1076"/>
          <ac:picMkLst>
            <pc:docMk/>
            <pc:sldMk cId="2949732544" sldId="259"/>
            <ac:picMk id="22" creationId="{19B33FAF-DA05-2D66-69D6-BDCCDF737DCF}"/>
          </ac:picMkLst>
        </pc:picChg>
        <pc:cxnChg chg="add mod">
          <ac:chgData name="Willy STOPHE" userId="bfa348040ab50133" providerId="LiveId" clId="{A27BCA89-8643-4CA3-8099-F5CF2C0E2EA9}" dt="2024-12-25T22:53:45.380" v="67" actId="1035"/>
          <ac:cxnSpMkLst>
            <pc:docMk/>
            <pc:sldMk cId="2949732544" sldId="259"/>
            <ac:cxnSpMk id="24" creationId="{9BBB9227-AAC0-4C81-0532-27563D26589C}"/>
          </ac:cxnSpMkLst>
        </pc:cxnChg>
      </pc:sldChg>
      <pc:sldChg chg="addSp modSp new del mod">
        <pc:chgData name="Willy STOPHE" userId="bfa348040ab50133" providerId="LiveId" clId="{A27BCA89-8643-4CA3-8099-F5CF2C0E2EA9}" dt="2024-12-26T13:15:54.016" v="79" actId="47"/>
        <pc:sldMkLst>
          <pc:docMk/>
          <pc:sldMk cId="3232741750" sldId="260"/>
        </pc:sldMkLst>
        <pc:spChg chg="add mod">
          <ac:chgData name="Willy STOPHE" userId="bfa348040ab50133" providerId="LiveId" clId="{A27BCA89-8643-4CA3-8099-F5CF2C0E2EA9}" dt="2024-12-26T13:09:55.326" v="78" actId="1076"/>
          <ac:spMkLst>
            <pc:docMk/>
            <pc:sldMk cId="3232741750" sldId="260"/>
            <ac:spMk id="6" creationId="{82831A56-7B17-551C-F93F-AD9BB7C11238}"/>
          </ac:spMkLst>
        </pc:spChg>
        <pc:picChg chg="add mod">
          <ac:chgData name="Willy STOPHE" userId="bfa348040ab50133" providerId="LiveId" clId="{A27BCA89-8643-4CA3-8099-F5CF2C0E2EA9}" dt="2024-12-26T13:09:44.775" v="74" actId="1076"/>
          <ac:picMkLst>
            <pc:docMk/>
            <pc:sldMk cId="3232741750" sldId="260"/>
            <ac:picMk id="5" creationId="{1D770DB4-6627-6A33-1624-3D3178C89ED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DE9A-774D-0630-724D-C02360C52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188A7-7AAF-3712-0824-151C8182A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7D296-31EF-4AD8-C54E-606D1D86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7CC75-2C07-AC00-53C9-1F63FE57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8FB00-E31B-2B44-1B36-85C41383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006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AFF5-0AFE-70CB-5719-E2C00911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D24EF-1320-FE2C-2947-8F489DBE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02987-F761-4D10-9630-E39737F8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950-20BB-BE82-4560-9A9ABFFFD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07C67-8FE4-EFA8-A7FE-4AA24B31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6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8798B-E913-8A7E-88E1-C17881E9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F3603-4816-D607-F58B-E1B152AE9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13973-6B49-AD75-A7CF-979BE54E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F429B-E959-7152-34FF-7CFB9293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6AFF-9905-723A-4520-112A2F46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19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3AE70-9AFA-4DD6-DFDE-7C38E1B7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8060-C7D7-7D1B-972B-00E0F533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D53E5-C058-61B2-0BBE-AFD9BEB0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D9A8F-7BD8-8F7B-29E5-058C94ED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A330E-B454-BF9F-E964-761F9D7E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9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076B2-EB71-653A-C3C8-7A96C70A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12E2D-38A5-D13B-E300-F8CD591C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9BDF0-03A7-23B8-440A-D338C75B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0483A-ADC9-0E61-1476-9A3B8E51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1BEA-6B37-7FDF-DE4F-AA473873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8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4C94-9F08-0B73-F4D7-E183CA11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AB0F-5084-C764-B00F-345A6F549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9F945-C6C5-A8FB-531F-2EE5BFC9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A4E4-76F4-3F34-A504-4072A3E5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47DF0-903D-3D85-9EB2-DBAA45FE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53C40-DC14-C9BE-1D91-F26BD07D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00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6309-8EBB-7F8F-679B-ED196529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36CF0-9EFB-6E13-49FA-2C747BC5C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3154-3E11-443D-2C62-366491632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7401C-27AC-D36C-F56F-58CA28461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5D2C-2C8C-95D9-EF29-EDCAA7CCC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7CF06-39AF-E880-BFF0-9899BB04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4620F-038D-AED9-940B-A01DFAA8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9B9FE-5F00-73AC-8209-FF7715A1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043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5640-E382-3F17-6F0F-820855A4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228F1-3E05-6E0F-CD09-2B38A0D1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EC44-4F13-C338-F750-65F58A7F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67644-1895-F1B2-DF67-CDECCAF0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553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6D895-3A57-0D85-E504-144C7B34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24615-E00B-19DC-692D-BE324D4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AAAB9-A999-B786-0C9C-624E44A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92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E8EA-F33A-A7A6-DA37-4F6E9751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F037-5357-3501-8661-E0D2964BA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9C60D-F4EF-BDB0-55D9-16BB633D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EC6A9-B67A-3E7D-C430-40D206A5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06211-3FDF-597D-C808-54A27BEF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B9486-94D3-F48A-EF71-A25D4421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297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CF2B-0F8B-F635-ECEB-FD92ED53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25A47-553A-9FCF-227C-DA58F30F4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0A720-C6E7-1BF0-5ED3-B7A44EBC1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09420-A30C-A12B-426D-1C888936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53692-D1FD-0F83-6A00-D5708A45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860C9-BF0A-096D-21CF-B392BE68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629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65992-FDF7-43B5-5BDB-36AFECAD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B044-4EFB-1BC1-4111-FEECF7B83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DCFC-FC8B-4BAE-0E2F-C873C4D169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312362-86E4-4761-8656-F6268DCA2FD0}" type="datetimeFigureOut">
              <a:rPr lang="fr-FR" smtClean="0"/>
              <a:t>26/12/2024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EF74-B0B5-93B6-296A-DBBBE6C0C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0673E-7A79-AE7D-1ED2-FA877E12C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2DA85-FB46-47CB-92EF-811E1D706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51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A27D4A-BAE5-0FC3-1BFC-2FD0A435B533}"/>
              </a:ext>
            </a:extLst>
          </p:cNvPr>
          <p:cNvSpPr txBox="1"/>
          <p:nvPr/>
        </p:nvSpPr>
        <p:spPr>
          <a:xfrm>
            <a:off x="1275907" y="1279820"/>
            <a:ext cx="121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5A581-E583-968E-05BA-27EB8E8641C5}"/>
              </a:ext>
            </a:extLst>
          </p:cNvPr>
          <p:cNvSpPr txBox="1"/>
          <p:nvPr/>
        </p:nvSpPr>
        <p:spPr>
          <a:xfrm>
            <a:off x="3079441" y="1402187"/>
            <a:ext cx="3170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agents\agent_orchestrator.py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90A8A-886F-3CE9-92A6-A015DCC83DCC}"/>
              </a:ext>
            </a:extLst>
          </p:cNvPr>
          <p:cNvSpPr txBox="1"/>
          <p:nvPr/>
        </p:nvSpPr>
        <p:spPr>
          <a:xfrm>
            <a:off x="2937842" y="2671127"/>
            <a:ext cx="297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agents\file_search_agent.py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C43308-30B3-54FE-4908-02D53EE8B5E5}"/>
              </a:ext>
            </a:extLst>
          </p:cNvPr>
          <p:cNvSpPr txBox="1"/>
          <p:nvPr/>
        </p:nvSpPr>
        <p:spPr>
          <a:xfrm>
            <a:off x="2865015" y="20713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agents\query_analyzer_agent.py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78D50B-D55D-7D91-797F-AA874C4CDFBF}"/>
              </a:ext>
            </a:extLst>
          </p:cNvPr>
          <p:cNvSpPr txBox="1"/>
          <p:nvPr/>
        </p:nvSpPr>
        <p:spPr>
          <a:xfrm>
            <a:off x="1275907" y="1678736"/>
            <a:ext cx="1919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ui\chat_ui.py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28A07F-3C6F-EF0E-5BC2-212BC5720DB0}"/>
              </a:ext>
            </a:extLst>
          </p:cNvPr>
          <p:cNvSpPr txBox="1"/>
          <p:nvPr/>
        </p:nvSpPr>
        <p:spPr>
          <a:xfrm>
            <a:off x="3864393" y="3286099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features\chat_processor.py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71C45-F769-AF4E-8E1B-7CE73CE0E863}"/>
              </a:ext>
            </a:extLst>
          </p:cNvPr>
          <p:cNvSpPr txBox="1"/>
          <p:nvPr/>
        </p:nvSpPr>
        <p:spPr>
          <a:xfrm>
            <a:off x="3950455" y="4082164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features\file_search.py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D61D8D58-B9C9-D5BA-4916-2EE47CBAF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021" y="0"/>
            <a:ext cx="4424978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90459" rIns="0" bIns="90459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Voici le flux des données depuis l'entrée jusqu'à la sortie :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Input utilisateur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ui/chat_ui.py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l'interface utilisateur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Streamlit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Capture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Appelle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ChatProcessor.process_user_input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()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Traitement initial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features/chat_processor.py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l'entrée utilisateur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Délègue à l'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AgentOrchestrator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Formate la réponse finale pour l'affichage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Orchestration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agents/agent_orchestrator.py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du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ChatProcessor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Utilise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QueryAnalyzerAgent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pour analyser et router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Gère le contexte de la conversation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Coordonne les différents agents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de la requête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agents/query_analyzer_agent.py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Analyse la requête pour déterminer l'intention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Détermine quel agent doit traiter la requête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Route vers l'agent approprié (dans ce cas, </a:t>
            </a:r>
            <a:r>
              <a:rPr kumimoji="0" lang="fr-FR" altLang="fr-FR" sz="1200" b="1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file_search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Recherche de fichiers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agents/file_search_agent.py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Reçoit la requête analysée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Convertit en syntaxe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Everything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Exécute la recherche via 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es.exe</a:t>
            </a: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Retourne les résultats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Retour à travers la chaîne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file_search_agent.py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résultats bruts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agent_orchestrator.py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ajoute le contexte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chat_processor.py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formate pour l'affichage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1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chat_ui.py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→ affiche à l'utilisateur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4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2F9FD-D384-F41B-0FFC-5992D64D2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100"/>
            <a:ext cx="12192000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0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BFE-2A4B-B88F-1227-0FABB188E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4736-1B90-9585-AC26-6093B8A7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Interface Chat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"</a:t>
            </a:r>
            <a:r>
              <a:rPr lang="fr-FR" sz="900" b="0" i="0" dirty="0" err="1">
                <a:effectLst/>
                <a:latin typeface="Segoe WPC"/>
              </a:rPr>
              <a:t>typing</a:t>
            </a:r>
            <a:r>
              <a:rPr lang="fr-FR" sz="900" b="0" i="0" dirty="0">
                <a:effectLst/>
                <a:latin typeface="Segoe WPC"/>
              </a:rPr>
              <a:t> </a:t>
            </a:r>
            <a:r>
              <a:rPr lang="fr-FR" sz="900" b="0" i="0" dirty="0" err="1">
                <a:effectLst/>
                <a:latin typeface="Segoe WPC"/>
              </a:rPr>
              <a:t>indicator</a:t>
            </a:r>
            <a:r>
              <a:rPr lang="fr-FR" sz="900" b="0" i="0" dirty="0">
                <a:effectLst/>
                <a:latin typeface="Segoe WPC"/>
              </a:rPr>
              <a:t>" quand l'agent réfléchit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copier facilement les commandes/résultats avec un bouton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bulles de chat stylisées (user vs agent)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avatars pour l'utilisateur et </a:t>
            </a:r>
            <a:r>
              <a:rPr lang="fr-FR" sz="900" b="0" i="0" dirty="0" err="1">
                <a:effectLst/>
                <a:latin typeface="Segoe WPC"/>
              </a:rPr>
              <a:t>JarvisOne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d'éditer les messages précédents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Logs et </a:t>
            </a:r>
            <a:r>
              <a:rPr lang="fr-FR" sz="1000" b="1" i="0" dirty="0" err="1">
                <a:effectLst/>
                <a:latin typeface="Segoe WPC"/>
              </a:rPr>
              <a:t>Debug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Grouper les logs par conversation/requête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timestamps relatifs (il y a 2min) en plus des absolus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Colorer les logs par niveau mais plus subtilement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filtres par composant (UI, Agent, LLM, etc.)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télécharger les logs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Configuration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Déplacer la config dans un modal/</a:t>
            </a:r>
            <a:r>
              <a:rPr lang="fr-FR" sz="900" b="0" i="0" dirty="0" err="1">
                <a:effectLst/>
                <a:latin typeface="Segoe WPC"/>
              </a:rPr>
              <a:t>drawer</a:t>
            </a:r>
            <a:r>
              <a:rPr lang="fr-FR" sz="900" b="0" i="0" dirty="0">
                <a:effectLst/>
                <a:latin typeface="Segoe WPC"/>
              </a:rPr>
              <a:t> au lieu de la sidebar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</a:t>
            </a:r>
            <a:r>
              <a:rPr lang="fr-FR" sz="900" b="0" i="0" dirty="0" err="1">
                <a:effectLst/>
                <a:latin typeface="Segoe WPC"/>
              </a:rPr>
              <a:t>presets</a:t>
            </a:r>
            <a:r>
              <a:rPr lang="fr-FR" sz="900" b="0" i="0" dirty="0">
                <a:effectLst/>
                <a:latin typeface="Segoe WPC"/>
              </a:rPr>
              <a:t> de configuration </a:t>
            </a:r>
            <a:r>
              <a:rPr lang="fr-FR" sz="900" b="0" i="0" dirty="0" err="1">
                <a:effectLst/>
                <a:latin typeface="Segoe WPC"/>
              </a:rPr>
              <a:t>sauvegardables</a:t>
            </a:r>
            <a:endParaRPr lang="fr-FR" sz="900" b="0" i="0" dirty="0">
              <a:effectLst/>
              <a:latin typeface="Segoe WPC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une </a:t>
            </a:r>
            <a:r>
              <a:rPr lang="fr-FR" sz="900" b="0" i="0" dirty="0" err="1">
                <a:effectLst/>
                <a:latin typeface="Segoe WPC"/>
              </a:rPr>
              <a:t>preview</a:t>
            </a:r>
            <a:r>
              <a:rPr lang="fr-FR" sz="900" b="0" i="0" dirty="0">
                <a:effectLst/>
                <a:latin typeface="Segoe WPC"/>
              </a:rPr>
              <a:t> des capacités du modèle sélectionné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tester la connexion API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Navigation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historique des conversations navigable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sauvegarder des conversations favorites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système de tags/labels pour organiser les conversations</a:t>
            </a:r>
          </a:p>
          <a:p>
            <a:pPr algn="l">
              <a:buFont typeface="+mj-lt"/>
              <a:buAutoNum type="arabicPeriod"/>
            </a:pPr>
            <a:r>
              <a:rPr lang="fr-FR" sz="1000" b="1" i="0" dirty="0">
                <a:effectLst/>
                <a:latin typeface="Segoe WPC"/>
              </a:rPr>
              <a:t>Thème et Style</a:t>
            </a:r>
            <a:r>
              <a:rPr lang="fr-FR" sz="1000" b="0" i="0" dirty="0">
                <a:effectLst/>
                <a:latin typeface="Segoe WPC"/>
              </a:rPr>
              <a:t> 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un thème sombre/clair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Permettre de personnaliser les couleurs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Ajouter des transitions/animations subtiles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fr-FR" sz="900" b="0" i="0" dirty="0">
                <a:effectLst/>
                <a:latin typeface="Segoe WPC"/>
              </a:rPr>
              <a:t>Rendre l'interface plus responsive</a:t>
            </a:r>
          </a:p>
          <a:p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479488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438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Segoe WPC</vt:lpstr>
      <vt:lpstr>SF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STOPHE Willy IRIS</dc:creator>
  <cp:lastModifiedBy>STOPHE Willy IRIS</cp:lastModifiedBy>
  <cp:revision>1</cp:revision>
  <dcterms:created xsi:type="dcterms:W3CDTF">2024-12-24T10:35:43Z</dcterms:created>
  <dcterms:modified xsi:type="dcterms:W3CDTF">2024-12-26T13:15:58Z</dcterms:modified>
</cp:coreProperties>
</file>