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NEPCO Profile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spPr>
            <a:ln w="158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'Page test'!$A$65:$A$69</c:f>
              <c:strCache>
                <c:ptCount val="5"/>
                <c:pt idx="0">
                  <c:v>Vrillage</c:v>
                </c:pt>
                <c:pt idx="1">
                  <c:v>Solidité des teintures au lavage</c:v>
                </c:pt>
                <c:pt idx="2">
                  <c:v>Solidité des teintures à la sueur</c:v>
                </c:pt>
                <c:pt idx="3">
                  <c:v>Solidité des teintures au jaunissement phénolique</c:v>
                </c:pt>
                <c:pt idx="4">
                  <c:v>Facilité de repassage</c:v>
                </c:pt>
              </c:strCache>
            </c:strRef>
          </c:cat>
          <c:val>
            <c:numRef>
              <c:f>'Page test'!$B$65:$B$69</c:f>
              <c:numCache>
                <c:formatCode>General</c:formatCode>
                <c:ptCount val="5"/>
                <c:pt idx="0">
                  <c:v>4</c:v>
                </c:pt>
                <c:pt idx="1">
                  <c:v>2</c:v>
                </c:pt>
                <c:pt idx="2">
                  <c:v>2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6596336"/>
        <c:axId val="355772176"/>
      </c:radarChart>
      <c:catAx>
        <c:axId val="266596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55772176"/>
        <c:crosses val="autoZero"/>
        <c:auto val="1"/>
        <c:lblAlgn val="ctr"/>
        <c:lblOffset val="100"/>
        <c:noMultiLvlLbl val="0"/>
      </c:catAx>
      <c:valAx>
        <c:axId val="355772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66596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E82C-441B-4B54-A2CA-B3038F91263F}" type="datetimeFigureOut">
              <a:rPr lang="fr-FR" smtClean="0"/>
              <a:t>14/03/2015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0BF5E-3ED8-414E-9979-26E7CA820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92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E82C-441B-4B54-A2CA-B3038F91263F}" type="datetimeFigureOut">
              <a:rPr lang="fr-FR" smtClean="0"/>
              <a:t>14/03/2015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0BF5E-3ED8-414E-9979-26E7CA820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520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E82C-441B-4B54-A2CA-B3038F91263F}" type="datetimeFigureOut">
              <a:rPr lang="fr-FR" smtClean="0"/>
              <a:t>14/03/2015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0BF5E-3ED8-414E-9979-26E7CA820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60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E82C-441B-4B54-A2CA-B3038F91263F}" type="datetimeFigureOut">
              <a:rPr lang="fr-FR" smtClean="0"/>
              <a:t>14/03/2015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0BF5E-3ED8-414E-9979-26E7CA820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66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E82C-441B-4B54-A2CA-B3038F91263F}" type="datetimeFigureOut">
              <a:rPr lang="fr-FR" smtClean="0"/>
              <a:t>14/03/2015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0BF5E-3ED8-414E-9979-26E7CA820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87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E82C-441B-4B54-A2CA-B3038F91263F}" type="datetimeFigureOut">
              <a:rPr lang="fr-FR" smtClean="0"/>
              <a:t>14/03/2015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0BF5E-3ED8-414E-9979-26E7CA820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406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E82C-441B-4B54-A2CA-B3038F91263F}" type="datetimeFigureOut">
              <a:rPr lang="fr-FR" smtClean="0"/>
              <a:t>14/03/2015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0BF5E-3ED8-414E-9979-26E7CA820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3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E82C-441B-4B54-A2CA-B3038F91263F}" type="datetimeFigureOut">
              <a:rPr lang="fr-FR" smtClean="0"/>
              <a:t>14/03/2015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0BF5E-3ED8-414E-9979-26E7CA820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81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E82C-441B-4B54-A2CA-B3038F91263F}" type="datetimeFigureOut">
              <a:rPr lang="fr-FR" smtClean="0"/>
              <a:t>14/03/2015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0BF5E-3ED8-414E-9979-26E7CA820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42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E82C-441B-4B54-A2CA-B3038F91263F}" type="datetimeFigureOut">
              <a:rPr lang="fr-FR" smtClean="0"/>
              <a:t>14/03/2015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0BF5E-3ED8-414E-9979-26E7CA820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65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E82C-441B-4B54-A2CA-B3038F91263F}" type="datetimeFigureOut">
              <a:rPr lang="fr-FR" smtClean="0"/>
              <a:t>14/03/2015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0BF5E-3ED8-414E-9979-26E7CA820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33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7E82C-441B-4B54-A2CA-B3038F91263F}" type="datetimeFigureOut">
              <a:rPr lang="fr-FR" smtClean="0"/>
              <a:t>14/03/2015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0BF5E-3ED8-414E-9979-26E7CA820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01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6417871"/>
              </p:ext>
            </p:extLst>
          </p:nvPr>
        </p:nvGraphicFramePr>
        <p:xfrm>
          <a:off x="5619915" y="1462347"/>
          <a:ext cx="5683959" cy="3423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278" y="1548306"/>
            <a:ext cx="2442671" cy="348952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058511" y="441434"/>
            <a:ext cx="7451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spc="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MARQUE A – Chemisier Fleur Bleue </a:t>
            </a:r>
            <a:endParaRPr lang="fr-FR" sz="3200" spc="3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134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3645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Nathalie Picardat</dc:creator>
  <cp:lastModifiedBy>Nathalie Picardat</cp:lastModifiedBy>
  <cp:revision>2</cp:revision>
  <dcterms:created xsi:type="dcterms:W3CDTF">2015-03-14T10:28:25Z</dcterms:created>
  <dcterms:modified xsi:type="dcterms:W3CDTF">2015-03-14T10:29:26Z</dcterms:modified>
</cp:coreProperties>
</file>