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BD223E-E8CE-4113-BCE4-8BC1FE6E96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924DD5D-5036-4A07-93EE-907D44630C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D5AFB83-333B-4E10-89A8-15F308CFE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C7431-E6EE-4366-B8EE-84BB1F6FBA53}" type="datetimeFigureOut">
              <a:rPr lang="es-PE" smtClean="0"/>
              <a:t>15/12/2019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DADCC21-0DB3-4C73-8202-5D6E5611C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54E725F-452A-47BA-BD5A-42D56CB24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31250-1175-4186-B174-9F42798CAB9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35604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53CF41-00CB-4A88-8C5B-A7D4B7094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E6FC488-F553-48DA-BCF0-D0305E687A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267765B-2909-4448-8DD9-227715213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C7431-E6EE-4366-B8EE-84BB1F6FBA53}" type="datetimeFigureOut">
              <a:rPr lang="es-PE" smtClean="0"/>
              <a:t>15/12/2019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46466E3-3DD2-41C9-BBA6-DACFCF5A3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ED25739-4130-4C2A-91F4-296DEEC3D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31250-1175-4186-B174-9F42798CAB9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92606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C382CB7-D510-4384-AA2A-44E36D0278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8DC0F18-71E7-4399-9F7F-F217F5D7ED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796C79C-7734-4F14-91F4-AA9B7F0E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C7431-E6EE-4366-B8EE-84BB1F6FBA53}" type="datetimeFigureOut">
              <a:rPr lang="es-PE" smtClean="0"/>
              <a:t>15/12/2019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EA84A17-E128-4290-872F-3C241624B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E3C3DF7-AFD5-4BC4-8707-10A80AABE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31250-1175-4186-B174-9F42798CAB9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87623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C619F8-B0E3-4BF4-A08A-E2F760C90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2A2BD2-1E40-4F00-A405-F10DD8F59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BB9213C-6693-461F-904E-D0E8618BF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C7431-E6EE-4366-B8EE-84BB1F6FBA53}" type="datetimeFigureOut">
              <a:rPr lang="es-PE" smtClean="0"/>
              <a:t>15/12/2019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5DAF2BE-0F73-4C43-AB88-999F86B60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C183153-F467-4411-839A-3851459E7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31250-1175-4186-B174-9F42798CAB9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25197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005464-A74B-402A-B8C5-4E1003243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7D38452-09F9-4F1C-9987-09915C163F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B5B2DB8-96D6-4F75-AABB-2BD09690B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C7431-E6EE-4366-B8EE-84BB1F6FBA53}" type="datetimeFigureOut">
              <a:rPr lang="es-PE" smtClean="0"/>
              <a:t>15/12/2019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F059282-2D26-421A-BB64-93376C66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22DE37A-6E97-4376-8266-761E9878F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31250-1175-4186-B174-9F42798CAB9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43295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9553ED-BFB6-4121-9A43-F0D5142F0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0617165-0769-4633-9028-4681B8AFBA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D15702B-B2BC-4A84-BC8B-E4305944D7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2FB8E81-B67F-43C7-93D2-00A6B78B0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C7431-E6EE-4366-B8EE-84BB1F6FBA53}" type="datetimeFigureOut">
              <a:rPr lang="es-PE" smtClean="0"/>
              <a:t>15/12/2019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62D256A-973B-42D5-A567-127861158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283A5C9-C6FC-4E93-A859-56681D82C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31250-1175-4186-B174-9F42798CAB9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0057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03DF52-C078-431D-8493-A38379E45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72DCD34-127C-4403-B954-7B933C5A6B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0B0D2A2-A1D3-4816-9BCD-31AA2C030C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48773C3-D06C-4EB9-95FE-12C0F5CA05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C1B8D1B-0BC5-4FA1-B17A-7584D8FCBC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AAD7CD3-D602-4B75-BFF7-CC2F159CC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C7431-E6EE-4366-B8EE-84BB1F6FBA53}" type="datetimeFigureOut">
              <a:rPr lang="es-PE" smtClean="0"/>
              <a:t>15/12/2019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769CC8D-0578-4C94-B1AA-327D340A2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D56BE25-3AF7-428A-8C63-40737797B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31250-1175-4186-B174-9F42798CAB9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39571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B46805-A393-4371-AF7E-CC46CAE63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A73F1DB-F753-48D1-8BFD-7200B7F70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C7431-E6EE-4366-B8EE-84BB1F6FBA53}" type="datetimeFigureOut">
              <a:rPr lang="es-PE" smtClean="0"/>
              <a:t>15/12/2019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B83B303-4931-4DFC-B2F7-6B6199F06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49E1AEE-9B86-42C9-A8DD-74F9BA1BF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31250-1175-4186-B174-9F42798CAB9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17712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540DF86-EAF7-48F1-9CC6-A4C24D595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C7431-E6EE-4366-B8EE-84BB1F6FBA53}" type="datetimeFigureOut">
              <a:rPr lang="es-PE" smtClean="0"/>
              <a:t>15/12/2019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1791294-51EA-47A9-AF57-BDE40780C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42665EE-5208-4F21-BF7A-21FDDE951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31250-1175-4186-B174-9F42798CAB9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82270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B51557-D815-414D-8A61-992C985F2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7E0F58D-78D6-42FF-99F0-92474C09AD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8351604-B63A-4757-AD1E-8FE1F6CFB0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6C71782-4863-4A76-8DC0-5C0D9EF03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C7431-E6EE-4366-B8EE-84BB1F6FBA53}" type="datetimeFigureOut">
              <a:rPr lang="es-PE" smtClean="0"/>
              <a:t>15/12/2019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D41B11C-BE6F-452C-BDC0-8B4F76EAA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20501C0-9072-4848-A999-D70DB3E3A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31250-1175-4186-B174-9F42798CAB9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15227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468BFF-C41A-4725-B0D9-2C58A051E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7FF688A-BA7C-41A4-9C5A-97DEB7B04E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F998F88-20E1-433D-9C1B-7EEEA62785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5F659E5-9544-4D98-991E-93D7A4AF7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C7431-E6EE-4366-B8EE-84BB1F6FBA53}" type="datetimeFigureOut">
              <a:rPr lang="es-PE" smtClean="0"/>
              <a:t>15/12/2019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B634BC4-5E81-45F2-9005-B94427BBA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D9F6B01-B9F7-4DA3-8197-9455EDEBE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31250-1175-4186-B174-9F42798CAB9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66387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7E8D1C2-349C-490A-B41D-9979D1F77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4A75A40-83E3-444A-A902-B9A2528A93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F8B577C-8997-4775-BA18-F8AC50CC26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0C7431-E6EE-4366-B8EE-84BB1F6FBA53}" type="datetimeFigureOut">
              <a:rPr lang="es-PE" smtClean="0"/>
              <a:t>15/12/2019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8011BD2-3E65-430E-B0B1-D9C5FAB98E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C638519-1FFE-4DA5-BEC9-036814C9D8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131250-1175-4186-B174-9F42798CAB9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34983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E5273C-2733-43BA-A5A5-28C39D403A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dirty="0"/>
              <a:t>REACT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25AC056-9ECA-4AFF-8EE6-A18966D94E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PE" dirty="0"/>
              <a:t>PASOS PARA CREAR UNA APLICACIÓN WEB</a:t>
            </a:r>
          </a:p>
        </p:txBody>
      </p:sp>
    </p:spTree>
    <p:extLst>
      <p:ext uri="{BB962C8B-B14F-4D97-AF65-F5344CB8AC3E}">
        <p14:creationId xmlns:p14="http://schemas.microsoft.com/office/powerpoint/2010/main" val="636409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E42D32-CE1B-4F27-8EB7-2F2A4E924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ANTES DE INICIAR: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C5785CD-F58B-4F69-9462-8A9A812CA4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Se debe tener instalado node.</a:t>
            </a:r>
          </a:p>
          <a:p>
            <a:r>
              <a:rPr lang="es-PE" dirty="0" err="1"/>
              <a:t>npx</a:t>
            </a:r>
            <a:r>
              <a:rPr lang="es-PE" dirty="0"/>
              <a:t> </a:t>
            </a:r>
            <a:r>
              <a:rPr lang="es-PE" dirty="0" err="1"/>
              <a:t>create</a:t>
            </a:r>
            <a:r>
              <a:rPr lang="es-PE" dirty="0"/>
              <a:t>-</a:t>
            </a:r>
            <a:r>
              <a:rPr lang="es-PE" dirty="0" err="1"/>
              <a:t>react</a:t>
            </a:r>
            <a:r>
              <a:rPr lang="es-PE" dirty="0"/>
              <a:t>-app </a:t>
            </a:r>
            <a:r>
              <a:rPr lang="es-PE" dirty="0" err="1">
                <a:solidFill>
                  <a:srgbClr val="FF0000"/>
                </a:solidFill>
              </a:rPr>
              <a:t>my</a:t>
            </a:r>
            <a:r>
              <a:rPr lang="es-PE" dirty="0">
                <a:solidFill>
                  <a:srgbClr val="FF0000"/>
                </a:solidFill>
              </a:rPr>
              <a:t>-app: nombre de la aplicación.</a:t>
            </a:r>
          </a:p>
          <a:p>
            <a:r>
              <a:rPr lang="es-PE" dirty="0"/>
              <a:t>Para saber que se instaló correctamente:</a:t>
            </a:r>
          </a:p>
          <a:p>
            <a:pPr marL="0" indent="0">
              <a:buNone/>
            </a:pPr>
            <a:endParaRPr lang="es-PE" dirty="0"/>
          </a:p>
          <a:p>
            <a:endParaRPr lang="es-PE" dirty="0">
              <a:solidFill>
                <a:srgbClr val="FF0000"/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526B34C-F136-403C-A233-162FD50E9D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136" t="34434" r="6287" b="6796"/>
          <a:stretch/>
        </p:blipFill>
        <p:spPr>
          <a:xfrm>
            <a:off x="932157" y="3370752"/>
            <a:ext cx="5033638" cy="2941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83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887440C-884F-4687-8B19-7042B34FBB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5006"/>
            <a:ext cx="10515600" cy="5741957"/>
          </a:xfrm>
        </p:spPr>
        <p:txBody>
          <a:bodyPr/>
          <a:lstStyle/>
          <a:p>
            <a:r>
              <a:rPr lang="es-PE" dirty="0"/>
              <a:t>Las funciones se pueden escribir de tres formas diferentes:</a:t>
            </a:r>
          </a:p>
          <a:p>
            <a:r>
              <a:rPr lang="es-PE" dirty="0"/>
              <a:t>Funciones de flecha:</a:t>
            </a:r>
          </a:p>
          <a:p>
            <a:pPr marL="0" indent="0">
              <a:buNone/>
            </a:pPr>
            <a:endParaRPr lang="es-PE" dirty="0"/>
          </a:p>
          <a:p>
            <a:r>
              <a:rPr lang="es-PE" dirty="0"/>
              <a:t>Funciones normales:</a:t>
            </a:r>
          </a:p>
          <a:p>
            <a:pPr marL="0" indent="0">
              <a:buNone/>
            </a:pPr>
            <a:endParaRPr lang="es-PE" dirty="0"/>
          </a:p>
          <a:p>
            <a:pPr marL="0" indent="0">
              <a:buNone/>
            </a:pPr>
            <a:endParaRPr lang="es-PE" dirty="0"/>
          </a:p>
          <a:p>
            <a:pPr marL="0" indent="0">
              <a:buNone/>
            </a:pPr>
            <a:endParaRPr lang="es-PE" dirty="0"/>
          </a:p>
          <a:p>
            <a:r>
              <a:rPr lang="es-PE" dirty="0"/>
              <a:t>Mediante una clase:</a:t>
            </a:r>
          </a:p>
          <a:p>
            <a:pPr marL="0" indent="0">
              <a:buNone/>
            </a:pPr>
            <a:endParaRPr lang="es-PE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4272ED7-3084-41A1-83A5-C08AA6D2FB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50" y="1436102"/>
            <a:ext cx="4762500" cy="25717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E1B4962C-BA41-4F6B-B9E3-20A8C29BF7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550" y="2414079"/>
            <a:ext cx="3190875" cy="139065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3D55207D-25CB-4645-94C8-CBC01856BD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550" y="4548326"/>
            <a:ext cx="4514850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894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887440C-884F-4687-8B19-7042B34FBB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5006"/>
            <a:ext cx="10515600" cy="5741957"/>
          </a:xfrm>
        </p:spPr>
        <p:txBody>
          <a:bodyPr/>
          <a:lstStyle/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400006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887440C-884F-4687-8B19-7042B34FBB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5006"/>
            <a:ext cx="10515600" cy="5741957"/>
          </a:xfrm>
        </p:spPr>
        <p:txBody>
          <a:bodyPr/>
          <a:lstStyle/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733564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887440C-884F-4687-8B19-7042B34FBB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5006"/>
            <a:ext cx="10515600" cy="5741957"/>
          </a:xfrm>
        </p:spPr>
        <p:txBody>
          <a:bodyPr/>
          <a:lstStyle/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862035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887440C-884F-4687-8B19-7042B34FBB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5006"/>
            <a:ext cx="10515600" cy="5741957"/>
          </a:xfrm>
        </p:spPr>
        <p:txBody>
          <a:bodyPr/>
          <a:lstStyle/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26239330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54</Words>
  <Application>Microsoft Office PowerPoint</Application>
  <PresentationFormat>Panorámica</PresentationFormat>
  <Paragraphs>14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de Office</vt:lpstr>
      <vt:lpstr>REACT</vt:lpstr>
      <vt:lpstr>ANTES DE INICIAR: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</dc:title>
  <dc:creator>belenjer turpo</dc:creator>
  <cp:lastModifiedBy>belenjer turpo</cp:lastModifiedBy>
  <cp:revision>3</cp:revision>
  <dcterms:created xsi:type="dcterms:W3CDTF">2019-12-15T18:18:48Z</dcterms:created>
  <dcterms:modified xsi:type="dcterms:W3CDTF">2019-12-15T20:12:18Z</dcterms:modified>
</cp:coreProperties>
</file>