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57" r:id="rId3"/>
    <p:sldId id="258" r:id="rId4"/>
    <p:sldId id="277" r:id="rId5"/>
    <p:sldId id="285" r:id="rId6"/>
    <p:sldId id="262" r:id="rId7"/>
    <p:sldId id="261" r:id="rId8"/>
    <p:sldId id="272" r:id="rId9"/>
    <p:sldId id="271" r:id="rId10"/>
    <p:sldId id="273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389066" y="2360494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5797"/>
              </p:ext>
            </p:extLst>
          </p:nvPr>
        </p:nvGraphicFramePr>
        <p:xfrm>
          <a:off x="1880787" y="3720564"/>
          <a:ext cx="8128000" cy="1264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PYTHON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 Python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Listas y diccionarios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Tuplas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E6EC2AB2-B43F-E169-04D4-5FFD182D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F309D4-47C2-2663-1388-99BFB286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9CEA1-23F3-33F5-6B4A-E5AEE42B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86346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#1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Funciones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(viajes en el tiempo)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7" name="Picture 2" descr="Todo lo que necesitas para aprender PYTHON ya 🔥">
            <a:extLst>
              <a:ext uri="{FF2B5EF4-FFF2-40B4-BE49-F238E27FC236}">
                <a16:creationId xmlns:a16="http://schemas.microsoft.com/office/drawing/2014/main" id="{DF5D4B61-3E89-5A1C-527F-932F7BBF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68A000E-560F-AF9E-DBFD-6EFFA965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524CD69-CE78-F2B3-42DC-5EB3126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08572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#2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Ambientes virtuales en Python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Gestor de dependencias PIP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8" name="Picture 2" descr="Todo lo que necesitas para aprender PYTHON ya 🔥">
            <a:extLst>
              <a:ext uri="{FF2B5EF4-FFF2-40B4-BE49-F238E27FC236}">
                <a16:creationId xmlns:a16="http://schemas.microsoft.com/office/drawing/2014/main" id="{981268DA-31B5-B747-42F8-ABF7CB4F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B0A3CD-2513-D1B5-40AD-0CC60B41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0A997A-3FBB-FEE2-803F-326B893D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77865"/>
              </p:ext>
            </p:extLst>
          </p:nvPr>
        </p:nvGraphicFramePr>
        <p:xfrm>
          <a:off x="2310259" y="3642927"/>
          <a:ext cx="8128000" cy="866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#3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2" descr="Todo lo que necesitas para aprender PYTHON ya 🔥">
            <a:extLst>
              <a:ext uri="{FF2B5EF4-FFF2-40B4-BE49-F238E27FC236}">
                <a16:creationId xmlns:a16="http://schemas.microsoft.com/office/drawing/2014/main" id="{584988D6-B368-5371-B7E5-4BAB75A3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5F5921-4F3C-8775-EB1B-086642A1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78009ED-7286-0D74-CA1A-DFE69161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7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https://www.youtube.com/channel/UC2zVBJywjzlTHQRsv8uGEMw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https://jjosegallegomesa.wixsite.com/software/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El hombre bien preparado para la  lucha ha conseguido medio triunfo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9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" y="3094904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18" y="1570008"/>
            <a:ext cx="2888846" cy="15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cxnSpLocks/>
          </p:cNvCxnSpPr>
          <p:nvPr/>
        </p:nvCxnSpPr>
        <p:spPr>
          <a:xfrm flipV="1">
            <a:off x="5230496" y="3094904"/>
            <a:ext cx="2619542" cy="10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4149969" y="1221868"/>
            <a:ext cx="52754" cy="452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23306" y="1370788"/>
            <a:ext cx="1376654" cy="49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HTML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943100" y="1506436"/>
            <a:ext cx="1376654" cy="4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CSS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150416" y="2395064"/>
            <a:ext cx="1376654" cy="54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93444" y="1175445"/>
            <a:ext cx="4266746" cy="3543204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15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https://www.cesde.edu.co/Documentos%20compartidos/reglamento-academico.pdf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2293643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(</a:t>
            </a:r>
            <a:r>
              <a:rPr lang="es-CO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febrero 6 hasta semana junio 13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825305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por 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491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199" y="4652623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6C438DD-5B14-445E-934D-6CF7ED50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71406"/>
              </p:ext>
            </p:extLst>
          </p:nvPr>
        </p:nvGraphicFramePr>
        <p:xfrm>
          <a:off x="1960111" y="2150379"/>
          <a:ext cx="6834700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675">
                  <a:extLst>
                    <a:ext uri="{9D8B030D-6E8A-4147-A177-3AD203B41FA5}">
                      <a16:colId xmlns:a16="http://schemas.microsoft.com/office/drawing/2014/main" val="4202407564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Miércoles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Marzo 18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Mayo 6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Junio 10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583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RECORDEMOS LO APRENDIDO </vt:lpstr>
      <vt:lpstr>PYTHON   </vt:lpstr>
      <vt:lpstr>PYTHON  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94</cp:revision>
  <dcterms:created xsi:type="dcterms:W3CDTF">2020-07-27T18:42:31Z</dcterms:created>
  <dcterms:modified xsi:type="dcterms:W3CDTF">2023-02-06T12:24:24Z</dcterms:modified>
</cp:coreProperties>
</file>