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aeae1860d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aeae1860d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aeae1860d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aeae1860d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aeae1860d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aeae1860d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aeae1860d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aeae1860d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aeae1860d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aeae1860d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aeae1860d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aeae1860d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b938f8b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b938f8b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karkavelrajaj/amazon-sales-dataset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3530225" y="1092325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latin typeface="Montserrat"/>
                <a:ea typeface="Montserrat"/>
                <a:cs typeface="Montserrat"/>
                <a:sym typeface="Montserrat"/>
              </a:rPr>
              <a:t>Amazon Sales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083950" y="3924925"/>
            <a:ext cx="34707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700">
                <a:latin typeface="Lato"/>
                <a:ea typeface="Lato"/>
                <a:cs typeface="Lato"/>
                <a:sym typeface="Lato"/>
              </a:rPr>
              <a:t>By Wily Andresen</a:t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23300" y="2671225"/>
            <a:ext cx="86706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latin typeface="Montserrat"/>
                <a:ea typeface="Montserrat"/>
                <a:cs typeface="Montserrat"/>
                <a:sym typeface="Montserrat"/>
              </a:rPr>
              <a:t>Data Analyst - </a:t>
            </a:r>
            <a:r>
              <a:rPr lang="id" sz="3000">
                <a:latin typeface="Montserrat"/>
                <a:ea typeface="Montserrat"/>
                <a:cs typeface="Montserrat"/>
                <a:sym typeface="Montserrat"/>
              </a:rPr>
              <a:t>Exploratory Data Analysis (EDA)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224575"/>
            <a:ext cx="85206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 set - Amazon Sales </a:t>
            </a:r>
            <a:r>
              <a:rPr lang="id" sz="1577"/>
              <a:t>(</a:t>
            </a:r>
            <a:r>
              <a:rPr lang="id" sz="1577" u="sng">
                <a:solidFill>
                  <a:schemeClr val="hlink"/>
                </a:solidFill>
                <a:hlinkClick r:id="rId3"/>
              </a:rPr>
              <a:t>https://www.kaggle.com/datasets/karkavelrajaj/amazon-sales-dataset</a:t>
            </a:r>
            <a:r>
              <a:rPr lang="id" sz="1577"/>
              <a:t>)</a:t>
            </a:r>
            <a:endParaRPr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40300"/>
            <a:ext cx="8839201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type="title"/>
          </p:nvPr>
        </p:nvSpPr>
        <p:spPr>
          <a:xfrm>
            <a:off x="311700" y="885900"/>
            <a:ext cx="85206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420"/>
              <a:t>Mengimport library pandas untuk membaca dataset</a:t>
            </a:r>
            <a:endParaRPr sz="24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Ringkasan Data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39068" t="0"/>
          <a:stretch/>
        </p:blipFill>
        <p:spPr>
          <a:xfrm>
            <a:off x="311700" y="812000"/>
            <a:ext cx="7388849" cy="396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</a:t>
            </a:r>
            <a:r>
              <a:rPr lang="id"/>
              <a:t>emahami dengan cepat struktur dan konten DataFrame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18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</a:t>
            </a:r>
            <a:r>
              <a:rPr lang="id"/>
              <a:t>engecek Missing Value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25" y="685150"/>
            <a:ext cx="2389975" cy="43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7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statiscial summary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3925"/>
            <a:ext cx="8839199" cy="1682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98150"/>
            <a:ext cx="8839198" cy="16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252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Mengatasi missing value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16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cek kembali missing value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25" y="802725"/>
            <a:ext cx="2066675" cy="421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311700" y="12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d" sz="2120"/>
              <a:t>Mengecek apakah ada duplicate di seluruh kolom, Handling duplicate,Mengecek duplicate setelah di-handle</a:t>
            </a:r>
            <a:endParaRPr sz="212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00" y="1104710"/>
            <a:ext cx="3971925" cy="3873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000" y="1104700"/>
            <a:ext cx="39719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3530225" y="1092325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4000">
                <a:latin typeface="Montserrat"/>
                <a:ea typeface="Montserrat"/>
                <a:cs typeface="Montserrat"/>
                <a:sym typeface="Montserrat"/>
              </a:rPr>
              <a:t>Amazon Sales</a:t>
            </a:r>
            <a:endParaRPr sz="4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083950" y="3924925"/>
            <a:ext cx="34707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2700">
                <a:latin typeface="Lato"/>
                <a:ea typeface="Lato"/>
                <a:cs typeface="Lato"/>
                <a:sym typeface="Lato"/>
              </a:rPr>
              <a:t>By Wily Andresen</a:t>
            </a:r>
            <a:endParaRPr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323300" y="2671225"/>
            <a:ext cx="86706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3000">
                <a:latin typeface="Montserrat"/>
                <a:ea typeface="Montserrat"/>
                <a:cs typeface="Montserrat"/>
                <a:sym typeface="Montserrat"/>
              </a:rPr>
              <a:t>Thankyou For Your Attention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