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71" r:id="rId8"/>
    <p:sldId id="261" r:id="rId9"/>
    <p:sldId id="262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0F03-8A0F-4D9C-9D50-E827BBAA8FE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FF25-6691-4B34-985C-FCA921E140F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5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0F03-8A0F-4D9C-9D50-E827BBAA8FE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FF25-6691-4B34-985C-FCA921E14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0F03-8A0F-4D9C-9D50-E827BBAA8FE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FF25-6691-4B34-985C-FCA921E14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0F03-8A0F-4D9C-9D50-E827BBAA8FE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FF25-6691-4B34-985C-FCA921E14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0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0F03-8A0F-4D9C-9D50-E827BBAA8FE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FF25-6691-4B34-985C-FCA921E140F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02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0F03-8A0F-4D9C-9D50-E827BBAA8FE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FF25-6691-4B34-985C-FCA921E14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0F03-8A0F-4D9C-9D50-E827BBAA8FE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FF25-6691-4B34-985C-FCA921E14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0F03-8A0F-4D9C-9D50-E827BBAA8FE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FF25-6691-4B34-985C-FCA921E14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0F03-8A0F-4D9C-9D50-E827BBAA8FE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FF25-6691-4B34-985C-FCA921E14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2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FF0F03-8A0F-4D9C-9D50-E827BBAA8FE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6FF25-6691-4B34-985C-FCA921E14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7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0F03-8A0F-4D9C-9D50-E827BBAA8FE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FF25-6691-4B34-985C-FCA921E14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6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FF0F03-8A0F-4D9C-9D50-E827BBAA8FE8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86FF25-6691-4B34-985C-FCA921E140F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63D93-BDA2-4892-84EE-B501EA868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年选拔赛</a:t>
            </a:r>
            <a:r>
              <a:rPr lang="en-US" altLang="zh-CN" dirty="0"/>
              <a:t>1</a:t>
            </a:r>
            <a:r>
              <a:rPr lang="zh-CN" altLang="en-US" dirty="0"/>
              <a:t>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AD6697-DF3F-4961-832C-32BDD5ADF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出题人</a:t>
            </a:r>
            <a:r>
              <a:rPr lang="en-US" altLang="zh-CN" dirty="0"/>
              <a:t>:</a:t>
            </a:r>
            <a:r>
              <a:rPr lang="zh-CN" altLang="en-US" dirty="0"/>
              <a:t>李享运</a:t>
            </a:r>
          </a:p>
        </p:txBody>
      </p:sp>
    </p:spTree>
    <p:extLst>
      <p:ext uri="{BB962C8B-B14F-4D97-AF65-F5344CB8AC3E}">
        <p14:creationId xmlns:p14="http://schemas.microsoft.com/office/powerpoint/2010/main" val="181328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6C78B-ACA3-4BEF-83B4-F02B80B5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E.LXY</a:t>
            </a:r>
            <a:r>
              <a:rPr lang="zh-CN" altLang="en-US" dirty="0"/>
              <a:t>的武将分配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30970-CA1C-4E48-BC3A-8AE7FF2E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早上讲过的原题，战略游戏，在一棵树上取最少的点包含所有相邻的边</a:t>
            </a:r>
            <a:endParaRPr lang="en-US" altLang="zh-CN" dirty="0"/>
          </a:p>
          <a:p>
            <a:r>
              <a:rPr lang="zh-CN" altLang="en-US" dirty="0"/>
              <a:t>难度：一般</a:t>
            </a:r>
            <a:endParaRPr lang="en-US" altLang="zh-CN" dirty="0"/>
          </a:p>
          <a:p>
            <a:r>
              <a:rPr lang="zh-CN" altLang="en-US" dirty="0"/>
              <a:t>算法：树形</a:t>
            </a:r>
            <a:r>
              <a:rPr lang="en-US" altLang="zh-CN" dirty="0"/>
              <a:t>DP(</a:t>
            </a:r>
            <a:r>
              <a:rPr lang="zh-CN" altLang="en-US" dirty="0"/>
              <a:t>动态规划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这题我就不讲了，一模一样，看看代码就行</a:t>
            </a:r>
          </a:p>
        </p:txBody>
      </p:sp>
    </p:spTree>
    <p:extLst>
      <p:ext uri="{BB962C8B-B14F-4D97-AF65-F5344CB8AC3E}">
        <p14:creationId xmlns:p14="http://schemas.microsoft.com/office/powerpoint/2010/main" val="341089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BA5DE-280D-4303-A8D1-12370E36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F.</a:t>
            </a:r>
            <a:r>
              <a:rPr lang="zh-CN" altLang="en-US" dirty="0"/>
              <a:t>滑动窗口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D8F53-6FDE-4AB2-AA76-2845C52D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题目描述：一串长的为</a:t>
            </a:r>
            <a:r>
              <a:rPr lang="en-US" altLang="zh-CN" dirty="0"/>
              <a:t>N</a:t>
            </a:r>
            <a:r>
              <a:rPr lang="zh-CN" altLang="en-US" dirty="0"/>
              <a:t>的序列，窗口大小为</a:t>
            </a:r>
            <a:r>
              <a:rPr lang="en-US" altLang="zh-CN" dirty="0"/>
              <a:t>K</a:t>
            </a:r>
            <a:r>
              <a:rPr lang="zh-CN" altLang="en-US" dirty="0"/>
              <a:t>，输出每个窗口的最大值和最小值</a:t>
            </a:r>
            <a:endParaRPr lang="en-US" altLang="zh-CN" dirty="0"/>
          </a:p>
          <a:p>
            <a:r>
              <a:rPr lang="zh-CN" altLang="en-US" dirty="0"/>
              <a:t>实现方法：双向队列</a:t>
            </a:r>
            <a:endParaRPr lang="en-US" altLang="zh-CN" dirty="0"/>
          </a:p>
          <a:p>
            <a:r>
              <a:rPr lang="zh-CN" altLang="en-US" dirty="0"/>
              <a:t>难度：一般</a:t>
            </a:r>
            <a:endParaRPr lang="en-US" altLang="zh-CN" dirty="0"/>
          </a:p>
          <a:p>
            <a:r>
              <a:rPr lang="zh-CN" altLang="en-US" dirty="0"/>
              <a:t>以最小值为例</a:t>
            </a:r>
            <a:endParaRPr lang="en-US" altLang="zh-CN" dirty="0"/>
          </a:p>
          <a:p>
            <a:r>
              <a:rPr lang="zh-CN" altLang="en-US" dirty="0"/>
              <a:t>待处理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队列里比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大的值不可能为区间最小了，全部出队</a:t>
            </a:r>
            <a:endParaRPr lang="en-US" altLang="zh-CN" dirty="0"/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入队</a:t>
            </a:r>
            <a:endParaRPr lang="en-US" altLang="zh-CN" dirty="0"/>
          </a:p>
          <a:p>
            <a:r>
              <a:rPr lang="zh-CN" altLang="en-US" dirty="0"/>
              <a:t>如果队头以及“过时”，出队</a:t>
            </a:r>
            <a:endParaRPr lang="en-US" altLang="zh-CN" dirty="0"/>
          </a:p>
          <a:p>
            <a:r>
              <a:rPr lang="zh-CN" altLang="en-US" dirty="0"/>
              <a:t>输出队头元素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749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42A0C-A515-412C-9BBE-0533697F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G.</a:t>
            </a:r>
            <a:r>
              <a:rPr lang="zh-CN" altLang="en-US" dirty="0"/>
              <a:t>借教室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5121D-ED3E-46D3-8674-3A798412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题目描述：有</a:t>
            </a:r>
            <a:r>
              <a:rPr lang="en-US" altLang="zh-CN" dirty="0"/>
              <a:t>n</a:t>
            </a:r>
            <a:r>
              <a:rPr lang="zh-CN" altLang="en-US" dirty="0"/>
              <a:t>天，</a:t>
            </a:r>
            <a:r>
              <a:rPr lang="en-US" altLang="zh-CN" dirty="0" err="1"/>
              <a:t>i</a:t>
            </a:r>
            <a:r>
              <a:rPr lang="zh-CN" altLang="en-US" dirty="0"/>
              <a:t>天有</a:t>
            </a:r>
            <a:r>
              <a:rPr lang="en-US" altLang="zh-CN" dirty="0"/>
              <a:t>Ri</a:t>
            </a:r>
            <a:r>
              <a:rPr lang="zh-CN" altLang="en-US" dirty="0"/>
              <a:t>个教室，有</a:t>
            </a:r>
            <a:r>
              <a:rPr lang="en-US" altLang="zh-CN" dirty="0"/>
              <a:t>m</a:t>
            </a:r>
            <a:r>
              <a:rPr lang="zh-CN" altLang="en-US" dirty="0"/>
              <a:t>份订单，第</a:t>
            </a:r>
            <a:r>
              <a:rPr lang="en-US" altLang="zh-CN" dirty="0"/>
              <a:t>j</a:t>
            </a:r>
            <a:r>
              <a:rPr lang="zh-CN" altLang="en-US" dirty="0"/>
              <a:t>份订单要从</a:t>
            </a:r>
            <a:r>
              <a:rPr lang="en-US" altLang="zh-CN" dirty="0" err="1"/>
              <a:t>Sj</a:t>
            </a:r>
            <a:r>
              <a:rPr lang="zh-CN" altLang="en-US" dirty="0"/>
              <a:t>天到</a:t>
            </a:r>
            <a:r>
              <a:rPr lang="en-US" altLang="zh-CN" dirty="0" err="1"/>
              <a:t>Tj</a:t>
            </a:r>
            <a:r>
              <a:rPr lang="zh-CN" altLang="en-US" dirty="0"/>
              <a:t>天借</a:t>
            </a:r>
            <a:r>
              <a:rPr lang="en-US" altLang="zh-CN" dirty="0" err="1"/>
              <a:t>Dj</a:t>
            </a:r>
            <a:r>
              <a:rPr lang="zh-CN" altLang="en-US" dirty="0"/>
              <a:t>个教室，先来先到的原则，谁的订单最先不被满足？</a:t>
            </a:r>
            <a:endParaRPr lang="en-US" altLang="zh-CN" dirty="0"/>
          </a:p>
          <a:p>
            <a:r>
              <a:rPr lang="zh-CN" altLang="en-US" dirty="0"/>
              <a:t>题目难度：难</a:t>
            </a:r>
            <a:endParaRPr lang="en-US" altLang="zh-CN" dirty="0"/>
          </a:p>
          <a:p>
            <a:r>
              <a:rPr lang="zh-CN" altLang="en-US" dirty="0"/>
              <a:t>线段树 </a:t>
            </a:r>
            <a:endParaRPr lang="en-US" altLang="zh-CN" dirty="0"/>
          </a:p>
          <a:p>
            <a:r>
              <a:rPr lang="zh-CN" altLang="en-US" dirty="0"/>
              <a:t>或 </a:t>
            </a:r>
            <a:endParaRPr lang="en-US" altLang="zh-CN" dirty="0"/>
          </a:p>
          <a:p>
            <a:r>
              <a:rPr lang="zh-CN" altLang="en-US" dirty="0"/>
              <a:t>差分数组</a:t>
            </a:r>
            <a:r>
              <a:rPr lang="en-US" altLang="zh-CN" dirty="0"/>
              <a:t>+</a:t>
            </a:r>
            <a:r>
              <a:rPr lang="zh-CN" altLang="en-US" dirty="0"/>
              <a:t>前缀和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05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49294-763A-4C38-AE7C-C011075A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H.LXY</a:t>
            </a:r>
            <a:r>
              <a:rPr lang="zh-CN" altLang="en-US" dirty="0"/>
              <a:t>的炮弹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3517C-E4E0-4DDA-86BB-851E97FE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题意描述：有一个图，图上有多少个桥？</a:t>
            </a:r>
            <a:endParaRPr lang="en-US" altLang="zh-CN" dirty="0"/>
          </a:p>
          <a:p>
            <a:r>
              <a:rPr lang="zh-CN" altLang="en-US" dirty="0"/>
              <a:t>难度：一般</a:t>
            </a:r>
            <a:endParaRPr lang="en-US" altLang="zh-CN" dirty="0"/>
          </a:p>
          <a:p>
            <a:r>
              <a:rPr lang="en-US" altLang="zh-CN" dirty="0" err="1"/>
              <a:t>Tarjan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求的是无向图中的所有割边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桥：是存在于无向图中的这样的一条边，如果去掉这一条边，那么整张无向图会分为两部分，这样的一条边称为桥无向连通图中，如果删除某边后，图变成不连通，则称该边为桥。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割点：无向连通图中，如果删除某点后，图变成不连通，则称该点为割点。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有桥就一定有割点，但是有割点不一定有桥。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有重边的边就肯定不是桥了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894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BBC52-15C6-4EC2-A029-BE4B9108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3CAB3-DCF1-462F-926C-AB96BF39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算法是基于对图深度优先搜索的算法，每个强连通分量为搜索树中的一棵子树。搜索时，把当前搜索树中未处理的节点加入一个堆栈，回溯时可以判断栈顶到栈中的节点是否为一个强连通分量。</a:t>
            </a:r>
          </a:p>
          <a:p>
            <a:r>
              <a:rPr lang="zh-CN" altLang="en-US" dirty="0"/>
              <a:t>再</a:t>
            </a:r>
            <a:r>
              <a:rPr lang="en-US" altLang="zh-CN" dirty="0" err="1"/>
              <a:t>Tarjan</a:t>
            </a:r>
            <a:r>
              <a:rPr lang="zh-CN" altLang="en-US" dirty="0"/>
              <a:t>算法中，有如下定义。</a:t>
            </a:r>
          </a:p>
          <a:p>
            <a:pPr lvl="1"/>
            <a:r>
              <a:rPr lang="en-US" altLang="zh-CN" dirty="0"/>
              <a:t>DFN[ </a:t>
            </a:r>
            <a:r>
              <a:rPr lang="en-US" altLang="zh-CN" dirty="0" err="1"/>
              <a:t>i</a:t>
            </a:r>
            <a:r>
              <a:rPr lang="en-US" altLang="zh-CN" dirty="0"/>
              <a:t> ] : </a:t>
            </a:r>
            <a:r>
              <a:rPr lang="zh-CN" altLang="en-US" dirty="0"/>
              <a:t>在</a:t>
            </a:r>
            <a:r>
              <a:rPr lang="en-US" altLang="zh-CN" dirty="0"/>
              <a:t>DFS</a:t>
            </a:r>
            <a:r>
              <a:rPr lang="zh-CN" altLang="en-US" dirty="0"/>
              <a:t>中该节点被搜索的次序</a:t>
            </a:r>
            <a:r>
              <a:rPr lang="en-US" altLang="zh-CN" dirty="0"/>
              <a:t>(</a:t>
            </a:r>
            <a:r>
              <a:rPr lang="zh-CN" altLang="en-US" dirty="0"/>
              <a:t>时间戳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LOW[ </a:t>
            </a:r>
            <a:r>
              <a:rPr lang="en-US" altLang="zh-CN" dirty="0" err="1"/>
              <a:t>i</a:t>
            </a:r>
            <a:r>
              <a:rPr lang="en-US" altLang="zh-CN" dirty="0"/>
              <a:t> ] : </a:t>
            </a:r>
            <a:r>
              <a:rPr lang="zh-CN" altLang="en-US" dirty="0"/>
              <a:t>为</a:t>
            </a:r>
            <a:r>
              <a:rPr lang="en-US" altLang="zh-CN" dirty="0" err="1"/>
              <a:t>i</a:t>
            </a:r>
            <a:r>
              <a:rPr lang="zh-CN" altLang="en-US" dirty="0"/>
              <a:t>或</a:t>
            </a:r>
            <a:r>
              <a:rPr lang="en-US" altLang="zh-CN" dirty="0" err="1"/>
              <a:t>i</a:t>
            </a:r>
            <a:r>
              <a:rPr lang="zh-CN" altLang="en-US" dirty="0"/>
              <a:t>的子树能够追溯到的最早的栈中节点的次序号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DFN[ </a:t>
            </a:r>
            <a:r>
              <a:rPr lang="en-US" altLang="zh-CN" dirty="0" err="1"/>
              <a:t>i</a:t>
            </a:r>
            <a:r>
              <a:rPr lang="en-US" altLang="zh-CN" dirty="0"/>
              <a:t> ]==LOW[ </a:t>
            </a:r>
            <a:r>
              <a:rPr lang="en-US" altLang="zh-CN" dirty="0" err="1"/>
              <a:t>i</a:t>
            </a:r>
            <a:r>
              <a:rPr lang="en-US" altLang="zh-CN" dirty="0"/>
              <a:t> ]</a:t>
            </a:r>
            <a:r>
              <a:rPr lang="zh-CN" altLang="en-US" dirty="0"/>
              <a:t>时，为</a:t>
            </a:r>
            <a:r>
              <a:rPr lang="en-US" altLang="zh-CN" dirty="0" err="1"/>
              <a:t>i</a:t>
            </a:r>
            <a:r>
              <a:rPr lang="zh-CN" altLang="en-US" dirty="0"/>
              <a:t>或</a:t>
            </a:r>
            <a:r>
              <a:rPr lang="en-US" altLang="zh-CN" dirty="0" err="1"/>
              <a:t>i</a:t>
            </a:r>
            <a:r>
              <a:rPr lang="zh-CN" altLang="en-US" dirty="0"/>
              <a:t>的子树可以构成一个强连通分量。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173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9617B-D2CE-4054-878B-A16EF4BA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A. LXY</a:t>
            </a:r>
            <a:r>
              <a:rPr lang="zh-CN" altLang="en-US" dirty="0"/>
              <a:t>的冲锋密码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D13D3-A506-4A06-914D-348058F2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题意简介：输入一个数字</a:t>
            </a:r>
            <a:r>
              <a:rPr lang="en-US" altLang="zh-CN" dirty="0"/>
              <a:t>n</a:t>
            </a:r>
            <a:r>
              <a:rPr lang="zh-CN" altLang="en-US" dirty="0"/>
              <a:t>和两个仅有大写字母组成的字符串，将</a:t>
            </a:r>
            <a:r>
              <a:rPr lang="en-US" altLang="zh-CN" dirty="0"/>
              <a:t>A~Z</a:t>
            </a:r>
            <a:r>
              <a:rPr lang="zh-CN" altLang="en-US" dirty="0"/>
              <a:t>编号为</a:t>
            </a:r>
            <a:r>
              <a:rPr lang="en-US" altLang="zh-CN" dirty="0"/>
              <a:t>1~26</a:t>
            </a:r>
            <a:r>
              <a:rPr lang="zh-CN" altLang="en-US" dirty="0"/>
              <a:t>，求字符串所有字符的乘积并且对</a:t>
            </a:r>
            <a:r>
              <a:rPr lang="en-US" altLang="zh-CN" dirty="0"/>
              <a:t>n</a:t>
            </a:r>
            <a:r>
              <a:rPr lang="zh-CN" altLang="en-US" dirty="0"/>
              <a:t>取模</a:t>
            </a:r>
            <a:endParaRPr lang="en-US" altLang="zh-CN" dirty="0"/>
          </a:p>
          <a:p>
            <a:r>
              <a:rPr lang="zh-CN" altLang="en-US" dirty="0"/>
              <a:t>难度：水</a:t>
            </a:r>
            <a:endParaRPr lang="en-US" altLang="zh-CN" dirty="0"/>
          </a:p>
          <a:p>
            <a:r>
              <a:rPr lang="zh-CN" altLang="en-US" dirty="0"/>
              <a:t>字符串处理，注意的地方：</a:t>
            </a:r>
            <a:endParaRPr lang="en-US" altLang="zh-CN" dirty="0"/>
          </a:p>
          <a:p>
            <a:r>
              <a:rPr lang="en-US" altLang="zh-CN" dirty="0"/>
              <a:t>Gets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\0</a:t>
            </a:r>
          </a:p>
          <a:p>
            <a:r>
              <a:rPr lang="zh-CN" altLang="en-US" dirty="0"/>
              <a:t>数组大小</a:t>
            </a:r>
            <a:endParaRPr lang="en-US" altLang="zh-CN" dirty="0"/>
          </a:p>
          <a:p>
            <a:r>
              <a:rPr lang="en-US" altLang="zh-CN" dirty="0"/>
              <a:t>\n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26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7300F-4A64-446B-B8BD-42A1E614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B.LXY</a:t>
            </a:r>
            <a:r>
              <a:rPr lang="zh-CN" altLang="en-US" dirty="0"/>
              <a:t>的麻将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54EBD-9998-4CF5-B18E-3E3A7F05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题意描述：输入</a:t>
            </a:r>
            <a:r>
              <a:rPr lang="en-US" altLang="zh-CN" dirty="0"/>
              <a:t>13</a:t>
            </a:r>
            <a:r>
              <a:rPr lang="zh-CN" altLang="en-US" dirty="0"/>
              <a:t>张牌，求是否听牌，求听的什么牌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难度：一般</a:t>
            </a:r>
            <a:endParaRPr lang="en-US" altLang="zh-CN" dirty="0"/>
          </a:p>
          <a:p>
            <a:r>
              <a:rPr lang="zh-CN" altLang="en-US" dirty="0"/>
              <a:t>算法：深度优先搜索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注意点：</a:t>
            </a:r>
            <a:endParaRPr lang="en-US" altLang="zh-CN" dirty="0"/>
          </a:p>
          <a:p>
            <a:r>
              <a:rPr lang="zh-CN" altLang="en-US" dirty="0"/>
              <a:t>字符串读入</a:t>
            </a:r>
            <a:endParaRPr lang="en-US" altLang="zh-CN" dirty="0"/>
          </a:p>
          <a:p>
            <a:r>
              <a:rPr lang="zh-CN" altLang="en-US" dirty="0"/>
              <a:t>搜索思想</a:t>
            </a:r>
          </a:p>
        </p:txBody>
      </p:sp>
    </p:spTree>
    <p:extLst>
      <p:ext uri="{BB962C8B-B14F-4D97-AF65-F5344CB8AC3E}">
        <p14:creationId xmlns:p14="http://schemas.microsoft.com/office/powerpoint/2010/main" val="339981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FD8C2-69CE-4614-B81E-38A33067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8E7CF-A1DB-4C05-BDB0-86BD6A141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3"/>
            <a:ext cx="5347910" cy="47256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int search(int k){</a:t>
            </a:r>
          </a:p>
          <a:p>
            <a:r>
              <a:rPr lang="en-US" altLang="zh-CN" dirty="0"/>
              <a:t>    if(</a:t>
            </a:r>
            <a:r>
              <a:rPr lang="zh-CN" altLang="en-US" dirty="0"/>
              <a:t>到达目的</a:t>
            </a:r>
            <a:r>
              <a:rPr lang="en-US" altLang="zh-CN" dirty="0"/>
              <a:t>) </a:t>
            </a:r>
            <a:r>
              <a:rPr lang="zh-CN" altLang="en-US" dirty="0"/>
              <a:t>输出解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else    { </a:t>
            </a:r>
          </a:p>
          <a:p>
            <a:r>
              <a:rPr lang="en-US" altLang="zh-CN" dirty="0"/>
              <a:t>       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zh-CN" altLang="en-US" dirty="0"/>
              <a:t>算符种数</a:t>
            </a:r>
            <a:r>
              <a:rPr lang="en-US" altLang="zh-CN" dirty="0"/>
              <a:t>;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       if(</a:t>
            </a:r>
            <a:r>
              <a:rPr lang="zh-CN" altLang="en-US" dirty="0"/>
              <a:t>满足条件</a:t>
            </a:r>
            <a:r>
              <a:rPr lang="en-US" altLang="zh-CN" dirty="0"/>
              <a:t>)            {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保存结果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           	search(k+1);</a:t>
            </a:r>
          </a:p>
          <a:p>
            <a:r>
              <a:rPr lang="en-US" altLang="zh-CN" dirty="0"/>
              <a:t>                </a:t>
            </a:r>
            <a:r>
              <a:rPr lang="zh-CN" altLang="en-US" dirty="0"/>
              <a:t>恢复：保存结果之前的状态</a:t>
            </a:r>
            <a:r>
              <a:rPr lang="en-US" altLang="zh-CN" dirty="0"/>
              <a:t>{</a:t>
            </a:r>
            <a:r>
              <a:rPr lang="zh-CN" altLang="en-US" dirty="0"/>
              <a:t>回溯一步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    } </a:t>
            </a:r>
          </a:p>
          <a:p>
            <a:r>
              <a:rPr lang="en-US" altLang="zh-CN" dirty="0"/>
              <a:t>       } 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19AB18-8E28-45C2-A606-FDBA8A803E45}"/>
              </a:ext>
            </a:extLst>
          </p:cNvPr>
          <p:cNvSpPr txBox="1"/>
          <p:nvPr/>
        </p:nvSpPr>
        <p:spPr>
          <a:xfrm>
            <a:off x="6445188" y="1845733"/>
            <a:ext cx="4587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对于这道题，搜索与回溯用来判断</a:t>
            </a:r>
            <a:r>
              <a:rPr lang="en-US" altLang="zh-CN" dirty="0"/>
              <a:t>14</a:t>
            </a:r>
            <a:r>
              <a:rPr lang="zh-CN" altLang="en-US" dirty="0"/>
              <a:t>张牌是否和牌。将每一种牌都尝试加入到</a:t>
            </a:r>
            <a:r>
              <a:rPr lang="en-US" altLang="zh-CN" dirty="0"/>
              <a:t>13</a:t>
            </a:r>
            <a:r>
              <a:rPr lang="zh-CN" altLang="en-US" dirty="0"/>
              <a:t>张牌后再经行判断。</a:t>
            </a:r>
            <a:endParaRPr lang="en-US" altLang="zh-CN" dirty="0"/>
          </a:p>
          <a:p>
            <a:r>
              <a:rPr lang="zh-CN" altLang="en-US" dirty="0"/>
              <a:t>作为一道两层的回溯问题，本题还是有点难度的，特别是很多人看到情况这么多就开始退却了。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632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E929-03DE-4AE7-B9BC-C99539B4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 LXY</a:t>
            </a:r>
            <a:r>
              <a:rPr lang="zh-CN" altLang="en-US" dirty="0"/>
              <a:t>的箭塔圈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85879-6DA8-447D-A3E4-4254B7AD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题意描述：有一系列的点，求最远的几个点围起来包含所有的点，且长度最小</a:t>
            </a:r>
            <a:endParaRPr lang="en-US" altLang="zh-CN" dirty="0"/>
          </a:p>
          <a:p>
            <a:r>
              <a:rPr lang="zh-CN" altLang="en-US" dirty="0"/>
              <a:t>难度：模板题</a:t>
            </a:r>
            <a:endParaRPr lang="en-US" altLang="zh-CN" dirty="0"/>
          </a:p>
          <a:p>
            <a:r>
              <a:rPr lang="zh-CN" altLang="en-US" dirty="0"/>
              <a:t>类型：几何</a:t>
            </a:r>
            <a:r>
              <a:rPr lang="en-US" altLang="zh-CN" dirty="0"/>
              <a:t>——</a:t>
            </a:r>
            <a:r>
              <a:rPr lang="zh-CN" altLang="en-US" dirty="0"/>
              <a:t>凸包问题</a:t>
            </a:r>
            <a:endParaRPr lang="en-US" altLang="zh-CN" dirty="0"/>
          </a:p>
          <a:p>
            <a:r>
              <a:rPr lang="zh-CN" altLang="en-US" dirty="0"/>
              <a:t>注意点：</a:t>
            </a:r>
            <a:endParaRPr lang="en-US" altLang="zh-CN" dirty="0"/>
          </a:p>
          <a:p>
            <a:r>
              <a:rPr lang="zh-CN" altLang="en-US" dirty="0"/>
              <a:t>小数取后两位</a:t>
            </a:r>
            <a:endParaRPr lang="en-US" altLang="zh-CN" dirty="0"/>
          </a:p>
          <a:p>
            <a:r>
              <a:rPr lang="zh-CN" altLang="en-US" dirty="0"/>
              <a:t>算法介绍：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102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BF0F4-32FE-4826-A425-0F349C97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AAE07-5623-4941-8CB5-D75CDCD7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42712" cy="4023360"/>
          </a:xfrm>
        </p:spPr>
        <p:txBody>
          <a:bodyPr/>
          <a:lstStyle/>
          <a:p>
            <a:r>
              <a:rPr lang="zh-CN" altLang="en-US" dirty="0"/>
              <a:t>在一个实数向量空间</a:t>
            </a:r>
            <a:r>
              <a:rPr lang="en-US" altLang="zh-CN" dirty="0"/>
              <a:t>V</a:t>
            </a:r>
            <a:r>
              <a:rPr lang="zh-CN" altLang="en-US" dirty="0"/>
              <a:t>中，对于给定集合</a:t>
            </a:r>
            <a:r>
              <a:rPr lang="en-US" altLang="zh-CN" dirty="0"/>
              <a:t>X</a:t>
            </a:r>
            <a:r>
              <a:rPr lang="zh-CN" altLang="en-US" dirty="0"/>
              <a:t>，所有包含</a:t>
            </a:r>
            <a:r>
              <a:rPr lang="en-US" altLang="zh-CN" dirty="0"/>
              <a:t>X</a:t>
            </a:r>
            <a:r>
              <a:rPr lang="zh-CN" altLang="en-US" dirty="0"/>
              <a:t>的凸集的交集</a:t>
            </a:r>
            <a:r>
              <a:rPr lang="en-US" altLang="zh-CN" dirty="0"/>
              <a:t>S</a:t>
            </a:r>
            <a:r>
              <a:rPr lang="zh-CN" altLang="en-US" dirty="0"/>
              <a:t>被称为</a:t>
            </a:r>
            <a:r>
              <a:rPr lang="en-US" altLang="zh-CN" dirty="0"/>
              <a:t>X</a:t>
            </a:r>
            <a:r>
              <a:rPr lang="zh-CN" altLang="en-US" dirty="0"/>
              <a:t>的凸包。</a:t>
            </a:r>
            <a:r>
              <a:rPr lang="en-US" altLang="zh-CN" dirty="0"/>
              <a:t>X</a:t>
            </a:r>
            <a:r>
              <a:rPr lang="zh-CN" altLang="en-US" dirty="0"/>
              <a:t>的凸包可以用</a:t>
            </a:r>
            <a:r>
              <a:rPr lang="en-US" altLang="zh-CN" dirty="0"/>
              <a:t>X</a:t>
            </a:r>
            <a:r>
              <a:rPr lang="zh-CN" altLang="en-US" dirty="0"/>
              <a:t>内所有点</a:t>
            </a:r>
            <a:r>
              <a:rPr lang="en-US" altLang="zh-CN" dirty="0"/>
              <a:t>(X1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en-US" altLang="zh-CN" dirty="0" err="1"/>
              <a:t>Xn</a:t>
            </a:r>
            <a:r>
              <a:rPr lang="en-US" altLang="zh-CN" dirty="0"/>
              <a:t>)</a:t>
            </a:r>
            <a:r>
              <a:rPr lang="zh-CN" altLang="en-US" dirty="0"/>
              <a:t>的凸组合来构造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在二维欧几里得空间中，凸包可想象为一条刚好包著所有点的橡皮圈。</a:t>
            </a:r>
          </a:p>
          <a:p>
            <a:r>
              <a:rPr lang="zh-CN" altLang="en-US" dirty="0"/>
              <a:t>用不严谨的话来讲，给定二维平面上的点集，凸包就是将最外层的点连接起来构成的凸多边形，它能包含点集中所有的点。</a:t>
            </a:r>
          </a:p>
        </p:txBody>
      </p:sp>
    </p:spTree>
    <p:extLst>
      <p:ext uri="{BB962C8B-B14F-4D97-AF65-F5344CB8AC3E}">
        <p14:creationId xmlns:p14="http://schemas.microsoft.com/office/powerpoint/2010/main" val="429189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CF2AE-E0D6-487D-93E5-01647E0B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/>
          <a:lstStyle/>
          <a:p>
            <a:r>
              <a:rPr lang="en-US" altLang="zh-CN" dirty="0"/>
              <a:t>Graham</a:t>
            </a:r>
            <a:r>
              <a:rPr lang="zh-CN" altLang="en-US" dirty="0"/>
              <a:t>扫描法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54318-6245-4FC7-8444-734775D8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66" y="1402672"/>
            <a:ext cx="7925424" cy="508210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把所有点放在二维坐标系中，则纵坐标最小的点一定是凸包上的点，如图中的</a:t>
            </a:r>
            <a:r>
              <a:rPr lang="en-US" altLang="zh-CN" dirty="0"/>
              <a:t>P0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把所有点的坐标平移一下，使 </a:t>
            </a:r>
            <a:r>
              <a:rPr lang="en-US" altLang="zh-CN" dirty="0"/>
              <a:t>P0 </a:t>
            </a:r>
            <a:r>
              <a:rPr lang="zh-CN" altLang="en-US" dirty="0"/>
              <a:t>作为原点，如上图。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计算各个点相对于 </a:t>
            </a:r>
            <a:r>
              <a:rPr lang="en-US" altLang="zh-CN" dirty="0"/>
              <a:t>P0 </a:t>
            </a:r>
            <a:r>
              <a:rPr lang="zh-CN" altLang="en-US" dirty="0"/>
              <a:t>的幅角 </a:t>
            </a:r>
            <a:r>
              <a:rPr lang="en-US" altLang="zh-CN" dirty="0"/>
              <a:t>α </a:t>
            </a:r>
            <a:r>
              <a:rPr lang="zh-CN" altLang="en-US" dirty="0"/>
              <a:t>，按从小到大的顺序对各个点排序。当 </a:t>
            </a:r>
            <a:r>
              <a:rPr lang="en-US" altLang="zh-CN" dirty="0"/>
              <a:t>α </a:t>
            </a:r>
            <a:r>
              <a:rPr lang="zh-CN" altLang="en-US" dirty="0"/>
              <a:t>相同时，距离 </a:t>
            </a:r>
            <a:r>
              <a:rPr lang="en-US" altLang="zh-CN" dirty="0"/>
              <a:t>P0 </a:t>
            </a:r>
            <a:r>
              <a:rPr lang="zh-CN" altLang="en-US" dirty="0"/>
              <a:t>比较近的排在前面。例如上图得到的结果为 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P3</a:t>
            </a:r>
            <a:r>
              <a:rPr lang="zh-CN" altLang="en-US" dirty="0"/>
              <a:t>，</a:t>
            </a:r>
            <a:r>
              <a:rPr lang="en-US" altLang="zh-CN" dirty="0"/>
              <a:t>P4</a:t>
            </a:r>
            <a:r>
              <a:rPr lang="zh-CN" altLang="en-US" dirty="0"/>
              <a:t>，</a:t>
            </a:r>
            <a:r>
              <a:rPr lang="en-US" altLang="zh-CN" dirty="0"/>
              <a:t>P5</a:t>
            </a:r>
            <a:r>
              <a:rPr lang="zh-CN" altLang="en-US" dirty="0"/>
              <a:t>，</a:t>
            </a:r>
            <a:r>
              <a:rPr lang="en-US" altLang="zh-CN" dirty="0"/>
              <a:t>P6</a:t>
            </a:r>
            <a:r>
              <a:rPr lang="zh-CN" altLang="en-US" dirty="0"/>
              <a:t>，</a:t>
            </a:r>
            <a:r>
              <a:rPr lang="en-US" altLang="zh-CN" dirty="0"/>
              <a:t>P7</a:t>
            </a:r>
            <a:r>
              <a:rPr lang="zh-CN" altLang="en-US" dirty="0"/>
              <a:t>，</a:t>
            </a:r>
            <a:r>
              <a:rPr lang="en-US" altLang="zh-CN" dirty="0"/>
              <a:t>P8</a:t>
            </a:r>
            <a:r>
              <a:rPr lang="zh-CN" altLang="en-US" dirty="0"/>
              <a:t>。我们由几何知识可以知道，结果中第一个点 </a:t>
            </a:r>
            <a:r>
              <a:rPr lang="en-US" altLang="zh-CN" dirty="0"/>
              <a:t>P1 </a:t>
            </a:r>
            <a:r>
              <a:rPr lang="zh-CN" altLang="en-US" dirty="0"/>
              <a:t>和最后一个点 </a:t>
            </a:r>
            <a:r>
              <a:rPr lang="en-US" altLang="zh-CN" dirty="0"/>
              <a:t>P8 </a:t>
            </a:r>
            <a:r>
              <a:rPr lang="zh-CN" altLang="en-US" dirty="0"/>
              <a:t>一定是凸包上的点。 </a:t>
            </a:r>
            <a:endParaRPr lang="en-US" altLang="zh-CN" dirty="0"/>
          </a:p>
          <a:p>
            <a:r>
              <a:rPr lang="zh-CN" altLang="en-US" dirty="0"/>
              <a:t>（以上是准备步骤，以下开始求凸包） </a:t>
            </a:r>
            <a:endParaRPr lang="en-US" altLang="zh-CN" dirty="0"/>
          </a:p>
          <a:p>
            <a:r>
              <a:rPr lang="zh-CN" altLang="en-US" dirty="0"/>
              <a:t>以上，我们已经知道了凸包上的第一个点 </a:t>
            </a:r>
            <a:r>
              <a:rPr lang="en-US" altLang="zh-CN" dirty="0"/>
              <a:t>P0 </a:t>
            </a:r>
            <a:r>
              <a:rPr lang="zh-CN" altLang="en-US" dirty="0"/>
              <a:t>和第二个点 </a:t>
            </a:r>
            <a:r>
              <a:rPr lang="en-US" altLang="zh-CN" dirty="0"/>
              <a:t>P1</a:t>
            </a:r>
            <a:r>
              <a:rPr lang="zh-CN" altLang="en-US" dirty="0"/>
              <a:t>，我们把它们放在栈里面。现在从步骤</a:t>
            </a:r>
            <a:r>
              <a:rPr lang="en-US" altLang="zh-CN" dirty="0"/>
              <a:t>3</a:t>
            </a:r>
            <a:r>
              <a:rPr lang="zh-CN" altLang="en-US" dirty="0"/>
              <a:t>求得的那个结果里，把 </a:t>
            </a:r>
            <a:r>
              <a:rPr lang="en-US" altLang="zh-CN" dirty="0"/>
              <a:t>P1 </a:t>
            </a:r>
            <a:r>
              <a:rPr lang="zh-CN" altLang="en-US" dirty="0"/>
              <a:t>后面的那个点拿出来做当前点，即 </a:t>
            </a:r>
            <a:r>
              <a:rPr lang="en-US" altLang="zh-CN" dirty="0"/>
              <a:t>P2 </a:t>
            </a:r>
            <a:r>
              <a:rPr lang="zh-CN" altLang="en-US" dirty="0"/>
              <a:t>。接下来开始找第三个点：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连接</a:t>
            </a:r>
            <a:r>
              <a:rPr lang="en-US" altLang="zh-CN" dirty="0"/>
              <a:t>P0</a:t>
            </a:r>
            <a:r>
              <a:rPr lang="zh-CN" altLang="en-US" dirty="0"/>
              <a:t>和栈顶的那个点，得到直线 </a:t>
            </a:r>
            <a:r>
              <a:rPr lang="en-US" altLang="zh-CN" dirty="0"/>
              <a:t>L </a:t>
            </a:r>
            <a:r>
              <a:rPr lang="zh-CN" altLang="en-US" dirty="0"/>
              <a:t>。看当前点是在直线 </a:t>
            </a:r>
            <a:r>
              <a:rPr lang="en-US" altLang="zh-CN" dirty="0"/>
              <a:t>L </a:t>
            </a:r>
            <a:r>
              <a:rPr lang="zh-CN" altLang="en-US" dirty="0"/>
              <a:t>的右边还是左边。如果在直线的右边就执行步骤</a:t>
            </a:r>
            <a:r>
              <a:rPr lang="en-US" altLang="zh-CN" dirty="0"/>
              <a:t>5</a:t>
            </a:r>
            <a:r>
              <a:rPr lang="zh-CN" altLang="en-US" dirty="0"/>
              <a:t>；如果在直线上，或者在直线的左边就执行步骤</a:t>
            </a:r>
            <a:r>
              <a:rPr lang="en-US" altLang="zh-CN" dirty="0"/>
              <a:t>6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如果在右边，则栈顶的那个元素不是凸包上的点，把栈顶元素出栈。执行步骤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当前点是凸包上的点，把它压入栈，执行步骤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检查当前的点 </a:t>
            </a:r>
            <a:r>
              <a:rPr lang="en-US" altLang="zh-CN" dirty="0"/>
              <a:t>P2 </a:t>
            </a:r>
            <a:r>
              <a:rPr lang="zh-CN" altLang="en-US" dirty="0"/>
              <a:t>是不是步骤</a:t>
            </a:r>
            <a:r>
              <a:rPr lang="en-US" altLang="zh-CN" dirty="0"/>
              <a:t>3</a:t>
            </a:r>
            <a:r>
              <a:rPr lang="zh-CN" altLang="en-US" dirty="0"/>
              <a:t>那个结果的最后一个元素。是最后一个元素的话就结束。如果不是的话就把 </a:t>
            </a:r>
            <a:r>
              <a:rPr lang="en-US" altLang="zh-CN" dirty="0"/>
              <a:t>P2 </a:t>
            </a:r>
            <a:r>
              <a:rPr lang="zh-CN" altLang="en-US" dirty="0"/>
              <a:t>后面那个点做当前点，返回步骤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</a:p>
        </p:txBody>
      </p:sp>
      <p:pic>
        <p:nvPicPr>
          <p:cNvPr id="4" name="Picture 4" descr="è¿éåå¾çæè¿°">
            <a:extLst>
              <a:ext uri="{FF2B5EF4-FFF2-40B4-BE49-F238E27FC236}">
                <a16:creationId xmlns:a16="http://schemas.microsoft.com/office/drawing/2014/main" id="{4339941F-A91B-444B-AC14-6119D6A948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890" y="1745758"/>
            <a:ext cx="3732245" cy="337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9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98D06-41F7-4BFD-9EA4-D12C6050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D.LXY</a:t>
            </a:r>
            <a:r>
              <a:rPr lang="zh-CN" altLang="en-US" dirty="0"/>
              <a:t>的武将分组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AA694-475E-44FA-AB29-383BA20B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题意描述：有很多人，他们之间有的人关系不好，如何将这些人分到两个集合里，使得集合内的最大不满意度最小</a:t>
            </a:r>
            <a:endParaRPr lang="en-US" altLang="zh-CN" dirty="0"/>
          </a:p>
          <a:p>
            <a:r>
              <a:rPr lang="zh-CN" altLang="en-US" dirty="0"/>
              <a:t>难度：一般</a:t>
            </a:r>
            <a:endParaRPr lang="en-US" altLang="zh-CN" dirty="0"/>
          </a:p>
          <a:p>
            <a:r>
              <a:rPr lang="zh-CN" altLang="en-US" dirty="0"/>
              <a:t>算法：排序，并查集，贪心</a:t>
            </a:r>
            <a:endParaRPr lang="en-US" altLang="zh-CN" dirty="0"/>
          </a:p>
          <a:p>
            <a:r>
              <a:rPr lang="zh-CN" altLang="en-US" dirty="0"/>
              <a:t>很多人没读懂题</a:t>
            </a:r>
            <a:endParaRPr lang="en-US" altLang="zh-CN" dirty="0"/>
          </a:p>
          <a:p>
            <a:r>
              <a:rPr lang="zh-CN" altLang="en-US" dirty="0"/>
              <a:t>其实就是尽可能的把关系不好的人分开，直到有一个不满足就输出</a:t>
            </a:r>
            <a:endParaRPr lang="en-US" altLang="zh-CN" dirty="0"/>
          </a:p>
          <a:p>
            <a:r>
              <a:rPr lang="zh-CN" altLang="en-US" dirty="0"/>
              <a:t>比较综合的一道题，首先需要读清楚题意</a:t>
            </a:r>
            <a:endParaRPr lang="en-US" altLang="zh-CN" dirty="0"/>
          </a:p>
          <a:p>
            <a:r>
              <a:rPr lang="zh-CN" altLang="en-US" dirty="0"/>
              <a:t>并查集需要合并操作</a:t>
            </a:r>
            <a:endParaRPr lang="en-US" altLang="zh-CN" dirty="0"/>
          </a:p>
          <a:p>
            <a:r>
              <a:rPr lang="zh-CN" altLang="en-US" dirty="0"/>
              <a:t>运用了一个补集的操作，比如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不在一个郡国，但是不能确定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哪一个在第一个郡国，这个时候可以用</a:t>
            </a:r>
            <a:r>
              <a:rPr lang="en-US" altLang="zh-CN" dirty="0"/>
              <a:t>3</a:t>
            </a:r>
            <a:r>
              <a:rPr lang="zh-CN" altLang="en-US" dirty="0"/>
              <a:t>在（</a:t>
            </a:r>
            <a:r>
              <a:rPr lang="en-US" altLang="zh-CN" dirty="0"/>
              <a:t>4</a:t>
            </a:r>
            <a:r>
              <a:rPr lang="zh-CN" altLang="en-US" dirty="0"/>
              <a:t>的补集）来表示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不在一个郡国。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3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F29FD-C364-4C0B-8599-3F719061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66443-F3CC-4002-B0FE-D6E71668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74541" cy="4023360"/>
          </a:xfrm>
        </p:spPr>
        <p:txBody>
          <a:bodyPr/>
          <a:lstStyle/>
          <a:p>
            <a:r>
              <a:rPr lang="en-US" altLang="zh-CN" dirty="0"/>
              <a:t>int find(int x)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if(f[x]==x) return x;</a:t>
            </a:r>
          </a:p>
          <a:p>
            <a:r>
              <a:rPr lang="en-US" altLang="zh-CN" dirty="0"/>
              <a:t>     return f[x]=find(f[x]);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pPr lvl="1"/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]=I;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45056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</TotalTime>
  <Words>1199</Words>
  <Application>Microsoft Office PowerPoint</Application>
  <PresentationFormat>宽屏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回顾</vt:lpstr>
      <vt:lpstr>2019年选拔赛1题解</vt:lpstr>
      <vt:lpstr>A. LXY的冲锋密码</vt:lpstr>
      <vt:lpstr>B.LXY的麻将</vt:lpstr>
      <vt:lpstr>深度优先搜索</vt:lpstr>
      <vt:lpstr>C. LXY的箭塔圈</vt:lpstr>
      <vt:lpstr>凸包问题</vt:lpstr>
      <vt:lpstr>Graham扫描法</vt:lpstr>
      <vt:lpstr>D.LXY的武将分组</vt:lpstr>
      <vt:lpstr>并查集</vt:lpstr>
      <vt:lpstr>E.LXY的武将分配</vt:lpstr>
      <vt:lpstr>F.滑动窗口</vt:lpstr>
      <vt:lpstr>G.借教室</vt:lpstr>
      <vt:lpstr>H.LXY的炮弹</vt:lpstr>
      <vt:lpstr>Tarjan算法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2019年选拔赛1题解</dc:title>
  <dc:creator>享运 李</dc:creator>
  <cp:lastModifiedBy>享运 李</cp:lastModifiedBy>
  <cp:revision>36</cp:revision>
  <dcterms:created xsi:type="dcterms:W3CDTF">2019-07-07T06:02:10Z</dcterms:created>
  <dcterms:modified xsi:type="dcterms:W3CDTF">2019-07-07T14:40:48Z</dcterms:modified>
</cp:coreProperties>
</file>