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60" r:id="rId2"/>
    <p:sldId id="265" r:id="rId3"/>
    <p:sldId id="261" r:id="rId4"/>
    <p:sldId id="269" r:id="rId5"/>
    <p:sldId id="282" r:id="rId6"/>
    <p:sldId id="262" r:id="rId7"/>
    <p:sldId id="263" r:id="rId8"/>
    <p:sldId id="283" r:id="rId9"/>
    <p:sldId id="277" r:id="rId10"/>
    <p:sldId id="271" r:id="rId11"/>
    <p:sldId id="268" r:id="rId12"/>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B94A1"/>
    <a:srgbClr val="6699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47" autoAdjust="0"/>
    <p:restoredTop sz="94659" autoAdjust="0"/>
  </p:normalViewPr>
  <p:slideViewPr>
    <p:cSldViewPr snapToObjects="1">
      <p:cViewPr varScale="1">
        <p:scale>
          <a:sx n="70" d="100"/>
          <a:sy n="70" d="100"/>
        </p:scale>
        <p:origin x="1008"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2"/>
    </p:cViewPr>
  </p:sorterViewPr>
  <p:notesViewPr>
    <p:cSldViewPr snapToObjects="1">
      <p:cViewPr varScale="1">
        <p:scale>
          <a:sx n="48" d="100"/>
          <a:sy n="48" d="100"/>
        </p:scale>
        <p:origin x="-3030" y="-102"/>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 Id="rId5" Type="http://schemas.openxmlformats.org/officeDocument/2006/relationships/image" Target="../media/image8.jpeg"/><Relationship Id="rId4" Type="http://schemas.openxmlformats.org/officeDocument/2006/relationships/image" Target="../media/image7.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 Id="rId5" Type="http://schemas.openxmlformats.org/officeDocument/2006/relationships/image" Target="../media/image8.jpeg"/><Relationship Id="rId4"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3516E6-B0D3-4FDC-A42A-C2B7706472BA}" type="doc">
      <dgm:prSet loTypeId="urn:microsoft.com/office/officeart/2005/8/layout/vList3#2" loCatId="list" qsTypeId="urn:microsoft.com/office/officeart/2005/8/quickstyle/simple1" qsCatId="simple" csTypeId="urn:microsoft.com/office/officeart/2005/8/colors/colorful1#1" csCatId="colorful" phldr="1"/>
      <dgm:spPr/>
      <dgm:t>
        <a:bodyPr/>
        <a:lstStyle/>
        <a:p>
          <a:endParaRPr lang="zh-CN" altLang="en-US"/>
        </a:p>
      </dgm:t>
    </dgm:pt>
    <dgm:pt modelId="{A7399544-0054-4436-9DBD-A5B52C073945}">
      <dgm:prSet phldrT="[文本]" custT="1"/>
      <dgm:spPr/>
      <dgm:t>
        <a:bodyPr/>
        <a:lstStyle/>
        <a:p>
          <a:r>
            <a:rPr lang="en-US" sz="2800" b="0" i="0" dirty="0" smtClean="0"/>
            <a:t>Introduction</a:t>
          </a:r>
          <a:endParaRPr lang="zh-CN" altLang="en-US" sz="2800" dirty="0">
            <a:latin typeface="楷体_GB2312" pitchFamily="49" charset="-122"/>
            <a:ea typeface="楷体_GB2312" pitchFamily="49" charset="-122"/>
          </a:endParaRPr>
        </a:p>
      </dgm:t>
    </dgm:pt>
    <dgm:pt modelId="{5757ED8F-DA85-44A2-8026-95F30C30DCC0}" type="parTrans" cxnId="{68C9F0A3-8A3F-4E94-B08B-E440D660E6DA}">
      <dgm:prSet/>
      <dgm:spPr/>
      <dgm:t>
        <a:bodyPr/>
        <a:lstStyle/>
        <a:p>
          <a:endParaRPr lang="zh-CN" altLang="en-US" sz="2800">
            <a:latin typeface="楷体_GB2312" pitchFamily="49" charset="-122"/>
            <a:ea typeface="楷体_GB2312" pitchFamily="49" charset="-122"/>
          </a:endParaRPr>
        </a:p>
      </dgm:t>
    </dgm:pt>
    <dgm:pt modelId="{C4E441E8-EB41-4316-AB3B-9EB0E1CA127A}" type="sibTrans" cxnId="{68C9F0A3-8A3F-4E94-B08B-E440D660E6DA}">
      <dgm:prSet/>
      <dgm:spPr/>
      <dgm:t>
        <a:bodyPr/>
        <a:lstStyle/>
        <a:p>
          <a:endParaRPr lang="zh-CN" altLang="en-US" sz="2800">
            <a:latin typeface="楷体_GB2312" pitchFamily="49" charset="-122"/>
            <a:ea typeface="楷体_GB2312" pitchFamily="49" charset="-122"/>
          </a:endParaRPr>
        </a:p>
      </dgm:t>
    </dgm:pt>
    <dgm:pt modelId="{885A475C-D521-4480-BEEA-4E415BF3B089}">
      <dgm:prSet phldrT="[文本]" custT="1"/>
      <dgm:spPr/>
      <dgm:t>
        <a:bodyPr/>
        <a:lstStyle/>
        <a:p>
          <a:r>
            <a:rPr lang="en-US" sz="2800" b="0" i="0" dirty="0" smtClean="0"/>
            <a:t>Requirements</a:t>
          </a:r>
          <a:endParaRPr lang="zh-CN" altLang="en-US" sz="2800" dirty="0">
            <a:latin typeface="楷体_GB2312" pitchFamily="49" charset="-122"/>
            <a:ea typeface="楷体_GB2312" pitchFamily="49" charset="-122"/>
          </a:endParaRPr>
        </a:p>
      </dgm:t>
    </dgm:pt>
    <dgm:pt modelId="{B1D344F5-616D-4C2C-A2B7-570695EA0DA8}" type="parTrans" cxnId="{FD03F75E-88B4-4019-B354-3772DB111916}">
      <dgm:prSet/>
      <dgm:spPr/>
      <dgm:t>
        <a:bodyPr/>
        <a:lstStyle/>
        <a:p>
          <a:endParaRPr lang="zh-CN" altLang="en-US" sz="2800">
            <a:latin typeface="楷体_GB2312" pitchFamily="49" charset="-122"/>
            <a:ea typeface="楷体_GB2312" pitchFamily="49" charset="-122"/>
          </a:endParaRPr>
        </a:p>
      </dgm:t>
    </dgm:pt>
    <dgm:pt modelId="{D90C916D-168B-4B99-BC8A-DDC8B0005E79}" type="sibTrans" cxnId="{FD03F75E-88B4-4019-B354-3772DB111916}">
      <dgm:prSet/>
      <dgm:spPr/>
      <dgm:t>
        <a:bodyPr/>
        <a:lstStyle/>
        <a:p>
          <a:endParaRPr lang="zh-CN" altLang="en-US" sz="2800">
            <a:latin typeface="楷体_GB2312" pitchFamily="49" charset="-122"/>
            <a:ea typeface="楷体_GB2312" pitchFamily="49" charset="-122"/>
          </a:endParaRPr>
        </a:p>
      </dgm:t>
    </dgm:pt>
    <dgm:pt modelId="{25AA297B-97CA-4D60-B03E-490C8A7BF9DD}">
      <dgm:prSet phldrT="[文本]" custT="1"/>
      <dgm:spPr/>
      <dgm:t>
        <a:bodyPr/>
        <a:lstStyle/>
        <a:p>
          <a:r>
            <a:rPr lang="en-US" sz="2800" b="0" i="0" dirty="0" smtClean="0"/>
            <a:t>Design</a:t>
          </a:r>
          <a:endParaRPr lang="zh-CN" altLang="en-US" sz="2800" dirty="0">
            <a:latin typeface="楷体_GB2312" pitchFamily="49" charset="-122"/>
            <a:ea typeface="楷体_GB2312" pitchFamily="49" charset="-122"/>
          </a:endParaRPr>
        </a:p>
      </dgm:t>
    </dgm:pt>
    <dgm:pt modelId="{CB02C84A-0D1F-48CD-A479-9C8D28E53E3C}" type="parTrans" cxnId="{3C08FB23-1CDD-45F4-AFC9-E855CD9B65D6}">
      <dgm:prSet/>
      <dgm:spPr/>
      <dgm:t>
        <a:bodyPr/>
        <a:lstStyle/>
        <a:p>
          <a:endParaRPr lang="zh-CN" altLang="en-US" sz="2800">
            <a:latin typeface="楷体_GB2312" pitchFamily="49" charset="-122"/>
            <a:ea typeface="楷体_GB2312" pitchFamily="49" charset="-122"/>
          </a:endParaRPr>
        </a:p>
      </dgm:t>
    </dgm:pt>
    <dgm:pt modelId="{F4786593-2C47-47DF-88FC-77C83010FC08}" type="sibTrans" cxnId="{3C08FB23-1CDD-45F4-AFC9-E855CD9B65D6}">
      <dgm:prSet/>
      <dgm:spPr/>
      <dgm:t>
        <a:bodyPr/>
        <a:lstStyle/>
        <a:p>
          <a:endParaRPr lang="zh-CN" altLang="en-US" sz="2800">
            <a:latin typeface="楷体_GB2312" pitchFamily="49" charset="-122"/>
            <a:ea typeface="楷体_GB2312" pitchFamily="49" charset="-122"/>
          </a:endParaRPr>
        </a:p>
      </dgm:t>
    </dgm:pt>
    <dgm:pt modelId="{9A1623E2-2FF3-44D6-BF46-BACBC67B028B}">
      <dgm:prSet phldrT="[文本]" custT="1"/>
      <dgm:spPr/>
      <dgm:t>
        <a:bodyPr/>
        <a:lstStyle/>
        <a:p>
          <a:r>
            <a:rPr lang="en-US" sz="2800" b="0" i="0" dirty="0" smtClean="0"/>
            <a:t>Discussion</a:t>
          </a:r>
          <a:endParaRPr lang="zh-CN" altLang="en-US" sz="2800" dirty="0">
            <a:latin typeface="楷体_GB2312" pitchFamily="49" charset="-122"/>
            <a:ea typeface="楷体_GB2312" pitchFamily="49" charset="-122"/>
          </a:endParaRPr>
        </a:p>
      </dgm:t>
    </dgm:pt>
    <dgm:pt modelId="{6C516A9F-285B-4D86-9B70-B53DDAED9916}" type="parTrans" cxnId="{6EDE0165-9599-4EFD-9644-A2427EBB84B3}">
      <dgm:prSet/>
      <dgm:spPr/>
      <dgm:t>
        <a:bodyPr/>
        <a:lstStyle/>
        <a:p>
          <a:endParaRPr lang="zh-CN" altLang="en-US" sz="2800">
            <a:latin typeface="楷体_GB2312" pitchFamily="49" charset="-122"/>
            <a:ea typeface="楷体_GB2312" pitchFamily="49" charset="-122"/>
          </a:endParaRPr>
        </a:p>
      </dgm:t>
    </dgm:pt>
    <dgm:pt modelId="{81587C56-EC4C-4AD2-8C2F-6CC7109EDF6E}" type="sibTrans" cxnId="{6EDE0165-9599-4EFD-9644-A2427EBB84B3}">
      <dgm:prSet/>
      <dgm:spPr/>
      <dgm:t>
        <a:bodyPr/>
        <a:lstStyle/>
        <a:p>
          <a:endParaRPr lang="zh-CN" altLang="en-US" sz="2800">
            <a:latin typeface="楷体_GB2312" pitchFamily="49" charset="-122"/>
            <a:ea typeface="楷体_GB2312" pitchFamily="49" charset="-122"/>
          </a:endParaRPr>
        </a:p>
      </dgm:t>
    </dgm:pt>
    <dgm:pt modelId="{F0C89261-E414-4792-A6E2-015957F0FB10}">
      <dgm:prSet phldrT="[文本]"/>
      <dgm:spPr/>
      <dgm:t>
        <a:bodyPr/>
        <a:lstStyle/>
        <a:p>
          <a:r>
            <a:rPr lang="en-US" b="0" i="0" dirty="0" smtClean="0"/>
            <a:t>C</a:t>
          </a:r>
          <a:r>
            <a:rPr lang="en-US" altLang="zh-CN" b="0" i="0" dirty="0" smtClean="0"/>
            <a:t>onclusion</a:t>
          </a:r>
          <a:endParaRPr lang="zh-CN" altLang="en-US" dirty="0">
            <a:latin typeface="楷体_GB2312" pitchFamily="49" charset="-122"/>
            <a:ea typeface="楷体_GB2312" pitchFamily="49" charset="-122"/>
          </a:endParaRPr>
        </a:p>
      </dgm:t>
    </dgm:pt>
    <dgm:pt modelId="{FA5B54F8-4B09-4991-96AF-31D46C7743D1}" type="parTrans" cxnId="{7EB89D4A-FF2A-4E1D-A235-F5768013D8C6}">
      <dgm:prSet/>
      <dgm:spPr/>
      <dgm:t>
        <a:bodyPr/>
        <a:lstStyle/>
        <a:p>
          <a:endParaRPr lang="zh-CN" altLang="en-US"/>
        </a:p>
      </dgm:t>
    </dgm:pt>
    <dgm:pt modelId="{E9909B0A-32C0-4C45-9461-0247B012A5D5}" type="sibTrans" cxnId="{7EB89D4A-FF2A-4E1D-A235-F5768013D8C6}">
      <dgm:prSet/>
      <dgm:spPr/>
      <dgm:t>
        <a:bodyPr/>
        <a:lstStyle/>
        <a:p>
          <a:endParaRPr lang="zh-CN" altLang="en-US"/>
        </a:p>
      </dgm:t>
    </dgm:pt>
    <dgm:pt modelId="{739B49D7-618E-48B5-9085-EE10E04C86BD}" type="pres">
      <dgm:prSet presAssocID="{323516E6-B0D3-4FDC-A42A-C2B7706472BA}" presName="linearFlow" presStyleCnt="0">
        <dgm:presLayoutVars>
          <dgm:dir/>
          <dgm:resizeHandles val="exact"/>
        </dgm:presLayoutVars>
      </dgm:prSet>
      <dgm:spPr/>
      <dgm:t>
        <a:bodyPr/>
        <a:lstStyle/>
        <a:p>
          <a:endParaRPr lang="zh-CN" altLang="en-US"/>
        </a:p>
      </dgm:t>
    </dgm:pt>
    <dgm:pt modelId="{B0679624-AC34-488A-9547-097A3F39F270}" type="pres">
      <dgm:prSet presAssocID="{A7399544-0054-4436-9DBD-A5B52C073945}" presName="composite" presStyleCnt="0"/>
      <dgm:spPr/>
    </dgm:pt>
    <dgm:pt modelId="{59E38A64-E4A1-4318-920F-5209315455ED}" type="pres">
      <dgm:prSet presAssocID="{A7399544-0054-4436-9DBD-A5B52C073945}" presName="imgShp" presStyleLbl="fgImgPlace1" presStyleIdx="0" presStyleCnt="5"/>
      <dgm:spPr>
        <a:blipFill rotWithShape="0">
          <a:blip xmlns:r="http://schemas.openxmlformats.org/officeDocument/2006/relationships" r:embed="rId1"/>
          <a:stretch>
            <a:fillRect/>
          </a:stretch>
        </a:blipFill>
      </dgm:spPr>
    </dgm:pt>
    <dgm:pt modelId="{23789CE0-073C-42FD-AFB5-8BCF19BB53BC}" type="pres">
      <dgm:prSet presAssocID="{A7399544-0054-4436-9DBD-A5B52C073945}" presName="txShp" presStyleLbl="node1" presStyleIdx="0" presStyleCnt="5">
        <dgm:presLayoutVars>
          <dgm:bulletEnabled val="1"/>
        </dgm:presLayoutVars>
      </dgm:prSet>
      <dgm:spPr/>
      <dgm:t>
        <a:bodyPr/>
        <a:lstStyle/>
        <a:p>
          <a:endParaRPr lang="zh-CN" altLang="en-US"/>
        </a:p>
      </dgm:t>
    </dgm:pt>
    <dgm:pt modelId="{E92EADBC-C5D5-485A-BF2F-EA8D448CEFFA}" type="pres">
      <dgm:prSet presAssocID="{C4E441E8-EB41-4316-AB3B-9EB0E1CA127A}" presName="spacing" presStyleCnt="0"/>
      <dgm:spPr/>
    </dgm:pt>
    <dgm:pt modelId="{B4A0F3F8-BEAD-4C5A-BCC6-26FAE913950D}" type="pres">
      <dgm:prSet presAssocID="{885A475C-D521-4480-BEEA-4E415BF3B089}" presName="composite" presStyleCnt="0"/>
      <dgm:spPr/>
    </dgm:pt>
    <dgm:pt modelId="{F7F507F5-1496-4A09-AC44-96B57A3CF7D6}" type="pres">
      <dgm:prSet presAssocID="{885A475C-D521-4480-BEEA-4E415BF3B089}" presName="imgShp" presStyleLbl="fgImgPlace1" presStyleIdx="1" presStyleCnt="5"/>
      <dgm:spPr>
        <a:blipFill rotWithShape="0">
          <a:blip xmlns:r="http://schemas.openxmlformats.org/officeDocument/2006/relationships" r:embed="rId2"/>
          <a:stretch>
            <a:fillRect/>
          </a:stretch>
        </a:blipFill>
      </dgm:spPr>
    </dgm:pt>
    <dgm:pt modelId="{F841DE23-1ECC-4641-9E87-E763236FA89F}" type="pres">
      <dgm:prSet presAssocID="{885A475C-D521-4480-BEEA-4E415BF3B089}" presName="txShp" presStyleLbl="node1" presStyleIdx="1" presStyleCnt="5">
        <dgm:presLayoutVars>
          <dgm:bulletEnabled val="1"/>
        </dgm:presLayoutVars>
      </dgm:prSet>
      <dgm:spPr/>
      <dgm:t>
        <a:bodyPr/>
        <a:lstStyle/>
        <a:p>
          <a:endParaRPr lang="zh-CN" altLang="en-US"/>
        </a:p>
      </dgm:t>
    </dgm:pt>
    <dgm:pt modelId="{E4683EEE-D80B-4969-BDA9-7509317593E3}" type="pres">
      <dgm:prSet presAssocID="{D90C916D-168B-4B99-BC8A-DDC8B0005E79}" presName="spacing" presStyleCnt="0"/>
      <dgm:spPr/>
    </dgm:pt>
    <dgm:pt modelId="{33C550BD-E228-405D-9F0A-77740FAE7DDB}" type="pres">
      <dgm:prSet presAssocID="{25AA297B-97CA-4D60-B03E-490C8A7BF9DD}" presName="composite" presStyleCnt="0"/>
      <dgm:spPr/>
    </dgm:pt>
    <dgm:pt modelId="{AB5EF9FC-FDB5-4656-9D80-112AD19BD5CF}" type="pres">
      <dgm:prSet presAssocID="{25AA297B-97CA-4D60-B03E-490C8A7BF9DD}" presName="imgShp" presStyleLbl="fgImgPlace1" presStyleIdx="2" presStyleCnt="5"/>
      <dgm:spPr>
        <a:blipFill rotWithShape="0">
          <a:blip xmlns:r="http://schemas.openxmlformats.org/officeDocument/2006/relationships" r:embed="rId3"/>
          <a:stretch>
            <a:fillRect/>
          </a:stretch>
        </a:blipFill>
      </dgm:spPr>
    </dgm:pt>
    <dgm:pt modelId="{E4338273-75A9-4CAE-A1D1-6A7E36A43ABF}" type="pres">
      <dgm:prSet presAssocID="{25AA297B-97CA-4D60-B03E-490C8A7BF9DD}" presName="txShp" presStyleLbl="node1" presStyleIdx="2" presStyleCnt="5">
        <dgm:presLayoutVars>
          <dgm:bulletEnabled val="1"/>
        </dgm:presLayoutVars>
      </dgm:prSet>
      <dgm:spPr/>
      <dgm:t>
        <a:bodyPr/>
        <a:lstStyle/>
        <a:p>
          <a:endParaRPr lang="zh-CN" altLang="en-US"/>
        </a:p>
      </dgm:t>
    </dgm:pt>
    <dgm:pt modelId="{913FAF42-7BAF-43FC-B2F6-F9E5A12F851C}" type="pres">
      <dgm:prSet presAssocID="{F4786593-2C47-47DF-88FC-77C83010FC08}" presName="spacing" presStyleCnt="0"/>
      <dgm:spPr/>
    </dgm:pt>
    <dgm:pt modelId="{4197D0B5-1BB3-4A5A-BD4F-2B1CD6DBF193}" type="pres">
      <dgm:prSet presAssocID="{9A1623E2-2FF3-44D6-BF46-BACBC67B028B}" presName="composite" presStyleCnt="0"/>
      <dgm:spPr/>
    </dgm:pt>
    <dgm:pt modelId="{1AE31D5D-1EF2-4347-9376-118240E18AB1}" type="pres">
      <dgm:prSet presAssocID="{9A1623E2-2FF3-44D6-BF46-BACBC67B028B}" presName="imgShp" presStyleLbl="fgImgPlace1" presStyleIdx="3" presStyleCnt="5"/>
      <dgm:spPr>
        <a:blipFill rotWithShape="0">
          <a:blip xmlns:r="http://schemas.openxmlformats.org/officeDocument/2006/relationships" r:embed="rId4"/>
          <a:stretch>
            <a:fillRect/>
          </a:stretch>
        </a:blipFill>
      </dgm:spPr>
    </dgm:pt>
    <dgm:pt modelId="{58C1D61B-B5EC-438C-9D0C-FDF8102D6363}" type="pres">
      <dgm:prSet presAssocID="{9A1623E2-2FF3-44D6-BF46-BACBC67B028B}" presName="txShp" presStyleLbl="node1" presStyleIdx="3" presStyleCnt="5">
        <dgm:presLayoutVars>
          <dgm:bulletEnabled val="1"/>
        </dgm:presLayoutVars>
      </dgm:prSet>
      <dgm:spPr/>
      <dgm:t>
        <a:bodyPr/>
        <a:lstStyle/>
        <a:p>
          <a:endParaRPr lang="zh-CN" altLang="en-US"/>
        </a:p>
      </dgm:t>
    </dgm:pt>
    <dgm:pt modelId="{4067F51E-D7FA-47F0-BA98-67C0A84DC777}" type="pres">
      <dgm:prSet presAssocID="{81587C56-EC4C-4AD2-8C2F-6CC7109EDF6E}" presName="spacing" presStyleCnt="0"/>
      <dgm:spPr/>
    </dgm:pt>
    <dgm:pt modelId="{2787094B-FFF9-406F-A771-A15A85BC672B}" type="pres">
      <dgm:prSet presAssocID="{F0C89261-E414-4792-A6E2-015957F0FB10}" presName="composite" presStyleCnt="0"/>
      <dgm:spPr/>
    </dgm:pt>
    <dgm:pt modelId="{9513DBEC-4EE6-40DE-9D83-6D3908A6FD6B}" type="pres">
      <dgm:prSet presAssocID="{F0C89261-E414-4792-A6E2-015957F0FB10}" presName="imgShp" presStyleLbl="fgImgPlace1" presStyleIdx="4" presStyleCnt="5"/>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16000" r="-16000"/>
          </a:stretch>
        </a:blipFill>
      </dgm:spPr>
    </dgm:pt>
    <dgm:pt modelId="{D69B7FA7-D1E7-4ED7-874B-2BB2E95D4231}" type="pres">
      <dgm:prSet presAssocID="{F0C89261-E414-4792-A6E2-015957F0FB10}" presName="txShp" presStyleLbl="node1" presStyleIdx="4" presStyleCnt="5">
        <dgm:presLayoutVars>
          <dgm:bulletEnabled val="1"/>
        </dgm:presLayoutVars>
      </dgm:prSet>
      <dgm:spPr/>
      <dgm:t>
        <a:bodyPr/>
        <a:lstStyle/>
        <a:p>
          <a:endParaRPr lang="zh-CN" altLang="en-US"/>
        </a:p>
      </dgm:t>
    </dgm:pt>
  </dgm:ptLst>
  <dgm:cxnLst>
    <dgm:cxn modelId="{A0D22A08-047C-4DF8-A4D3-DEFA28EBAF13}" type="presOf" srcId="{9A1623E2-2FF3-44D6-BF46-BACBC67B028B}" destId="{58C1D61B-B5EC-438C-9D0C-FDF8102D6363}" srcOrd="0" destOrd="0" presId="urn:microsoft.com/office/officeart/2005/8/layout/vList3#2"/>
    <dgm:cxn modelId="{C2927932-82B8-4DB3-989E-0C1D329252B8}" type="presOf" srcId="{323516E6-B0D3-4FDC-A42A-C2B7706472BA}" destId="{739B49D7-618E-48B5-9085-EE10E04C86BD}" srcOrd="0" destOrd="0" presId="urn:microsoft.com/office/officeart/2005/8/layout/vList3#2"/>
    <dgm:cxn modelId="{7EB89D4A-FF2A-4E1D-A235-F5768013D8C6}" srcId="{323516E6-B0D3-4FDC-A42A-C2B7706472BA}" destId="{F0C89261-E414-4792-A6E2-015957F0FB10}" srcOrd="4" destOrd="0" parTransId="{FA5B54F8-4B09-4991-96AF-31D46C7743D1}" sibTransId="{E9909B0A-32C0-4C45-9461-0247B012A5D5}"/>
    <dgm:cxn modelId="{DB718440-6BCE-4C41-9339-150A5921AF51}" type="presOf" srcId="{F0C89261-E414-4792-A6E2-015957F0FB10}" destId="{D69B7FA7-D1E7-4ED7-874B-2BB2E95D4231}" srcOrd="0" destOrd="0" presId="urn:microsoft.com/office/officeart/2005/8/layout/vList3#2"/>
    <dgm:cxn modelId="{6EDE0165-9599-4EFD-9644-A2427EBB84B3}" srcId="{323516E6-B0D3-4FDC-A42A-C2B7706472BA}" destId="{9A1623E2-2FF3-44D6-BF46-BACBC67B028B}" srcOrd="3" destOrd="0" parTransId="{6C516A9F-285B-4D86-9B70-B53DDAED9916}" sibTransId="{81587C56-EC4C-4AD2-8C2F-6CC7109EDF6E}"/>
    <dgm:cxn modelId="{B1E88C97-837A-4C17-B2C2-6442F4AD66FC}" type="presOf" srcId="{25AA297B-97CA-4D60-B03E-490C8A7BF9DD}" destId="{E4338273-75A9-4CAE-A1D1-6A7E36A43ABF}" srcOrd="0" destOrd="0" presId="urn:microsoft.com/office/officeart/2005/8/layout/vList3#2"/>
    <dgm:cxn modelId="{0255028B-8CF6-4EF8-982B-2B5FECD32F2A}" type="presOf" srcId="{885A475C-D521-4480-BEEA-4E415BF3B089}" destId="{F841DE23-1ECC-4641-9E87-E763236FA89F}" srcOrd="0" destOrd="0" presId="urn:microsoft.com/office/officeart/2005/8/layout/vList3#2"/>
    <dgm:cxn modelId="{3C08FB23-1CDD-45F4-AFC9-E855CD9B65D6}" srcId="{323516E6-B0D3-4FDC-A42A-C2B7706472BA}" destId="{25AA297B-97CA-4D60-B03E-490C8A7BF9DD}" srcOrd="2" destOrd="0" parTransId="{CB02C84A-0D1F-48CD-A479-9C8D28E53E3C}" sibTransId="{F4786593-2C47-47DF-88FC-77C83010FC08}"/>
    <dgm:cxn modelId="{3E8C7726-57C4-4AAE-BCCC-4EA2936D374C}" type="presOf" srcId="{A7399544-0054-4436-9DBD-A5B52C073945}" destId="{23789CE0-073C-42FD-AFB5-8BCF19BB53BC}" srcOrd="0" destOrd="0" presId="urn:microsoft.com/office/officeart/2005/8/layout/vList3#2"/>
    <dgm:cxn modelId="{FD03F75E-88B4-4019-B354-3772DB111916}" srcId="{323516E6-B0D3-4FDC-A42A-C2B7706472BA}" destId="{885A475C-D521-4480-BEEA-4E415BF3B089}" srcOrd="1" destOrd="0" parTransId="{B1D344F5-616D-4C2C-A2B7-570695EA0DA8}" sibTransId="{D90C916D-168B-4B99-BC8A-DDC8B0005E79}"/>
    <dgm:cxn modelId="{68C9F0A3-8A3F-4E94-B08B-E440D660E6DA}" srcId="{323516E6-B0D3-4FDC-A42A-C2B7706472BA}" destId="{A7399544-0054-4436-9DBD-A5B52C073945}" srcOrd="0" destOrd="0" parTransId="{5757ED8F-DA85-44A2-8026-95F30C30DCC0}" sibTransId="{C4E441E8-EB41-4316-AB3B-9EB0E1CA127A}"/>
    <dgm:cxn modelId="{9D6EBEAF-29E1-4EA9-8B20-C54EE8809DA9}" type="presParOf" srcId="{739B49D7-618E-48B5-9085-EE10E04C86BD}" destId="{B0679624-AC34-488A-9547-097A3F39F270}" srcOrd="0" destOrd="0" presId="urn:microsoft.com/office/officeart/2005/8/layout/vList3#2"/>
    <dgm:cxn modelId="{0E5299D9-881F-4F47-BA09-6CF2FC695524}" type="presParOf" srcId="{B0679624-AC34-488A-9547-097A3F39F270}" destId="{59E38A64-E4A1-4318-920F-5209315455ED}" srcOrd="0" destOrd="0" presId="urn:microsoft.com/office/officeart/2005/8/layout/vList3#2"/>
    <dgm:cxn modelId="{6C3872FC-9E38-43E6-9E74-E0AC9BD96BF7}" type="presParOf" srcId="{B0679624-AC34-488A-9547-097A3F39F270}" destId="{23789CE0-073C-42FD-AFB5-8BCF19BB53BC}" srcOrd="1" destOrd="0" presId="urn:microsoft.com/office/officeart/2005/8/layout/vList3#2"/>
    <dgm:cxn modelId="{8DD2D68C-D253-474C-809C-6966E691BB4E}" type="presParOf" srcId="{739B49D7-618E-48B5-9085-EE10E04C86BD}" destId="{E92EADBC-C5D5-485A-BF2F-EA8D448CEFFA}" srcOrd="1" destOrd="0" presId="urn:microsoft.com/office/officeart/2005/8/layout/vList3#2"/>
    <dgm:cxn modelId="{DBAB5B84-A4BB-4A0A-A40F-40B8A1EAB0E3}" type="presParOf" srcId="{739B49D7-618E-48B5-9085-EE10E04C86BD}" destId="{B4A0F3F8-BEAD-4C5A-BCC6-26FAE913950D}" srcOrd="2" destOrd="0" presId="urn:microsoft.com/office/officeart/2005/8/layout/vList3#2"/>
    <dgm:cxn modelId="{A13A4336-E4F4-475C-9EDA-07784E46A1C7}" type="presParOf" srcId="{B4A0F3F8-BEAD-4C5A-BCC6-26FAE913950D}" destId="{F7F507F5-1496-4A09-AC44-96B57A3CF7D6}" srcOrd="0" destOrd="0" presId="urn:microsoft.com/office/officeart/2005/8/layout/vList3#2"/>
    <dgm:cxn modelId="{DE4476BC-D75E-402E-B871-8D9E9C9A4682}" type="presParOf" srcId="{B4A0F3F8-BEAD-4C5A-BCC6-26FAE913950D}" destId="{F841DE23-1ECC-4641-9E87-E763236FA89F}" srcOrd="1" destOrd="0" presId="urn:microsoft.com/office/officeart/2005/8/layout/vList3#2"/>
    <dgm:cxn modelId="{F6BDF3A5-CCAA-41E3-A2F3-86093B851313}" type="presParOf" srcId="{739B49D7-618E-48B5-9085-EE10E04C86BD}" destId="{E4683EEE-D80B-4969-BDA9-7509317593E3}" srcOrd="3" destOrd="0" presId="urn:microsoft.com/office/officeart/2005/8/layout/vList3#2"/>
    <dgm:cxn modelId="{26A54632-802F-4B60-B033-9AC4D5E792C1}" type="presParOf" srcId="{739B49D7-618E-48B5-9085-EE10E04C86BD}" destId="{33C550BD-E228-405D-9F0A-77740FAE7DDB}" srcOrd="4" destOrd="0" presId="urn:microsoft.com/office/officeart/2005/8/layout/vList3#2"/>
    <dgm:cxn modelId="{1E16C3CA-F1B9-45CF-B315-304D279BAC04}" type="presParOf" srcId="{33C550BD-E228-405D-9F0A-77740FAE7DDB}" destId="{AB5EF9FC-FDB5-4656-9D80-112AD19BD5CF}" srcOrd="0" destOrd="0" presId="urn:microsoft.com/office/officeart/2005/8/layout/vList3#2"/>
    <dgm:cxn modelId="{FC89AA4B-6C9B-455B-B658-7C1A69DDFA21}" type="presParOf" srcId="{33C550BD-E228-405D-9F0A-77740FAE7DDB}" destId="{E4338273-75A9-4CAE-A1D1-6A7E36A43ABF}" srcOrd="1" destOrd="0" presId="urn:microsoft.com/office/officeart/2005/8/layout/vList3#2"/>
    <dgm:cxn modelId="{5FDA9DC8-788C-4930-8AB1-CB2FC89A11BF}" type="presParOf" srcId="{739B49D7-618E-48B5-9085-EE10E04C86BD}" destId="{913FAF42-7BAF-43FC-B2F6-F9E5A12F851C}" srcOrd="5" destOrd="0" presId="urn:microsoft.com/office/officeart/2005/8/layout/vList3#2"/>
    <dgm:cxn modelId="{36BEA589-8583-431B-B701-BAC0BB3965F0}" type="presParOf" srcId="{739B49D7-618E-48B5-9085-EE10E04C86BD}" destId="{4197D0B5-1BB3-4A5A-BD4F-2B1CD6DBF193}" srcOrd="6" destOrd="0" presId="urn:microsoft.com/office/officeart/2005/8/layout/vList3#2"/>
    <dgm:cxn modelId="{EAD769EA-13A7-45C1-8079-0A4DFCE25C5A}" type="presParOf" srcId="{4197D0B5-1BB3-4A5A-BD4F-2B1CD6DBF193}" destId="{1AE31D5D-1EF2-4347-9376-118240E18AB1}" srcOrd="0" destOrd="0" presId="urn:microsoft.com/office/officeart/2005/8/layout/vList3#2"/>
    <dgm:cxn modelId="{ACB50BD4-FE69-4036-BBC2-D57E2B0504C2}" type="presParOf" srcId="{4197D0B5-1BB3-4A5A-BD4F-2B1CD6DBF193}" destId="{58C1D61B-B5EC-438C-9D0C-FDF8102D6363}" srcOrd="1" destOrd="0" presId="urn:microsoft.com/office/officeart/2005/8/layout/vList3#2"/>
    <dgm:cxn modelId="{2552DA50-55CB-45CA-9E3E-06B10F876A1E}" type="presParOf" srcId="{739B49D7-618E-48B5-9085-EE10E04C86BD}" destId="{4067F51E-D7FA-47F0-BA98-67C0A84DC777}" srcOrd="7" destOrd="0" presId="urn:microsoft.com/office/officeart/2005/8/layout/vList3#2"/>
    <dgm:cxn modelId="{6991FDCA-D623-4628-A082-F88A581E2917}" type="presParOf" srcId="{739B49D7-618E-48B5-9085-EE10E04C86BD}" destId="{2787094B-FFF9-406F-A771-A15A85BC672B}" srcOrd="8" destOrd="0" presId="urn:microsoft.com/office/officeart/2005/8/layout/vList3#2"/>
    <dgm:cxn modelId="{84BE1425-4C92-496F-8902-4C323E4CB204}" type="presParOf" srcId="{2787094B-FFF9-406F-A771-A15A85BC672B}" destId="{9513DBEC-4EE6-40DE-9D83-6D3908A6FD6B}" srcOrd="0" destOrd="0" presId="urn:microsoft.com/office/officeart/2005/8/layout/vList3#2"/>
    <dgm:cxn modelId="{1B2FDB6D-8C0C-4873-AFFB-C8E4E4A438FF}" type="presParOf" srcId="{2787094B-FFF9-406F-A771-A15A85BC672B}" destId="{D69B7FA7-D1E7-4ED7-874B-2BB2E95D4231}" srcOrd="1" destOrd="0" presId="urn:microsoft.com/office/officeart/2005/8/layout/vList3#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5F7085-EEDC-44CC-B19F-E5C9869C0568}" type="doc">
      <dgm:prSet loTypeId="urn:microsoft.com/office/officeart/2009/3/layout/IncreasingArrowsProcess" loCatId="process" qsTypeId="urn:microsoft.com/office/officeart/2005/8/quickstyle/3d1" qsCatId="3D" csTypeId="urn:microsoft.com/office/officeart/2005/8/colors/colorful5" csCatId="colorful" phldr="1"/>
      <dgm:spPr/>
      <dgm:t>
        <a:bodyPr/>
        <a:lstStyle/>
        <a:p>
          <a:endParaRPr lang="zh-CN" altLang="en-US"/>
        </a:p>
      </dgm:t>
    </dgm:pt>
    <dgm:pt modelId="{61140DFE-C893-4614-A2FA-F9E9393BB41B}">
      <dgm:prSet phldrT="[文本]"/>
      <dgm:spPr/>
      <dgm:t>
        <a:bodyPr/>
        <a:lstStyle/>
        <a:p>
          <a:r>
            <a:rPr lang="en-US" altLang="zh-CN"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Register</a:t>
          </a:r>
          <a:endParaRPr lang="zh-CN" altLang="en-US"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dgm:t>
    </dgm:pt>
    <dgm:pt modelId="{C1AA3197-0956-40CD-B08B-7D199EE2214A}" type="parTrans" cxnId="{8C14AAA5-9B57-44AC-B431-C3CC6456C3D4}">
      <dgm:prSet/>
      <dgm:spPr/>
      <dgm:t>
        <a:bodyPr/>
        <a:lstStyle/>
        <a:p>
          <a:endParaRPr lang="zh-CN" altLang="en-US"/>
        </a:p>
      </dgm:t>
    </dgm:pt>
    <dgm:pt modelId="{28814C7F-23EE-4B44-B629-BBD0355D1C7A}" type="sibTrans" cxnId="{8C14AAA5-9B57-44AC-B431-C3CC6456C3D4}">
      <dgm:prSet/>
      <dgm:spPr/>
      <dgm:t>
        <a:bodyPr/>
        <a:lstStyle/>
        <a:p>
          <a:endParaRPr lang="zh-CN" altLang="en-US"/>
        </a:p>
      </dgm:t>
    </dgm:pt>
    <dgm:pt modelId="{F2A71E48-AA5A-4788-962D-CEA35D0CB8C1}">
      <dgm:prSet phldrT="[文本]"/>
      <dgm:spPr/>
      <dgm:t>
        <a:bodyPr/>
        <a:lstStyle/>
        <a:p>
          <a:r>
            <a:rPr lang="en-US" altLang="zh-CN"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login</a:t>
          </a:r>
          <a:endParaRPr lang="zh-CN" altLang="en-US"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dgm:t>
    </dgm:pt>
    <dgm:pt modelId="{26CFBF3A-448E-491A-B7BF-CB4E27A7C8F3}" type="parTrans" cxnId="{1D02D95E-1844-4472-9704-688DCAF8A72A}">
      <dgm:prSet/>
      <dgm:spPr/>
      <dgm:t>
        <a:bodyPr/>
        <a:lstStyle/>
        <a:p>
          <a:endParaRPr lang="zh-CN" altLang="en-US"/>
        </a:p>
      </dgm:t>
    </dgm:pt>
    <dgm:pt modelId="{1CC37E2F-AC8C-428C-AB29-5CA61F4DFB73}" type="sibTrans" cxnId="{1D02D95E-1844-4472-9704-688DCAF8A72A}">
      <dgm:prSet/>
      <dgm:spPr/>
      <dgm:t>
        <a:bodyPr/>
        <a:lstStyle/>
        <a:p>
          <a:endParaRPr lang="zh-CN" altLang="en-US"/>
        </a:p>
      </dgm:t>
    </dgm:pt>
    <dgm:pt modelId="{7C14A08B-9636-4F13-9446-052606284150}">
      <dgm:prSet phldrT="[文本]"/>
      <dgm:spPr>
        <a:ln>
          <a:solidFill>
            <a:srgbClr val="00B050"/>
          </a:solidFill>
        </a:ln>
      </dgm:spPr>
      <dgm:t>
        <a:bodyPr/>
        <a:lstStyle/>
        <a:p>
          <a:pPr>
            <a:lnSpc>
              <a:spcPct val="110000"/>
            </a:lnSpc>
          </a:pPr>
          <a:r>
            <a:rPr lang="en-US" altLang="zh-CN" b="1" cap="all" spc="0" dirty="0" smtClean="0">
              <a:ln w="0">
                <a:noFill/>
              </a:ln>
              <a:solidFill>
                <a:schemeClr val="tx1"/>
              </a:solidFill>
              <a:effectLst>
                <a:reflection endPos="0" dir="5400000" sy="-100000" rotWithShape="0"/>
              </a:effectLst>
            </a:rPr>
            <a:t>a</a:t>
          </a:r>
          <a:r>
            <a:rPr lang="en-US" altLang="zh-CN" b="1" dirty="0" smtClean="0"/>
            <a:t>fter registration, we login by name and password, and execute some operations.</a:t>
          </a:r>
          <a:endParaRPr lang="zh-CN" altLang="en-US" b="1" cap="all" spc="0" dirty="0">
            <a:ln w="0" cmpd="dbl">
              <a:noFill/>
            </a:ln>
            <a:solidFill>
              <a:schemeClr val="tx1"/>
            </a:solidFill>
            <a:effectLst/>
          </a:endParaRPr>
        </a:p>
      </dgm:t>
    </dgm:pt>
    <dgm:pt modelId="{3CC3C59F-9D8E-401E-B91C-A3E3D473C6AD}" type="parTrans" cxnId="{73869445-3CB4-4E95-AB6B-C3AC61A4C315}">
      <dgm:prSet/>
      <dgm:spPr/>
      <dgm:t>
        <a:bodyPr/>
        <a:lstStyle/>
        <a:p>
          <a:endParaRPr lang="zh-CN" altLang="en-US"/>
        </a:p>
      </dgm:t>
    </dgm:pt>
    <dgm:pt modelId="{4AD88693-0C04-4A87-B9D2-4778B08B83D0}" type="sibTrans" cxnId="{73869445-3CB4-4E95-AB6B-C3AC61A4C315}">
      <dgm:prSet/>
      <dgm:spPr/>
      <dgm:t>
        <a:bodyPr/>
        <a:lstStyle/>
        <a:p>
          <a:endParaRPr lang="zh-CN" altLang="en-US"/>
        </a:p>
      </dgm:t>
    </dgm:pt>
    <dgm:pt modelId="{7B34F668-21BF-4438-826A-091ECC89430B}">
      <dgm:prSet phldrT="[文本]"/>
      <dgm:spPr/>
      <dgm:t>
        <a:bodyPr/>
        <a:lstStyle/>
        <a:p>
          <a:r>
            <a:rPr lang="en-US" altLang="zh-CN"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comment</a:t>
          </a:r>
          <a:endParaRPr lang="zh-CN" altLang="en-US"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dgm:t>
    </dgm:pt>
    <dgm:pt modelId="{9C3B9F67-869B-4B8D-9BE3-BACCADAD5038}" type="parTrans" cxnId="{9A379DA0-7409-4035-8112-EE9CC7BA1C72}">
      <dgm:prSet/>
      <dgm:spPr/>
      <dgm:t>
        <a:bodyPr/>
        <a:lstStyle/>
        <a:p>
          <a:endParaRPr lang="zh-CN" altLang="en-US"/>
        </a:p>
      </dgm:t>
    </dgm:pt>
    <dgm:pt modelId="{10B47985-4C56-4BD4-9C13-23E5FEE074C3}" type="sibTrans" cxnId="{9A379DA0-7409-4035-8112-EE9CC7BA1C72}">
      <dgm:prSet/>
      <dgm:spPr/>
      <dgm:t>
        <a:bodyPr/>
        <a:lstStyle/>
        <a:p>
          <a:endParaRPr lang="zh-CN" altLang="en-US"/>
        </a:p>
      </dgm:t>
    </dgm:pt>
    <dgm:pt modelId="{C098B169-CEFB-4332-A592-441A19FAB111}">
      <dgm:prSet phldrT="[文本]"/>
      <dgm:spPr/>
      <dgm:t>
        <a:bodyPr/>
        <a:lstStyle/>
        <a:p>
          <a:r>
            <a:rPr lang="en-US" b="1" dirty="0" smtClean="0"/>
            <a:t>After a user’s comment being submitted, he can inquiry the match again and see his comment. </a:t>
          </a:r>
          <a:endParaRPr lang="zh-CN" altLang="en-US" b="1" cap="all" spc="0" dirty="0">
            <a:ln w="0"/>
            <a:solidFill>
              <a:schemeClr val="tx1"/>
            </a:solidFill>
            <a:effectLst>
              <a:reflection blurRad="12700" endPos="0" dist="5000" dir="5400000" sy="-100000" rotWithShape="0"/>
            </a:effectLst>
          </a:endParaRPr>
        </a:p>
      </dgm:t>
    </dgm:pt>
    <dgm:pt modelId="{E76FA86D-D939-4B6C-8FFD-595FB27F6AE3}" type="parTrans" cxnId="{19426FFC-01CF-4445-8031-D1B3F242B983}">
      <dgm:prSet/>
      <dgm:spPr/>
      <dgm:t>
        <a:bodyPr/>
        <a:lstStyle/>
        <a:p>
          <a:endParaRPr lang="zh-CN" altLang="en-US"/>
        </a:p>
      </dgm:t>
    </dgm:pt>
    <dgm:pt modelId="{58F0FB9B-51ED-4186-ADBD-75BE86976ED1}" type="sibTrans" cxnId="{19426FFC-01CF-4445-8031-D1B3F242B983}">
      <dgm:prSet/>
      <dgm:spPr/>
      <dgm:t>
        <a:bodyPr/>
        <a:lstStyle/>
        <a:p>
          <a:endParaRPr lang="zh-CN" altLang="en-US"/>
        </a:p>
      </dgm:t>
    </dgm:pt>
    <dgm:pt modelId="{0CC19B15-A0B0-43A9-95DF-1088A125675B}" type="pres">
      <dgm:prSet presAssocID="{A95F7085-EEDC-44CC-B19F-E5C9869C0568}" presName="Name0" presStyleCnt="0">
        <dgm:presLayoutVars>
          <dgm:chMax val="5"/>
          <dgm:chPref val="5"/>
          <dgm:dir/>
          <dgm:animLvl val="lvl"/>
        </dgm:presLayoutVars>
      </dgm:prSet>
      <dgm:spPr/>
      <dgm:t>
        <a:bodyPr/>
        <a:lstStyle/>
        <a:p>
          <a:endParaRPr lang="zh-CN" altLang="en-US"/>
        </a:p>
      </dgm:t>
    </dgm:pt>
    <dgm:pt modelId="{91561F79-E5AD-4E0A-835C-D1A5BA03D8DF}" type="pres">
      <dgm:prSet presAssocID="{61140DFE-C893-4614-A2FA-F9E9393BB41B}" presName="parentText1" presStyleLbl="node1" presStyleIdx="0" presStyleCnt="3">
        <dgm:presLayoutVars>
          <dgm:chMax/>
          <dgm:chPref val="3"/>
          <dgm:bulletEnabled val="1"/>
        </dgm:presLayoutVars>
      </dgm:prSet>
      <dgm:spPr/>
      <dgm:t>
        <a:bodyPr/>
        <a:lstStyle/>
        <a:p>
          <a:endParaRPr lang="zh-CN" altLang="en-US"/>
        </a:p>
      </dgm:t>
    </dgm:pt>
    <dgm:pt modelId="{189F1376-555F-42C6-BB72-BA2FA61F273B}" type="pres">
      <dgm:prSet presAssocID="{F2A71E48-AA5A-4788-962D-CEA35D0CB8C1}" presName="parentText2" presStyleLbl="node1" presStyleIdx="1" presStyleCnt="3" custLinFactNeighborX="-420">
        <dgm:presLayoutVars>
          <dgm:chMax/>
          <dgm:chPref val="3"/>
          <dgm:bulletEnabled val="1"/>
        </dgm:presLayoutVars>
      </dgm:prSet>
      <dgm:spPr/>
      <dgm:t>
        <a:bodyPr/>
        <a:lstStyle/>
        <a:p>
          <a:endParaRPr lang="zh-CN" altLang="en-US"/>
        </a:p>
      </dgm:t>
    </dgm:pt>
    <dgm:pt modelId="{C460FA5C-1E65-4727-AAE3-A6384623FDB4}" type="pres">
      <dgm:prSet presAssocID="{F2A71E48-AA5A-4788-962D-CEA35D0CB8C1}" presName="childText2" presStyleLbl="solidAlignAcc1" presStyleIdx="0" presStyleCnt="2" custScaleX="103165">
        <dgm:presLayoutVars>
          <dgm:chMax val="0"/>
          <dgm:chPref val="0"/>
          <dgm:bulletEnabled val="1"/>
        </dgm:presLayoutVars>
      </dgm:prSet>
      <dgm:spPr/>
      <dgm:t>
        <a:bodyPr/>
        <a:lstStyle/>
        <a:p>
          <a:endParaRPr lang="zh-CN" altLang="en-US"/>
        </a:p>
      </dgm:t>
    </dgm:pt>
    <dgm:pt modelId="{24FB404D-4CCF-4E34-88EB-5723C36FA361}" type="pres">
      <dgm:prSet presAssocID="{7B34F668-21BF-4438-826A-091ECC89430B}" presName="parentText3" presStyleLbl="node1" presStyleIdx="2" presStyleCnt="3" custLinFactNeighborX="553" custLinFactNeighborY="-5307">
        <dgm:presLayoutVars>
          <dgm:chMax/>
          <dgm:chPref val="3"/>
          <dgm:bulletEnabled val="1"/>
        </dgm:presLayoutVars>
      </dgm:prSet>
      <dgm:spPr/>
      <dgm:t>
        <a:bodyPr/>
        <a:lstStyle/>
        <a:p>
          <a:endParaRPr lang="zh-CN" altLang="en-US"/>
        </a:p>
      </dgm:t>
    </dgm:pt>
    <dgm:pt modelId="{619CC3AE-4FFC-44EB-B452-53E7DD0E845E}" type="pres">
      <dgm:prSet presAssocID="{7B34F668-21BF-4438-826A-091ECC89430B}" presName="childText3" presStyleLbl="solidAlignAcc1" presStyleIdx="1" presStyleCnt="2" custLinFactNeighborY="-2829">
        <dgm:presLayoutVars>
          <dgm:chMax val="0"/>
          <dgm:chPref val="0"/>
          <dgm:bulletEnabled val="1"/>
        </dgm:presLayoutVars>
      </dgm:prSet>
      <dgm:spPr/>
      <dgm:t>
        <a:bodyPr/>
        <a:lstStyle/>
        <a:p>
          <a:endParaRPr lang="zh-CN" altLang="en-US"/>
        </a:p>
      </dgm:t>
    </dgm:pt>
  </dgm:ptLst>
  <dgm:cxnLst>
    <dgm:cxn modelId="{9A379DA0-7409-4035-8112-EE9CC7BA1C72}" srcId="{A95F7085-EEDC-44CC-B19F-E5C9869C0568}" destId="{7B34F668-21BF-4438-826A-091ECC89430B}" srcOrd="2" destOrd="0" parTransId="{9C3B9F67-869B-4B8D-9BE3-BACCADAD5038}" sibTransId="{10B47985-4C56-4BD4-9C13-23E5FEE074C3}"/>
    <dgm:cxn modelId="{8C14AAA5-9B57-44AC-B431-C3CC6456C3D4}" srcId="{A95F7085-EEDC-44CC-B19F-E5C9869C0568}" destId="{61140DFE-C893-4614-A2FA-F9E9393BB41B}" srcOrd="0" destOrd="0" parTransId="{C1AA3197-0956-40CD-B08B-7D199EE2214A}" sibTransId="{28814C7F-23EE-4B44-B629-BBD0355D1C7A}"/>
    <dgm:cxn modelId="{7BAB9EBA-8DB1-4A79-AFA6-B8C90689570B}" type="presOf" srcId="{A95F7085-EEDC-44CC-B19F-E5C9869C0568}" destId="{0CC19B15-A0B0-43A9-95DF-1088A125675B}" srcOrd="0" destOrd="0" presId="urn:microsoft.com/office/officeart/2009/3/layout/IncreasingArrowsProcess"/>
    <dgm:cxn modelId="{731F1934-23ED-4846-80A5-79F9039935C2}" type="presOf" srcId="{61140DFE-C893-4614-A2FA-F9E9393BB41B}" destId="{91561F79-E5AD-4E0A-835C-D1A5BA03D8DF}" srcOrd="0" destOrd="0" presId="urn:microsoft.com/office/officeart/2009/3/layout/IncreasingArrowsProcess"/>
    <dgm:cxn modelId="{3F77AFDE-6A2A-4F1D-87CD-476C360E5704}" type="presOf" srcId="{F2A71E48-AA5A-4788-962D-CEA35D0CB8C1}" destId="{189F1376-555F-42C6-BB72-BA2FA61F273B}" srcOrd="0" destOrd="0" presId="urn:microsoft.com/office/officeart/2009/3/layout/IncreasingArrowsProcess"/>
    <dgm:cxn modelId="{1D02D95E-1844-4472-9704-688DCAF8A72A}" srcId="{A95F7085-EEDC-44CC-B19F-E5C9869C0568}" destId="{F2A71E48-AA5A-4788-962D-CEA35D0CB8C1}" srcOrd="1" destOrd="0" parTransId="{26CFBF3A-448E-491A-B7BF-CB4E27A7C8F3}" sibTransId="{1CC37E2F-AC8C-428C-AB29-5CA61F4DFB73}"/>
    <dgm:cxn modelId="{37BE73A4-608B-4236-8EDB-837BA2C279D9}" type="presOf" srcId="{C098B169-CEFB-4332-A592-441A19FAB111}" destId="{619CC3AE-4FFC-44EB-B452-53E7DD0E845E}" srcOrd="0" destOrd="0" presId="urn:microsoft.com/office/officeart/2009/3/layout/IncreasingArrowsProcess"/>
    <dgm:cxn modelId="{73869445-3CB4-4E95-AB6B-C3AC61A4C315}" srcId="{F2A71E48-AA5A-4788-962D-CEA35D0CB8C1}" destId="{7C14A08B-9636-4F13-9446-052606284150}" srcOrd="0" destOrd="0" parTransId="{3CC3C59F-9D8E-401E-B91C-A3E3D473C6AD}" sibTransId="{4AD88693-0C04-4A87-B9D2-4778B08B83D0}"/>
    <dgm:cxn modelId="{19426FFC-01CF-4445-8031-D1B3F242B983}" srcId="{7B34F668-21BF-4438-826A-091ECC89430B}" destId="{C098B169-CEFB-4332-A592-441A19FAB111}" srcOrd="0" destOrd="0" parTransId="{E76FA86D-D939-4B6C-8FFD-595FB27F6AE3}" sibTransId="{58F0FB9B-51ED-4186-ADBD-75BE86976ED1}"/>
    <dgm:cxn modelId="{648683FF-E6B0-4B6C-AF88-B57A0D817416}" type="presOf" srcId="{7C14A08B-9636-4F13-9446-052606284150}" destId="{C460FA5C-1E65-4727-AAE3-A6384623FDB4}" srcOrd="0" destOrd="0" presId="urn:microsoft.com/office/officeart/2009/3/layout/IncreasingArrowsProcess"/>
    <dgm:cxn modelId="{2B2A2443-E23B-4FAF-8C2C-4C1033D3E520}" type="presOf" srcId="{7B34F668-21BF-4438-826A-091ECC89430B}" destId="{24FB404D-4CCF-4E34-88EB-5723C36FA361}" srcOrd="0" destOrd="0" presId="urn:microsoft.com/office/officeart/2009/3/layout/IncreasingArrowsProcess"/>
    <dgm:cxn modelId="{41F7A94D-A63B-4A2C-8165-FA1066001A00}" type="presParOf" srcId="{0CC19B15-A0B0-43A9-95DF-1088A125675B}" destId="{91561F79-E5AD-4E0A-835C-D1A5BA03D8DF}" srcOrd="0" destOrd="0" presId="urn:microsoft.com/office/officeart/2009/3/layout/IncreasingArrowsProcess"/>
    <dgm:cxn modelId="{D50E33BB-6CD7-4561-88E5-2FE08A7777C1}" type="presParOf" srcId="{0CC19B15-A0B0-43A9-95DF-1088A125675B}" destId="{189F1376-555F-42C6-BB72-BA2FA61F273B}" srcOrd="1" destOrd="0" presId="urn:microsoft.com/office/officeart/2009/3/layout/IncreasingArrowsProcess"/>
    <dgm:cxn modelId="{75BA58F6-FDAC-4990-BB98-035BC976C2C1}" type="presParOf" srcId="{0CC19B15-A0B0-43A9-95DF-1088A125675B}" destId="{C460FA5C-1E65-4727-AAE3-A6384623FDB4}" srcOrd="2" destOrd="0" presId="urn:microsoft.com/office/officeart/2009/3/layout/IncreasingArrowsProcess"/>
    <dgm:cxn modelId="{64121E0D-6ECF-4918-9F77-29FEED63C575}" type="presParOf" srcId="{0CC19B15-A0B0-43A9-95DF-1088A125675B}" destId="{24FB404D-4CCF-4E34-88EB-5723C36FA361}" srcOrd="3" destOrd="0" presId="urn:microsoft.com/office/officeart/2009/3/layout/IncreasingArrowsProcess"/>
    <dgm:cxn modelId="{ECBDE070-AA33-4836-ADD0-E1A9AE6D39E6}" type="presParOf" srcId="{0CC19B15-A0B0-43A9-95DF-1088A125675B}" destId="{619CC3AE-4FFC-44EB-B452-53E7DD0E845E}" srcOrd="4"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789CE0-073C-42FD-AFB5-8BCF19BB53BC}">
      <dsp:nvSpPr>
        <dsp:cNvPr id="0" name=""/>
        <dsp:cNvSpPr/>
      </dsp:nvSpPr>
      <dsp:spPr>
        <a:xfrm rot="10800000">
          <a:off x="1180834" y="2253"/>
          <a:ext cx="3990526" cy="702807"/>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919" tIns="106680" rIns="199136" bIns="106680" numCol="1" spcCol="1270" anchor="ctr" anchorCtr="0">
          <a:noAutofit/>
        </a:bodyPr>
        <a:lstStyle/>
        <a:p>
          <a:pPr lvl="0" algn="ctr" defTabSz="1244600">
            <a:lnSpc>
              <a:spcPct val="90000"/>
            </a:lnSpc>
            <a:spcBef>
              <a:spcPct val="0"/>
            </a:spcBef>
            <a:spcAft>
              <a:spcPct val="35000"/>
            </a:spcAft>
          </a:pPr>
          <a:r>
            <a:rPr lang="en-US" sz="2800" b="0" i="0" kern="1200" dirty="0" smtClean="0"/>
            <a:t>Introduction</a:t>
          </a:r>
          <a:endParaRPr lang="zh-CN" altLang="en-US" sz="2800" kern="1200" dirty="0">
            <a:latin typeface="楷体_GB2312" pitchFamily="49" charset="-122"/>
            <a:ea typeface="楷体_GB2312" pitchFamily="49" charset="-122"/>
          </a:endParaRPr>
        </a:p>
      </dsp:txBody>
      <dsp:txXfrm rot="10800000">
        <a:off x="1356536" y="2253"/>
        <a:ext cx="3814824" cy="702807"/>
      </dsp:txXfrm>
    </dsp:sp>
    <dsp:sp modelId="{59E38A64-E4A1-4318-920F-5209315455ED}">
      <dsp:nvSpPr>
        <dsp:cNvPr id="0" name=""/>
        <dsp:cNvSpPr/>
      </dsp:nvSpPr>
      <dsp:spPr>
        <a:xfrm>
          <a:off x="829430" y="2253"/>
          <a:ext cx="702807" cy="702807"/>
        </a:xfrm>
        <a:prstGeom prst="ellipse">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41DE23-1ECC-4641-9E87-E763236FA89F}">
      <dsp:nvSpPr>
        <dsp:cNvPr id="0" name=""/>
        <dsp:cNvSpPr/>
      </dsp:nvSpPr>
      <dsp:spPr>
        <a:xfrm rot="10800000">
          <a:off x="1180834" y="914854"/>
          <a:ext cx="3990526" cy="702807"/>
        </a:xfrm>
        <a:prstGeom prst="homePlat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919" tIns="106680" rIns="199136" bIns="106680" numCol="1" spcCol="1270" anchor="ctr" anchorCtr="0">
          <a:noAutofit/>
        </a:bodyPr>
        <a:lstStyle/>
        <a:p>
          <a:pPr lvl="0" algn="ctr" defTabSz="1244600">
            <a:lnSpc>
              <a:spcPct val="90000"/>
            </a:lnSpc>
            <a:spcBef>
              <a:spcPct val="0"/>
            </a:spcBef>
            <a:spcAft>
              <a:spcPct val="35000"/>
            </a:spcAft>
          </a:pPr>
          <a:r>
            <a:rPr lang="en-US" sz="2800" b="0" i="0" kern="1200" dirty="0" smtClean="0"/>
            <a:t>Requirements</a:t>
          </a:r>
          <a:endParaRPr lang="zh-CN" altLang="en-US" sz="2800" kern="1200" dirty="0">
            <a:latin typeface="楷体_GB2312" pitchFamily="49" charset="-122"/>
            <a:ea typeface="楷体_GB2312" pitchFamily="49" charset="-122"/>
          </a:endParaRPr>
        </a:p>
      </dsp:txBody>
      <dsp:txXfrm rot="10800000">
        <a:off x="1356536" y="914854"/>
        <a:ext cx="3814824" cy="702807"/>
      </dsp:txXfrm>
    </dsp:sp>
    <dsp:sp modelId="{F7F507F5-1496-4A09-AC44-96B57A3CF7D6}">
      <dsp:nvSpPr>
        <dsp:cNvPr id="0" name=""/>
        <dsp:cNvSpPr/>
      </dsp:nvSpPr>
      <dsp:spPr>
        <a:xfrm>
          <a:off x="829430" y="914854"/>
          <a:ext cx="702807" cy="702807"/>
        </a:xfrm>
        <a:prstGeom prst="ellipse">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338273-75A9-4CAE-A1D1-6A7E36A43ABF}">
      <dsp:nvSpPr>
        <dsp:cNvPr id="0" name=""/>
        <dsp:cNvSpPr/>
      </dsp:nvSpPr>
      <dsp:spPr>
        <a:xfrm rot="10800000">
          <a:off x="1180834" y="1827455"/>
          <a:ext cx="3990526" cy="702807"/>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919" tIns="106680" rIns="199136" bIns="106680" numCol="1" spcCol="1270" anchor="ctr" anchorCtr="0">
          <a:noAutofit/>
        </a:bodyPr>
        <a:lstStyle/>
        <a:p>
          <a:pPr lvl="0" algn="ctr" defTabSz="1244600">
            <a:lnSpc>
              <a:spcPct val="90000"/>
            </a:lnSpc>
            <a:spcBef>
              <a:spcPct val="0"/>
            </a:spcBef>
            <a:spcAft>
              <a:spcPct val="35000"/>
            </a:spcAft>
          </a:pPr>
          <a:r>
            <a:rPr lang="en-US" sz="2800" b="0" i="0" kern="1200" dirty="0" smtClean="0"/>
            <a:t>Design</a:t>
          </a:r>
          <a:endParaRPr lang="zh-CN" altLang="en-US" sz="2800" kern="1200" dirty="0">
            <a:latin typeface="楷体_GB2312" pitchFamily="49" charset="-122"/>
            <a:ea typeface="楷体_GB2312" pitchFamily="49" charset="-122"/>
          </a:endParaRPr>
        </a:p>
      </dsp:txBody>
      <dsp:txXfrm rot="10800000">
        <a:off x="1356536" y="1827455"/>
        <a:ext cx="3814824" cy="702807"/>
      </dsp:txXfrm>
    </dsp:sp>
    <dsp:sp modelId="{AB5EF9FC-FDB5-4656-9D80-112AD19BD5CF}">
      <dsp:nvSpPr>
        <dsp:cNvPr id="0" name=""/>
        <dsp:cNvSpPr/>
      </dsp:nvSpPr>
      <dsp:spPr>
        <a:xfrm>
          <a:off x="829430" y="1827455"/>
          <a:ext cx="702807" cy="702807"/>
        </a:xfrm>
        <a:prstGeom prst="ellipse">
          <a:avLst/>
        </a:prstGeom>
        <a:blipFill rotWithShape="0">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8C1D61B-B5EC-438C-9D0C-FDF8102D6363}">
      <dsp:nvSpPr>
        <dsp:cNvPr id="0" name=""/>
        <dsp:cNvSpPr/>
      </dsp:nvSpPr>
      <dsp:spPr>
        <a:xfrm rot="10800000">
          <a:off x="1180834" y="2740056"/>
          <a:ext cx="3990526" cy="702807"/>
        </a:xfrm>
        <a:prstGeom prst="homePlat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919" tIns="106680" rIns="199136" bIns="106680" numCol="1" spcCol="1270" anchor="ctr" anchorCtr="0">
          <a:noAutofit/>
        </a:bodyPr>
        <a:lstStyle/>
        <a:p>
          <a:pPr lvl="0" algn="ctr" defTabSz="1244600">
            <a:lnSpc>
              <a:spcPct val="90000"/>
            </a:lnSpc>
            <a:spcBef>
              <a:spcPct val="0"/>
            </a:spcBef>
            <a:spcAft>
              <a:spcPct val="35000"/>
            </a:spcAft>
          </a:pPr>
          <a:r>
            <a:rPr lang="en-US" sz="2800" b="0" i="0" kern="1200" dirty="0" smtClean="0"/>
            <a:t>Discussion</a:t>
          </a:r>
          <a:endParaRPr lang="zh-CN" altLang="en-US" sz="2800" kern="1200" dirty="0">
            <a:latin typeface="楷体_GB2312" pitchFamily="49" charset="-122"/>
            <a:ea typeface="楷体_GB2312" pitchFamily="49" charset="-122"/>
          </a:endParaRPr>
        </a:p>
      </dsp:txBody>
      <dsp:txXfrm rot="10800000">
        <a:off x="1356536" y="2740056"/>
        <a:ext cx="3814824" cy="702807"/>
      </dsp:txXfrm>
    </dsp:sp>
    <dsp:sp modelId="{1AE31D5D-1EF2-4347-9376-118240E18AB1}">
      <dsp:nvSpPr>
        <dsp:cNvPr id="0" name=""/>
        <dsp:cNvSpPr/>
      </dsp:nvSpPr>
      <dsp:spPr>
        <a:xfrm>
          <a:off x="829430" y="2740056"/>
          <a:ext cx="702807" cy="702807"/>
        </a:xfrm>
        <a:prstGeom prst="ellipse">
          <a:avLst/>
        </a:prstGeom>
        <a:blipFill rotWithShape="0">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9B7FA7-D1E7-4ED7-874B-2BB2E95D4231}">
      <dsp:nvSpPr>
        <dsp:cNvPr id="0" name=""/>
        <dsp:cNvSpPr/>
      </dsp:nvSpPr>
      <dsp:spPr>
        <a:xfrm rot="10800000">
          <a:off x="1180834" y="3652657"/>
          <a:ext cx="3990526" cy="702807"/>
        </a:xfrm>
        <a:prstGeom prst="homePlat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919" tIns="118110" rIns="220472" bIns="118110" numCol="1" spcCol="1270" anchor="ctr" anchorCtr="0">
          <a:noAutofit/>
        </a:bodyPr>
        <a:lstStyle/>
        <a:p>
          <a:pPr lvl="0" algn="ctr" defTabSz="1377950">
            <a:lnSpc>
              <a:spcPct val="90000"/>
            </a:lnSpc>
            <a:spcBef>
              <a:spcPct val="0"/>
            </a:spcBef>
            <a:spcAft>
              <a:spcPct val="35000"/>
            </a:spcAft>
          </a:pPr>
          <a:r>
            <a:rPr lang="en-US" sz="3100" b="0" i="0" kern="1200" dirty="0" smtClean="0"/>
            <a:t>C</a:t>
          </a:r>
          <a:r>
            <a:rPr lang="en-US" altLang="zh-CN" sz="3100" b="0" i="0" kern="1200" dirty="0" smtClean="0"/>
            <a:t>onclusion</a:t>
          </a:r>
          <a:endParaRPr lang="zh-CN" altLang="en-US" sz="3100" kern="1200" dirty="0">
            <a:latin typeface="楷体_GB2312" pitchFamily="49" charset="-122"/>
            <a:ea typeface="楷体_GB2312" pitchFamily="49" charset="-122"/>
          </a:endParaRPr>
        </a:p>
      </dsp:txBody>
      <dsp:txXfrm rot="10800000">
        <a:off x="1356536" y="3652657"/>
        <a:ext cx="3814824" cy="702807"/>
      </dsp:txXfrm>
    </dsp:sp>
    <dsp:sp modelId="{9513DBEC-4EE6-40DE-9D83-6D3908A6FD6B}">
      <dsp:nvSpPr>
        <dsp:cNvPr id="0" name=""/>
        <dsp:cNvSpPr/>
      </dsp:nvSpPr>
      <dsp:spPr>
        <a:xfrm>
          <a:off x="829430" y="3652657"/>
          <a:ext cx="702807" cy="702807"/>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16000" r="-1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61F79-E5AD-4E0A-835C-D1A5BA03D8DF}">
      <dsp:nvSpPr>
        <dsp:cNvPr id="0" name=""/>
        <dsp:cNvSpPr/>
      </dsp:nvSpPr>
      <dsp:spPr>
        <a:xfrm>
          <a:off x="0" y="255219"/>
          <a:ext cx="6096000" cy="887809"/>
        </a:xfrm>
        <a:prstGeom prst="rightArrow">
          <a:avLst>
            <a:gd name="adj1" fmla="val 50000"/>
            <a:gd name="adj2" fmla="val 5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254000" bIns="140940" numCol="1" spcCol="1270" anchor="ctr" anchorCtr="0">
          <a:noAutofit/>
        </a:bodyPr>
        <a:lstStyle/>
        <a:p>
          <a:pPr lvl="0" algn="l" defTabSz="755650">
            <a:lnSpc>
              <a:spcPct val="90000"/>
            </a:lnSpc>
            <a:spcBef>
              <a:spcPct val="0"/>
            </a:spcBef>
            <a:spcAft>
              <a:spcPct val="35000"/>
            </a:spcAft>
          </a:pPr>
          <a:r>
            <a:rPr lang="en-US" altLang="zh-CN" sz="1700" b="1" kern="1200"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Register</a:t>
          </a:r>
          <a:endParaRPr lang="zh-CN" altLang="en-US" sz="1700" b="1" kern="1200"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dsp:txBody>
      <dsp:txXfrm>
        <a:off x="0" y="477171"/>
        <a:ext cx="5874048" cy="443905"/>
      </dsp:txXfrm>
    </dsp:sp>
    <dsp:sp modelId="{189F1376-555F-42C6-BB72-BA2FA61F273B}">
      <dsp:nvSpPr>
        <dsp:cNvPr id="0" name=""/>
        <dsp:cNvSpPr/>
      </dsp:nvSpPr>
      <dsp:spPr>
        <a:xfrm>
          <a:off x="1859850" y="551155"/>
          <a:ext cx="4218432" cy="887809"/>
        </a:xfrm>
        <a:prstGeom prst="rightArrow">
          <a:avLst>
            <a:gd name="adj1" fmla="val 50000"/>
            <a:gd name="adj2" fmla="val 50000"/>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254000" bIns="140940" numCol="1" spcCol="1270" anchor="ctr" anchorCtr="0">
          <a:noAutofit/>
        </a:bodyPr>
        <a:lstStyle/>
        <a:p>
          <a:pPr lvl="0" algn="l" defTabSz="755650">
            <a:lnSpc>
              <a:spcPct val="90000"/>
            </a:lnSpc>
            <a:spcBef>
              <a:spcPct val="0"/>
            </a:spcBef>
            <a:spcAft>
              <a:spcPct val="35000"/>
            </a:spcAft>
          </a:pPr>
          <a:r>
            <a:rPr lang="en-US" altLang="zh-CN" sz="1700" b="1" kern="1200"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login</a:t>
          </a:r>
          <a:endParaRPr lang="zh-CN" altLang="en-US" sz="1700" b="1" kern="1200"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dsp:txBody>
      <dsp:txXfrm>
        <a:off x="1859850" y="773107"/>
        <a:ext cx="3996480" cy="443905"/>
      </dsp:txXfrm>
    </dsp:sp>
    <dsp:sp modelId="{C460FA5C-1E65-4727-AAE3-A6384623FDB4}">
      <dsp:nvSpPr>
        <dsp:cNvPr id="0" name=""/>
        <dsp:cNvSpPr/>
      </dsp:nvSpPr>
      <dsp:spPr>
        <a:xfrm>
          <a:off x="1847855" y="1235785"/>
          <a:ext cx="1936993" cy="1710248"/>
        </a:xfrm>
        <a:prstGeom prst="rect">
          <a:avLst/>
        </a:prstGeom>
        <a:solidFill>
          <a:schemeClr val="lt1">
            <a:hueOff val="0"/>
            <a:satOff val="0"/>
            <a:lumOff val="0"/>
            <a:alphaOff val="0"/>
          </a:schemeClr>
        </a:solidFill>
        <a:ln w="9525" cap="flat" cmpd="sng" algn="ctr">
          <a:solidFill>
            <a:srgbClr val="00B050"/>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t" anchorCtr="0">
          <a:noAutofit/>
        </a:bodyPr>
        <a:lstStyle/>
        <a:p>
          <a:pPr lvl="0" algn="l" defTabSz="755650">
            <a:lnSpc>
              <a:spcPct val="110000"/>
            </a:lnSpc>
            <a:spcBef>
              <a:spcPct val="0"/>
            </a:spcBef>
            <a:spcAft>
              <a:spcPct val="35000"/>
            </a:spcAft>
          </a:pPr>
          <a:r>
            <a:rPr lang="en-US" altLang="zh-CN" sz="1700" b="1" kern="1200" cap="all" spc="0" dirty="0" smtClean="0">
              <a:ln w="0">
                <a:noFill/>
              </a:ln>
              <a:solidFill>
                <a:schemeClr val="tx1"/>
              </a:solidFill>
              <a:effectLst>
                <a:reflection endPos="0" dir="5400000" sy="-100000" rotWithShape="0"/>
              </a:effectLst>
            </a:rPr>
            <a:t>a</a:t>
          </a:r>
          <a:r>
            <a:rPr lang="en-US" altLang="zh-CN" sz="1700" b="1" kern="1200" dirty="0" smtClean="0"/>
            <a:t>fter registration, we login by name and password, and execute some operations.</a:t>
          </a:r>
          <a:endParaRPr lang="zh-CN" altLang="en-US" sz="1700" b="1" kern="1200" cap="all" spc="0" dirty="0">
            <a:ln w="0" cmpd="dbl">
              <a:noFill/>
            </a:ln>
            <a:solidFill>
              <a:schemeClr val="tx1"/>
            </a:solidFill>
            <a:effectLst/>
          </a:endParaRPr>
        </a:p>
      </dsp:txBody>
      <dsp:txXfrm>
        <a:off x="1847855" y="1235785"/>
        <a:ext cx="1936993" cy="1710248"/>
      </dsp:txXfrm>
    </dsp:sp>
    <dsp:sp modelId="{24FB404D-4CCF-4E34-88EB-5723C36FA361}">
      <dsp:nvSpPr>
        <dsp:cNvPr id="0" name=""/>
        <dsp:cNvSpPr/>
      </dsp:nvSpPr>
      <dsp:spPr>
        <a:xfrm>
          <a:off x="3755135" y="799976"/>
          <a:ext cx="2340864" cy="887809"/>
        </a:xfrm>
        <a:prstGeom prst="rightArrow">
          <a:avLst>
            <a:gd name="adj1" fmla="val 50000"/>
            <a:gd name="adj2" fmla="val 50000"/>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254000" bIns="140940" numCol="1" spcCol="1270" anchor="ctr" anchorCtr="0">
          <a:noAutofit/>
        </a:bodyPr>
        <a:lstStyle/>
        <a:p>
          <a:pPr lvl="0" algn="l" defTabSz="755650">
            <a:lnSpc>
              <a:spcPct val="90000"/>
            </a:lnSpc>
            <a:spcBef>
              <a:spcPct val="0"/>
            </a:spcBef>
            <a:spcAft>
              <a:spcPct val="35000"/>
            </a:spcAft>
          </a:pPr>
          <a:r>
            <a:rPr lang="en-US" altLang="zh-CN" sz="1700" b="1" kern="1200"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comment</a:t>
          </a:r>
          <a:endParaRPr lang="zh-CN" altLang="en-US" sz="1700" b="1" kern="1200"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dsp:txBody>
      <dsp:txXfrm>
        <a:off x="3755135" y="1021928"/>
        <a:ext cx="2118912" cy="443905"/>
      </dsp:txXfrm>
    </dsp:sp>
    <dsp:sp modelId="{619CC3AE-4FFC-44EB-B452-53E7DD0E845E}">
      <dsp:nvSpPr>
        <dsp:cNvPr id="0" name=""/>
        <dsp:cNvSpPr/>
      </dsp:nvSpPr>
      <dsp:spPr>
        <a:xfrm>
          <a:off x="3755136" y="1484046"/>
          <a:ext cx="1877568" cy="1685219"/>
        </a:xfrm>
        <a:prstGeom prst="rect">
          <a:avLst/>
        </a:prstGeom>
        <a:solidFill>
          <a:schemeClr val="lt1">
            <a:hueOff val="0"/>
            <a:satOff val="0"/>
            <a:lumOff val="0"/>
            <a:alphaOff val="0"/>
          </a:schemeClr>
        </a:solidFill>
        <a:ln w="9525" cap="flat" cmpd="sng" algn="ctr">
          <a:solidFill>
            <a:schemeClr val="accent5">
              <a:hueOff val="-9933876"/>
              <a:satOff val="39811"/>
              <a:lumOff val="8628"/>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b="1" kern="1200" dirty="0" smtClean="0"/>
            <a:t>After a user’s comment being submitted, he can inquiry the match again and see his comment. </a:t>
          </a:r>
          <a:endParaRPr lang="zh-CN" altLang="en-US" sz="1700" b="1" kern="1200" cap="all" spc="0" dirty="0">
            <a:ln w="0"/>
            <a:solidFill>
              <a:schemeClr val="tx1"/>
            </a:solidFill>
            <a:effectLst>
              <a:reflection blurRad="12700" endPos="0" dist="5000" dir="5400000" sy="-100000" rotWithShape="0"/>
            </a:effectLst>
          </a:endParaRPr>
        </a:p>
      </dsp:txBody>
      <dsp:txXfrm>
        <a:off x="3755136" y="1484046"/>
        <a:ext cx="1877568" cy="1685219"/>
      </dsp:txXfrm>
    </dsp:sp>
  </dsp:spTree>
</dsp:drawing>
</file>

<file path=ppt/diagrams/layout1.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4576" tIns="47288" rIns="94576" bIns="47288"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4576" tIns="47288" rIns="94576" bIns="47288" rtlCol="0"/>
          <a:lstStyle>
            <a:lvl1pPr algn="r" eaLnBrk="1" fontAlgn="auto" hangingPunct="1">
              <a:spcBef>
                <a:spcPts val="0"/>
              </a:spcBef>
              <a:spcAft>
                <a:spcPts val="0"/>
              </a:spcAft>
              <a:defRPr sz="1200">
                <a:latin typeface="+mn-lt"/>
                <a:ea typeface="+mn-ea"/>
              </a:defRPr>
            </a:lvl1pPr>
          </a:lstStyle>
          <a:p>
            <a:pPr>
              <a:defRPr/>
            </a:pPr>
            <a:fld id="{090E31FC-8182-4A99-A684-254AF7F0364D}" type="datetimeFigureOut">
              <a:rPr lang="zh-CN" altLang="en-US"/>
              <a:pPr>
                <a:defRPr/>
              </a:pPr>
              <a:t>2015/12/9/Wednesday</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4576" tIns="47288" rIns="94576" bIns="47288"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4576" tIns="47288" rIns="94576" bIns="47288" numCol="1" anchor="b" anchorCtr="0" compatLnSpc="1">
            <a:prstTxWarp prst="textNoShape">
              <a:avLst/>
            </a:prstTxWarp>
          </a:bodyPr>
          <a:lstStyle>
            <a:lvl1pPr algn="r" eaLnBrk="1" hangingPunct="1">
              <a:defRPr sz="1200">
                <a:latin typeface="Calibri" pitchFamily="34" charset="0"/>
              </a:defRPr>
            </a:lvl1pPr>
          </a:lstStyle>
          <a:p>
            <a:pPr>
              <a:defRPr/>
            </a:pPr>
            <a:fld id="{74F1851F-CA53-4FF9-8A73-307AF7E87F74}" type="slidenum">
              <a:rPr lang="zh-CN" altLang="en-US"/>
              <a:pPr>
                <a:defRPr/>
              </a:pPr>
              <a:t>‹#›</a:t>
            </a:fld>
            <a:endParaRPr lang="en-US" altLang="zh-CN"/>
          </a:p>
        </p:txBody>
      </p:sp>
    </p:spTree>
    <p:extLst>
      <p:ext uri="{BB962C8B-B14F-4D97-AF65-F5344CB8AC3E}">
        <p14:creationId xmlns:p14="http://schemas.microsoft.com/office/powerpoint/2010/main" val="3028558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4576" tIns="47288" rIns="94576" bIns="47288"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4576" tIns="47288" rIns="94576" bIns="47288" rtlCol="0"/>
          <a:lstStyle>
            <a:lvl1pPr algn="r" eaLnBrk="1" fontAlgn="auto" hangingPunct="1">
              <a:spcBef>
                <a:spcPts val="0"/>
              </a:spcBef>
              <a:spcAft>
                <a:spcPts val="0"/>
              </a:spcAft>
              <a:defRPr sz="1200">
                <a:latin typeface="+mn-lt"/>
                <a:ea typeface="+mn-ea"/>
              </a:defRPr>
            </a:lvl1pPr>
          </a:lstStyle>
          <a:p>
            <a:pPr>
              <a:defRPr/>
            </a:pPr>
            <a:fld id="{0CDD39E6-8F37-4F10-8103-DA2EC73AAFEA}" type="datetimeFigureOut">
              <a:rPr lang="zh-CN" altLang="en-US"/>
              <a:pPr>
                <a:defRPr/>
              </a:pPr>
              <a:t>2015/12/9/Wednesday</a:t>
            </a:fld>
            <a:endParaRPr lang="zh-CN" altLang="en-US"/>
          </a:p>
        </p:txBody>
      </p:sp>
      <p:sp>
        <p:nvSpPr>
          <p:cNvPr id="4" name="幻灯片图像占位符 3"/>
          <p:cNvSpPr>
            <a:spLocks noGrp="1" noRot="1" noChangeAspect="1"/>
          </p:cNvSpPr>
          <p:nvPr>
            <p:ph type="sldImg" idx="2"/>
          </p:nvPr>
        </p:nvSpPr>
        <p:spPr>
          <a:xfrm>
            <a:off x="992188" y="768350"/>
            <a:ext cx="5116512" cy="3836988"/>
          </a:xfrm>
          <a:prstGeom prst="rect">
            <a:avLst/>
          </a:prstGeom>
          <a:noFill/>
          <a:ln w="12700">
            <a:solidFill>
              <a:prstClr val="black"/>
            </a:solidFill>
          </a:ln>
        </p:spPr>
        <p:txBody>
          <a:bodyPr vert="horz" lIns="94576" tIns="47288" rIns="94576" bIns="47288"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4576" tIns="47288" rIns="94576" bIns="47288"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721850"/>
            <a:ext cx="3076575" cy="511175"/>
          </a:xfrm>
          <a:prstGeom prst="rect">
            <a:avLst/>
          </a:prstGeom>
        </p:spPr>
        <p:txBody>
          <a:bodyPr vert="horz" lIns="94576" tIns="47288" rIns="94576" bIns="47288"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4576" tIns="47288" rIns="94576" bIns="47288" numCol="1" anchor="b" anchorCtr="0" compatLnSpc="1">
            <a:prstTxWarp prst="textNoShape">
              <a:avLst/>
            </a:prstTxWarp>
          </a:bodyPr>
          <a:lstStyle>
            <a:lvl1pPr algn="r" eaLnBrk="1" hangingPunct="1">
              <a:defRPr sz="1200">
                <a:latin typeface="Calibri" pitchFamily="34" charset="0"/>
              </a:defRPr>
            </a:lvl1pPr>
          </a:lstStyle>
          <a:p>
            <a:pPr>
              <a:defRPr/>
            </a:pPr>
            <a:fld id="{D7734F30-A7F9-4D42-9794-53FCF0359825}" type="slidenum">
              <a:rPr lang="zh-CN" altLang="en-US"/>
              <a:pPr>
                <a:defRPr/>
              </a:pPr>
              <a:t>‹#›</a:t>
            </a:fld>
            <a:endParaRPr lang="en-US" altLang="zh-CN"/>
          </a:p>
        </p:txBody>
      </p:sp>
    </p:spTree>
    <p:extLst>
      <p:ext uri="{BB962C8B-B14F-4D97-AF65-F5344CB8AC3E}">
        <p14:creationId xmlns:p14="http://schemas.microsoft.com/office/powerpoint/2010/main" val="10731010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1"/>
          <p:cNvSpPr/>
          <p:nvPr userDrawn="1"/>
        </p:nvSpPr>
        <p:spPr>
          <a:xfrm>
            <a:off x="928688" y="6286500"/>
            <a:ext cx="7929562" cy="3571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b="1" i="1" dirty="0" smtClean="0">
                <a:latin typeface="Times New Roman" panose="02020603050405020304" pitchFamily="18" charset="0"/>
                <a:cs typeface="Times New Roman" panose="02020603050405020304" pitchFamily="18" charset="0"/>
              </a:rPr>
              <a:t>       </a:t>
            </a:r>
            <a:r>
              <a:rPr lang="en-US" altLang="zh-CN" b="1" i="1" dirty="0" err="1" smtClean="0">
                <a:latin typeface="Times New Roman" panose="02020603050405020304" pitchFamily="18" charset="0"/>
                <a:cs typeface="Times New Roman" panose="02020603050405020304" pitchFamily="18" charset="0"/>
              </a:rPr>
              <a:t>Jizhi</a:t>
            </a:r>
            <a:r>
              <a:rPr lang="en-US" altLang="zh-CN" b="1" i="1" baseline="0" dirty="0" smtClean="0">
                <a:latin typeface="Times New Roman" panose="02020603050405020304" pitchFamily="18" charset="0"/>
                <a:cs typeface="Times New Roman" panose="02020603050405020304" pitchFamily="18" charset="0"/>
              </a:rPr>
              <a:t> Team</a:t>
            </a:r>
            <a:r>
              <a:rPr lang="zh-CN" altLang="en-US" i="1"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CS5200</a:t>
            </a:r>
            <a:endParaRPr lang="zh-CN" altLang="en-US" i="1" dirty="0" smtClean="0">
              <a:latin typeface="Times New Roman" panose="02020603050405020304" pitchFamily="18" charset="0"/>
              <a:cs typeface="Times New Roman" panose="02020603050405020304" pitchFamily="18" charset="0"/>
            </a:endParaRPr>
          </a:p>
        </p:txBody>
      </p:sp>
      <p:sp>
        <p:nvSpPr>
          <p:cNvPr id="3" name="矩形 2"/>
          <p:cNvSpPr/>
          <p:nvPr userDrawn="1"/>
        </p:nvSpPr>
        <p:spPr>
          <a:xfrm>
            <a:off x="285750" y="214313"/>
            <a:ext cx="8572500" cy="4286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438" y="5954713"/>
            <a:ext cx="785812"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3"/>
          <p:cNvSpPr>
            <a:spLocks noGrp="1"/>
          </p:cNvSpPr>
          <p:nvPr>
            <p:ph type="sldNum" sz="quarter" idx="10"/>
          </p:nvPr>
        </p:nvSpPr>
        <p:spPr>
          <a:xfrm>
            <a:off x="7858125" y="6286500"/>
            <a:ext cx="919163" cy="365125"/>
          </a:xfrm>
        </p:spPr>
        <p:txBody>
          <a:bodyPr/>
          <a:lstStyle>
            <a:lvl1pPr>
              <a:defRPr sz="1800">
                <a:solidFill>
                  <a:schemeClr val="tx1"/>
                </a:solidFill>
                <a:latin typeface="Arial Unicode MS" pitchFamily="34" charset="-122"/>
                <a:ea typeface="Arial Unicode MS" pitchFamily="34" charset="-122"/>
                <a:cs typeface="Arial Unicode MS" pitchFamily="34" charset="-122"/>
              </a:defRPr>
            </a:lvl1pPr>
          </a:lstStyle>
          <a:p>
            <a:pPr>
              <a:defRPr/>
            </a:pPr>
            <a:fld id="{A7AA9B5A-2F19-4233-813A-5456EA4879FB}" type="slidenum">
              <a:rPr lang="zh-CN" altLang="en-US"/>
              <a:pPr>
                <a:defRPr/>
              </a:pPr>
              <a:t>‹#›</a:t>
            </a:fld>
            <a:endParaRPr lang="en-US" altLang="zh-CN" dirty="0"/>
          </a:p>
        </p:txBody>
      </p:sp>
    </p:spTree>
    <p:extLst>
      <p:ext uri="{BB962C8B-B14F-4D97-AF65-F5344CB8AC3E}">
        <p14:creationId xmlns:p14="http://schemas.microsoft.com/office/powerpoint/2010/main" val="31520041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FD679FDB-6BE0-493C-9C11-4621A4A18AF0}" type="datetime1">
              <a:rPr lang="zh-CN" altLang="en-US"/>
              <a:pPr>
                <a:defRPr/>
              </a:pPr>
              <a:t>2015/12/9/Wednesday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a:defRPr/>
            </a:pPr>
            <a:fld id="{0C9F478A-B9BF-4D73-A77C-B899FB04396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6" r:id="rId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 Id="rId4" Type="http://schemas.openxmlformats.org/officeDocument/2006/relationships/image" Target="file:///C:\Users\win7\Documents\Tencent%20Files\253954632\Image\C2C\L%7d9KLP7ABJ%5dERJ)FB3QEBPR.jp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nvSpPr>
        <p:spPr>
          <a:xfrm>
            <a:off x="701821" y="2154952"/>
            <a:ext cx="7772400" cy="1080120"/>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Aft>
                <a:spcPts val="600"/>
              </a:spcAft>
            </a:pPr>
            <a:r>
              <a:rPr lang="zh-CN" altLang="en-US" b="1" dirty="0" smtClean="0"/>
              <a:t/>
            </a:r>
            <a:br>
              <a:rPr lang="zh-CN" altLang="en-US" b="1" dirty="0" smtClean="0"/>
            </a:br>
            <a:r>
              <a:rPr lang="en-US" altLang="zh-CN" b="1" dirty="0"/>
              <a:t>2014 FIFA World Cup </a:t>
            </a:r>
            <a:r>
              <a:rPr lang="en-US" altLang="zh-CN" b="1" dirty="0" smtClean="0"/>
              <a:t>Database </a:t>
            </a:r>
            <a:r>
              <a:rPr lang="en-US" altLang="zh-CN" b="1" dirty="0"/>
              <a:t>Management System</a:t>
            </a:r>
            <a:endParaRPr lang="zh-CN" altLang="en-US" b="1" dirty="0"/>
          </a:p>
        </p:txBody>
      </p:sp>
      <p:sp>
        <p:nvSpPr>
          <p:cNvPr id="9" name="矩形 8"/>
          <p:cNvSpPr/>
          <p:nvPr/>
        </p:nvSpPr>
        <p:spPr>
          <a:xfrm>
            <a:off x="2463786" y="4689140"/>
            <a:ext cx="4248471" cy="101778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b="1" dirty="0" smtClean="0">
                <a:ln w="1905"/>
                <a:solidFill>
                  <a:schemeClr val="tx1"/>
                </a:solidFill>
                <a:effectLst>
                  <a:innerShdw blurRad="69850" dist="43180" dir="5400000">
                    <a:srgbClr val="000000">
                      <a:alpha val="65000"/>
                    </a:srgbClr>
                  </a:innerShdw>
                </a:effectLst>
              </a:rPr>
              <a:t>Team Name: </a:t>
            </a:r>
            <a:r>
              <a:rPr lang="en-US" altLang="zh-CN" b="1" dirty="0" err="1" smtClean="0">
                <a:ln w="1905"/>
                <a:solidFill>
                  <a:schemeClr val="tx1"/>
                </a:solidFill>
                <a:effectLst>
                  <a:innerShdw blurRad="69850" dist="43180" dir="5400000">
                    <a:srgbClr val="000000">
                      <a:alpha val="65000"/>
                    </a:srgbClr>
                  </a:innerShdw>
                </a:effectLst>
              </a:rPr>
              <a:t>Jizhi</a:t>
            </a:r>
            <a:endParaRPr lang="en-US" altLang="zh-CN" b="1" dirty="0" smtClean="0">
              <a:ln w="1905"/>
              <a:solidFill>
                <a:schemeClr val="tx1"/>
              </a:solidFill>
              <a:effectLst>
                <a:innerShdw blurRad="69850" dist="43180" dir="5400000">
                  <a:srgbClr val="000000">
                    <a:alpha val="65000"/>
                  </a:srgbClr>
                </a:innerShdw>
              </a:effectLst>
            </a:endParaRPr>
          </a:p>
          <a:p>
            <a:pPr algn="ctr"/>
            <a:r>
              <a:rPr lang="en-US" altLang="zh-CN" b="1" dirty="0" smtClean="0">
                <a:ln w="1905"/>
                <a:solidFill>
                  <a:schemeClr val="tx1"/>
                </a:solidFill>
                <a:effectLst>
                  <a:innerShdw blurRad="69850" dist="43180" dir="5400000">
                    <a:srgbClr val="000000">
                      <a:alpha val="65000"/>
                    </a:srgbClr>
                  </a:innerShdw>
                </a:effectLst>
              </a:rPr>
              <a:t>Date:2015.12.10</a:t>
            </a:r>
            <a:endParaRPr lang="zh-CN" altLang="en-US" b="1" dirty="0">
              <a:ln w="1905"/>
              <a:solidFill>
                <a:schemeClr val="tx1"/>
              </a:solidFill>
              <a:effectLst>
                <a:innerShdw blurRad="69850" dist="43180" dir="5400000">
                  <a:srgbClr val="000000">
                    <a:alpha val="65000"/>
                  </a:srgbClr>
                </a:innerShdw>
              </a:effectLst>
            </a:endParaRPr>
          </a:p>
        </p:txBody>
      </p:sp>
      <p:sp>
        <p:nvSpPr>
          <p:cNvPr id="2" name="矩形 1"/>
          <p:cNvSpPr/>
          <p:nvPr/>
        </p:nvSpPr>
        <p:spPr>
          <a:xfrm>
            <a:off x="717550" y="1754842"/>
            <a:ext cx="2234270" cy="400110"/>
          </a:xfrm>
          <a:prstGeom prst="rect">
            <a:avLst/>
          </a:prstGeom>
        </p:spPr>
        <p:txBody>
          <a:bodyPr wrap="square">
            <a:spAutoFit/>
          </a:bodyPr>
          <a:lstStyle/>
          <a:p>
            <a:r>
              <a:rPr lang="en-US" altLang="zh-CN" sz="2000" b="1" dirty="0"/>
              <a:t>CS5200 </a:t>
            </a:r>
            <a:r>
              <a:rPr lang="en-US" altLang="zh-CN" sz="2000" b="1" dirty="0" smtClean="0"/>
              <a:t>Project</a:t>
            </a:r>
            <a:r>
              <a:rPr lang="en-US" altLang="zh-CN" sz="2000" b="1" dirty="0"/>
              <a:t>:</a:t>
            </a:r>
            <a:endParaRPr lang="zh-CN" altLang="en-US" sz="2000" dirty="0"/>
          </a:p>
        </p:txBody>
      </p:sp>
      <p:pic>
        <p:nvPicPr>
          <p:cNvPr id="5" name="图片 4"/>
          <p:cNvPicPr>
            <a:picLocks noChangeAspect="1"/>
          </p:cNvPicPr>
          <p:nvPr/>
        </p:nvPicPr>
        <p:blipFill>
          <a:blip r:embed="rId2"/>
          <a:stretch>
            <a:fillRect/>
          </a:stretch>
        </p:blipFill>
        <p:spPr>
          <a:xfrm>
            <a:off x="301166" y="781075"/>
            <a:ext cx="5314950" cy="8477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3"/>
          <p:cNvSpPr txBox="1"/>
          <p:nvPr/>
        </p:nvSpPr>
        <p:spPr>
          <a:xfrm>
            <a:off x="395536" y="1052736"/>
            <a:ext cx="1800200" cy="4616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itchFamily="2" charset="2"/>
              <a:buChar char="Ø"/>
            </a:pPr>
            <a:r>
              <a:rPr lang="en-US" altLang="zh-CN"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Reference</a:t>
            </a:r>
            <a:endPar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 name="矩形 1"/>
          <p:cNvSpPr/>
          <p:nvPr/>
        </p:nvSpPr>
        <p:spPr>
          <a:xfrm>
            <a:off x="382924" y="1574763"/>
            <a:ext cx="8581564" cy="661720"/>
          </a:xfrm>
          <a:prstGeom prst="rect">
            <a:avLst/>
          </a:prstGeom>
        </p:spPr>
        <p:txBody>
          <a:bodyPr wrap="square">
            <a:spAutoFit/>
          </a:bodyPr>
          <a:lstStyle/>
          <a:p>
            <a:pPr marL="342900" lvl="0" indent="-342900">
              <a:spcAft>
                <a:spcPts val="600"/>
              </a:spcAft>
              <a:buFont typeface="+mj-lt"/>
              <a:buAutoNum type="arabicPeriod"/>
              <a:defRPr/>
            </a:pPr>
            <a:r>
              <a:rPr lang="en-US" altLang="zh-CN" sz="1600" dirty="0" smtClean="0">
                <a:solidFill>
                  <a:prstClr val="black"/>
                </a:solidFill>
                <a:latin typeface="Calibri"/>
              </a:rPr>
              <a:t>Database </a:t>
            </a:r>
            <a:r>
              <a:rPr lang="en-US" altLang="zh-CN" sz="1600" dirty="0">
                <a:solidFill>
                  <a:prstClr val="black"/>
                </a:solidFill>
                <a:latin typeface="Calibri"/>
              </a:rPr>
              <a:t>design and implementation. </a:t>
            </a:r>
            <a:r>
              <a:rPr lang="en-US" altLang="zh-CN" sz="1600" dirty="0" err="1">
                <a:solidFill>
                  <a:prstClr val="black"/>
                </a:solidFill>
                <a:latin typeface="Calibri"/>
              </a:rPr>
              <a:t>Sciore</a:t>
            </a:r>
            <a:r>
              <a:rPr lang="en-US" altLang="zh-CN" sz="1600" dirty="0">
                <a:solidFill>
                  <a:prstClr val="black"/>
                </a:solidFill>
                <a:latin typeface="Calibri"/>
              </a:rPr>
              <a:t>, Edward. Hoboken, NJ: John </a:t>
            </a:r>
            <a:r>
              <a:rPr lang="en-US" altLang="zh-CN" sz="1600" dirty="0" err="1">
                <a:solidFill>
                  <a:prstClr val="black"/>
                </a:solidFill>
                <a:latin typeface="Calibri"/>
              </a:rPr>
              <a:t>Wiley&amp;Sons</a:t>
            </a:r>
            <a:r>
              <a:rPr lang="en-US" altLang="zh-CN" sz="1600" dirty="0">
                <a:solidFill>
                  <a:prstClr val="black"/>
                </a:solidFill>
                <a:latin typeface="Calibri"/>
              </a:rPr>
              <a:t> </a:t>
            </a:r>
            <a:r>
              <a:rPr lang="en-US" altLang="zh-CN" sz="1600" dirty="0" smtClean="0">
                <a:solidFill>
                  <a:prstClr val="black"/>
                </a:solidFill>
                <a:latin typeface="Calibri"/>
              </a:rPr>
              <a:t>c2009</a:t>
            </a:r>
          </a:p>
          <a:p>
            <a:pPr marL="342900" lvl="0" indent="-342900">
              <a:spcAft>
                <a:spcPts val="600"/>
              </a:spcAft>
              <a:buFont typeface="+mj-lt"/>
              <a:buAutoNum type="arabicPeriod"/>
              <a:defRPr/>
            </a:pPr>
            <a:r>
              <a:rPr lang="zh-CN" altLang="zh-CN" sz="1600" dirty="0" smtClean="0">
                <a:solidFill>
                  <a:prstClr val="black"/>
                </a:solidFill>
                <a:latin typeface="Calibri"/>
              </a:rPr>
              <a:t>2014</a:t>
            </a:r>
            <a:r>
              <a:rPr lang="zh-CN" altLang="zh-CN" sz="1600" dirty="0">
                <a:solidFill>
                  <a:prstClr val="black"/>
                </a:solidFill>
                <a:latin typeface="Calibri"/>
              </a:rPr>
              <a:t> FIFA World Cup Brazi </a:t>
            </a:r>
            <a:r>
              <a:rPr lang="zh-CN" altLang="zh-CN" sz="1600" dirty="0" smtClean="0">
                <a:solidFill>
                  <a:prstClr val="black"/>
                </a:solidFill>
                <a:latin typeface="Calibri"/>
              </a:rPr>
              <a:t>-</a:t>
            </a:r>
            <a:r>
              <a:rPr lang="zh-CN" altLang="zh-CN" sz="1600" dirty="0">
                <a:solidFill>
                  <a:prstClr val="black"/>
                </a:solidFill>
                <a:latin typeface="Calibri"/>
              </a:rPr>
              <a:t> FIFA.com. (n.d</a:t>
            </a:r>
            <a:r>
              <a:rPr lang="zh-CN" altLang="zh-CN" sz="1600" dirty="0" smtClean="0">
                <a:solidFill>
                  <a:prstClr val="black"/>
                </a:solidFill>
                <a:latin typeface="Calibri"/>
              </a:rPr>
              <a:t>.).</a:t>
            </a:r>
            <a:r>
              <a:rPr lang="en-US" altLang="zh-CN" sz="1600" dirty="0">
                <a:solidFill>
                  <a:prstClr val="black"/>
                </a:solidFill>
                <a:latin typeface="Calibri"/>
              </a:rPr>
              <a:t>: http://www.fifa.com/worldcup/archive/brazil2014/</a:t>
            </a:r>
            <a:endParaRPr lang="nl-NL" altLang="zh-CN" sz="1600" dirty="0">
              <a:solidFill>
                <a:prstClr val="black"/>
              </a:solidFill>
              <a:latin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3"/>
          <p:cNvSpPr>
            <a:spLocks noChangeArrowheads="1"/>
          </p:cNvSpPr>
          <p:nvPr/>
        </p:nvSpPr>
        <p:spPr bwMode="auto">
          <a:xfrm>
            <a:off x="2879725" y="4941168"/>
            <a:ext cx="356393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sv-SE" altLang="zh-CN" sz="4800" b="1" i="1" dirty="0">
                <a:solidFill>
                  <a:srgbClr val="0070C0"/>
                </a:solidFill>
                <a:latin typeface="Calibri" pitchFamily="34" charset="0"/>
                <a:cs typeface="Arial" charset="0"/>
                <a:sym typeface="Wingdings" pitchFamily="2" charset="2"/>
              </a:rPr>
              <a:t>Thank you !</a:t>
            </a:r>
          </a:p>
        </p:txBody>
      </p:sp>
      <p:pic>
        <p:nvPicPr>
          <p:cNvPr id="7170" name="Picture 2" descr="http://nuweb15.neu.edu/drc/wp-content/uploads/2014/11/drc-slide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203" y="1592796"/>
            <a:ext cx="7882981" cy="23402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455613"/>
            <a:ext cx="82423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图示 3"/>
          <p:cNvGraphicFramePr/>
          <p:nvPr>
            <p:extLst>
              <p:ext uri="{D42A27DB-BD31-4B8C-83A1-F6EECF244321}">
                <p14:modId xmlns:p14="http://schemas.microsoft.com/office/powerpoint/2010/main" val="3031660662"/>
              </p:ext>
            </p:extLst>
          </p:nvPr>
        </p:nvGraphicFramePr>
        <p:xfrm>
          <a:off x="1560204" y="1601912"/>
          <a:ext cx="6000792" cy="4357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323528" y="872716"/>
            <a:ext cx="2160240" cy="4616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itchFamily="2" charset="2"/>
              <a:buChar char="Ø"/>
            </a:pPr>
            <a:r>
              <a:rPr lang="en-US" altLang="zh-CN"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Introduction</a:t>
            </a:r>
            <a:endPar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矩形 6"/>
          <p:cNvSpPr/>
          <p:nvPr/>
        </p:nvSpPr>
        <p:spPr>
          <a:xfrm>
            <a:off x="323528" y="1592796"/>
            <a:ext cx="8352928" cy="2844316"/>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285750" indent="-285750" algn="just">
              <a:buFont typeface="Wingdings" pitchFamily="2" charset="2"/>
              <a:buChar char="ü"/>
            </a:pPr>
            <a:endParaRPr lang="en-US" altLang="zh-CN" sz="1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a typeface="宋体" pitchFamily="2" charset="-122"/>
            </a:endParaRPr>
          </a:p>
          <a:p>
            <a:pPr marL="285750" indent="-285750" algn="just">
              <a:buFont typeface="Wingdings" pitchFamily="2" charset="2"/>
              <a:buChar char="ü"/>
            </a:pP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An </a:t>
            </a:r>
            <a:r>
              <a:rPr lang="en-US"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operable database management system of the 2014 FIFA World Cup has been devised using MySQL, java and </a:t>
            </a:r>
            <a:r>
              <a:rPr lang="en-US" altLang="zh-CN"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jdbc</a:t>
            </a:r>
            <a:r>
              <a:rPr lang="en-US"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performed on Eclipse in this </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project</a:t>
            </a:r>
            <a:endParaRPr lang="en-US" altLang="zh-CN" sz="1400" dirty="0" smtClean="0">
              <a:effectLst>
                <a:reflection blurRad="12700" stA="28000" endPos="45000" dist="1000" dir="5400000" sy="-100000" algn="bl" rotWithShape="0"/>
              </a:effectLst>
              <a:ea typeface="宋体" pitchFamily="2" charset="-122"/>
            </a:endParaRPr>
          </a:p>
          <a:p>
            <a:pPr algn="just"/>
            <a:r>
              <a:rPr lang="zh-CN" altLang="en-US" dirty="0" smtClean="0">
                <a:ea typeface="宋体" pitchFamily="2" charset="-122"/>
              </a:rPr>
              <a:t>  </a:t>
            </a:r>
            <a:r>
              <a:rPr lang="en-US" altLang="zh-CN" dirty="0" smtClean="0">
                <a:ea typeface="宋体" pitchFamily="2" charset="-122"/>
              </a:rPr>
              <a:t>Functions</a:t>
            </a:r>
            <a:r>
              <a:rPr lang="zh-CN" altLang="en-US" dirty="0" smtClean="0">
                <a:ea typeface="宋体" pitchFamily="2" charset="-122"/>
              </a:rPr>
              <a:t>：</a:t>
            </a:r>
            <a:endParaRPr lang="en-US" altLang="zh-CN" dirty="0" smtClean="0">
              <a:ea typeface="宋体" pitchFamily="2" charset="-122"/>
            </a:endParaRPr>
          </a:p>
          <a:p>
            <a:pPr marL="285750" indent="-285750" algn="just">
              <a:buFont typeface="Wingdings" pitchFamily="2" charset="2"/>
              <a:buChar char="u"/>
            </a:pPr>
            <a:r>
              <a:rPr lang="zh-CN" altLang="en-US" dirty="0" smtClean="0">
                <a:solidFill>
                  <a:schemeClr val="tx1"/>
                </a:solidFill>
                <a:ea typeface="宋体" pitchFamily="2" charset="-122"/>
              </a:rPr>
              <a:t>  </a:t>
            </a:r>
            <a:r>
              <a:rPr lang="en-US" altLang="zh-CN" dirty="0" smtClean="0">
                <a:solidFill>
                  <a:schemeClr val="tx1"/>
                </a:solidFill>
                <a:ea typeface="宋体" pitchFamily="2" charset="-122"/>
              </a:rPr>
              <a:t>Register and login</a:t>
            </a:r>
          </a:p>
          <a:p>
            <a:pPr marL="285750" indent="-285750" algn="just">
              <a:buFont typeface="Wingdings" pitchFamily="2" charset="2"/>
              <a:buChar char="u"/>
            </a:pPr>
            <a:r>
              <a:rPr lang="en-US" altLang="zh-CN" dirty="0" smtClean="0">
                <a:solidFill>
                  <a:schemeClr val="tx1"/>
                </a:solidFill>
                <a:ea typeface="宋体" pitchFamily="2" charset="-122"/>
              </a:rPr>
              <a:t>  Users are divided into admin, second admin general user and guest</a:t>
            </a:r>
          </a:p>
          <a:p>
            <a:pPr marL="285750" indent="-285750" algn="just">
              <a:buFont typeface="Wingdings" pitchFamily="2" charset="2"/>
              <a:buChar char="u"/>
            </a:pPr>
            <a:r>
              <a:rPr lang="en-US" altLang="zh-CN" dirty="0">
                <a:solidFill>
                  <a:schemeClr val="tx1"/>
                </a:solidFill>
                <a:ea typeface="宋体" pitchFamily="2" charset="-122"/>
              </a:rPr>
              <a:t> </a:t>
            </a:r>
            <a:r>
              <a:rPr lang="en-US" altLang="zh-CN" dirty="0" smtClean="0">
                <a:solidFill>
                  <a:schemeClr val="tx1"/>
                </a:solidFill>
                <a:ea typeface="宋体" pitchFamily="2" charset="-122"/>
              </a:rPr>
              <a:t> </a:t>
            </a:r>
            <a:r>
              <a:rPr lang="en-US" altLang="zh-CN" dirty="0"/>
              <a:t>I</a:t>
            </a:r>
            <a:r>
              <a:rPr lang="en-US" altLang="zh-CN" dirty="0" smtClean="0"/>
              <a:t>nquiring </a:t>
            </a:r>
            <a:r>
              <a:rPr lang="en-US" altLang="zh-CN" dirty="0"/>
              <a:t>the </a:t>
            </a:r>
            <a:r>
              <a:rPr lang="en-US" altLang="zh-CN" dirty="0" smtClean="0"/>
              <a:t>schedules</a:t>
            </a:r>
          </a:p>
          <a:p>
            <a:pPr marL="285750" indent="-285750" algn="just">
              <a:buFont typeface="Wingdings" pitchFamily="2" charset="2"/>
              <a:buChar char="u"/>
            </a:pPr>
            <a:r>
              <a:rPr lang="zh-CN" altLang="en-US" dirty="0" smtClean="0">
                <a:solidFill>
                  <a:schemeClr val="tx1"/>
                </a:solidFill>
                <a:ea typeface="宋体" pitchFamily="2" charset="-122"/>
              </a:rPr>
              <a:t>  </a:t>
            </a:r>
            <a:r>
              <a:rPr lang="en-US" altLang="zh-CN" dirty="0"/>
              <a:t>I</a:t>
            </a:r>
            <a:r>
              <a:rPr lang="en-US" altLang="zh-CN" dirty="0" smtClean="0"/>
              <a:t>nformation </a:t>
            </a:r>
            <a:r>
              <a:rPr lang="en-US" altLang="zh-CN" dirty="0"/>
              <a:t>of every team and </a:t>
            </a:r>
            <a:r>
              <a:rPr lang="en-US" altLang="zh-CN" dirty="0" smtClean="0"/>
              <a:t>player</a:t>
            </a:r>
          </a:p>
          <a:p>
            <a:pPr marL="285750" indent="-285750" algn="just">
              <a:buFont typeface="Wingdings" pitchFamily="2" charset="2"/>
              <a:buChar char="u"/>
            </a:pPr>
            <a:r>
              <a:rPr lang="zh-CN" altLang="en-US" dirty="0" smtClean="0">
                <a:solidFill>
                  <a:schemeClr val="tx1"/>
                </a:solidFill>
                <a:ea typeface="宋体" pitchFamily="2" charset="-122"/>
              </a:rPr>
              <a:t>  </a:t>
            </a:r>
            <a:r>
              <a:rPr lang="en-US" altLang="zh-CN" dirty="0"/>
              <a:t>S</a:t>
            </a:r>
            <a:r>
              <a:rPr lang="en-US" altLang="zh-CN" dirty="0" smtClean="0"/>
              <a:t>ubmitting comments</a:t>
            </a:r>
          </a:p>
        </p:txBody>
      </p:sp>
      <p:sp>
        <p:nvSpPr>
          <p:cNvPr id="10" name="圆角矩形 9"/>
          <p:cNvSpPr/>
          <p:nvPr/>
        </p:nvSpPr>
        <p:spPr>
          <a:xfrm>
            <a:off x="323528" y="4976360"/>
            <a:ext cx="8352928" cy="57687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dirty="0" smtClean="0"/>
              <a:t>   </a:t>
            </a:r>
            <a:r>
              <a:rPr lang="en-US" altLang="zh-CN" dirty="0"/>
              <a:t>All the implementations are realized by command line in </a:t>
            </a:r>
            <a:r>
              <a:rPr lang="en-US" altLang="zh-CN" dirty="0" smtClean="0"/>
              <a:t>eclipse</a:t>
            </a:r>
            <a:r>
              <a:rPr lang="en-US" altLang="zh-CN" dirty="0"/>
              <a:t>.</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31540" y="835900"/>
            <a:ext cx="2700300" cy="4616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itchFamily="2" charset="2"/>
              <a:buChar char="Ø"/>
            </a:pPr>
            <a:r>
              <a:rPr lang="en-US" altLang="zh-CN"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Requirements</a:t>
            </a:r>
            <a:endPar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矩形 3"/>
          <p:cNvSpPr/>
          <p:nvPr/>
        </p:nvSpPr>
        <p:spPr>
          <a:xfrm>
            <a:off x="427128" y="2024844"/>
            <a:ext cx="3523194" cy="1384995"/>
          </a:xfrm>
          <a:prstGeom prst="rect">
            <a:avLst/>
          </a:prstGeom>
        </p:spPr>
        <p:txBody>
          <a:bodyPr wrap="square">
            <a:spAutoFit/>
          </a:bodyPr>
          <a:lstStyle/>
          <a:p>
            <a:pPr>
              <a:lnSpc>
                <a:spcPct val="150000"/>
              </a:lnSpc>
            </a:pPr>
            <a:r>
              <a:rPr lang="en-US" altLang="zh-CN" sz="1400" b="1" dirty="0" smtClean="0"/>
              <a:t>Administrator </a:t>
            </a:r>
            <a:r>
              <a:rPr lang="en-US" altLang="zh-CN" sz="1400" b="1" dirty="0"/>
              <a:t>[Admin]</a:t>
            </a:r>
            <a:endParaRPr lang="zh-CN" altLang="zh-CN" sz="1400" dirty="0"/>
          </a:p>
          <a:p>
            <a:pPr>
              <a:lnSpc>
                <a:spcPct val="150000"/>
              </a:lnSpc>
            </a:pPr>
            <a:r>
              <a:rPr lang="en-US" altLang="zh-CN" sz="1400" b="1" dirty="0" smtClean="0"/>
              <a:t>Secondary </a:t>
            </a:r>
            <a:r>
              <a:rPr lang="en-US" altLang="zh-CN" sz="1400" b="1" dirty="0"/>
              <a:t>Administrator [</a:t>
            </a:r>
            <a:r>
              <a:rPr lang="en-US" altLang="zh-CN" sz="1400" b="1" dirty="0" err="1"/>
              <a:t>SecAdmin</a:t>
            </a:r>
            <a:r>
              <a:rPr lang="en-US" altLang="zh-CN" sz="1400" b="1" dirty="0" smtClean="0"/>
              <a:t>]</a:t>
            </a:r>
            <a:endParaRPr lang="zh-CN" altLang="zh-CN" sz="1400" dirty="0"/>
          </a:p>
          <a:p>
            <a:pPr>
              <a:lnSpc>
                <a:spcPct val="150000"/>
              </a:lnSpc>
            </a:pPr>
            <a:r>
              <a:rPr lang="en-US" altLang="zh-CN" sz="1400" b="1" dirty="0"/>
              <a:t>Registered User [User] </a:t>
            </a:r>
            <a:endParaRPr lang="zh-CN" altLang="zh-CN" sz="1400" dirty="0"/>
          </a:p>
          <a:p>
            <a:pPr>
              <a:lnSpc>
                <a:spcPct val="150000"/>
              </a:lnSpc>
            </a:pPr>
            <a:r>
              <a:rPr lang="en-US" altLang="zh-CN" sz="1400" b="1" dirty="0"/>
              <a:t>Guest [Guest</a:t>
            </a:r>
            <a:r>
              <a:rPr lang="en-US" altLang="zh-CN" sz="1400" b="1" dirty="0" smtClean="0"/>
              <a:t>]</a:t>
            </a:r>
            <a:endParaRPr lang="zh-CN" altLang="zh-CN" sz="1400" dirty="0"/>
          </a:p>
        </p:txBody>
      </p:sp>
      <p:sp>
        <p:nvSpPr>
          <p:cNvPr id="12" name="矩形 11"/>
          <p:cNvSpPr/>
          <p:nvPr/>
        </p:nvSpPr>
        <p:spPr>
          <a:xfrm>
            <a:off x="1385264" y="1350504"/>
            <a:ext cx="1170513" cy="338554"/>
          </a:xfrm>
          <a:prstGeom prst="rect">
            <a:avLst/>
          </a:prstGeom>
        </p:spPr>
        <p:txBody>
          <a:bodyPr wrap="none">
            <a:spAutoFit/>
          </a:bodyPr>
          <a:lstStyle/>
          <a:p>
            <a:r>
              <a:rPr lang="zh-CN" altLang="en-US" sz="1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atang"/>
                <a:ea typeface="Batang"/>
              </a:rPr>
              <a:t>►</a:t>
            </a:r>
            <a:r>
              <a:rPr lang="en-US" altLang="zh-CN" sz="1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atang"/>
                <a:ea typeface="Batang"/>
              </a:rPr>
              <a:t>ACTOrs</a:t>
            </a:r>
            <a:endParaRPr lang="zh-CN" altLang="en-US" sz="1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7" name="矩形 6"/>
          <p:cNvSpPr/>
          <p:nvPr/>
        </p:nvSpPr>
        <p:spPr>
          <a:xfrm>
            <a:off x="4251445" y="2024844"/>
            <a:ext cx="5037079" cy="3970318"/>
          </a:xfrm>
          <a:prstGeom prst="rect">
            <a:avLst/>
          </a:prstGeom>
        </p:spPr>
        <p:txBody>
          <a:bodyPr wrap="square">
            <a:spAutoFit/>
          </a:bodyPr>
          <a:lstStyle/>
          <a:p>
            <a:pPr algn="just">
              <a:lnSpc>
                <a:spcPct val="150000"/>
              </a:lnSpc>
              <a:spcAft>
                <a:spcPts val="0"/>
              </a:spcAft>
            </a:pPr>
            <a:r>
              <a:rPr lang="en-US" altLang="zh-CN" sz="1400" b="1" dirty="0"/>
              <a:t>User Registration [</a:t>
            </a:r>
            <a:r>
              <a:rPr lang="en-US" altLang="zh-CN" sz="1400" b="1" dirty="0" err="1"/>
              <a:t>registerUser</a:t>
            </a:r>
            <a:r>
              <a:rPr lang="en-US" altLang="zh-CN" sz="1400" b="1" dirty="0"/>
              <a:t>]</a:t>
            </a:r>
            <a:endParaRPr lang="zh-CN" altLang="zh-CN" sz="1400" b="1" dirty="0"/>
          </a:p>
          <a:p>
            <a:pPr algn="just">
              <a:lnSpc>
                <a:spcPct val="150000"/>
              </a:lnSpc>
              <a:spcAft>
                <a:spcPts val="0"/>
              </a:spcAft>
            </a:pPr>
            <a:r>
              <a:rPr lang="en-US" altLang="zh-CN" sz="1400" b="1" dirty="0" err="1"/>
              <a:t>SecondaryAdministratorRegistration</a:t>
            </a:r>
            <a:r>
              <a:rPr lang="en-US" altLang="zh-CN" sz="1400" b="1" dirty="0"/>
              <a:t> [</a:t>
            </a:r>
            <a:r>
              <a:rPr lang="en-US" altLang="zh-CN" sz="1400" b="1" dirty="0" err="1"/>
              <a:t>registerSecAdmin</a:t>
            </a:r>
            <a:r>
              <a:rPr lang="en-US" altLang="zh-CN" sz="1400" b="1" dirty="0"/>
              <a:t>]</a:t>
            </a:r>
            <a:endParaRPr lang="zh-CN" altLang="zh-CN" sz="1400" b="1" dirty="0"/>
          </a:p>
          <a:p>
            <a:pPr algn="just">
              <a:lnSpc>
                <a:spcPct val="150000"/>
              </a:lnSpc>
              <a:spcAft>
                <a:spcPts val="0"/>
              </a:spcAft>
            </a:pPr>
            <a:r>
              <a:rPr lang="en-US" altLang="zh-CN" sz="1400" b="1" dirty="0"/>
              <a:t>Update Event [</a:t>
            </a:r>
            <a:r>
              <a:rPr lang="en-US" altLang="zh-CN" sz="1400" b="1" dirty="0" err="1"/>
              <a:t>updateEvent</a:t>
            </a:r>
            <a:r>
              <a:rPr lang="en-US" altLang="zh-CN" sz="1400" b="1" dirty="0"/>
              <a:t>]</a:t>
            </a:r>
          </a:p>
          <a:p>
            <a:pPr algn="just">
              <a:lnSpc>
                <a:spcPct val="150000"/>
              </a:lnSpc>
              <a:spcAft>
                <a:spcPts val="0"/>
              </a:spcAft>
            </a:pPr>
            <a:r>
              <a:rPr lang="en-US" altLang="zh-CN" sz="1400" b="1" dirty="0"/>
              <a:t>Update Team [</a:t>
            </a:r>
            <a:r>
              <a:rPr lang="en-US" altLang="zh-CN" sz="1400" b="1" dirty="0" err="1"/>
              <a:t>updateTeam</a:t>
            </a:r>
            <a:r>
              <a:rPr lang="en-US" altLang="zh-CN" sz="1400" b="1" dirty="0"/>
              <a:t>]</a:t>
            </a:r>
            <a:endParaRPr lang="zh-CN" altLang="zh-CN" sz="1400" b="1" dirty="0"/>
          </a:p>
          <a:p>
            <a:pPr>
              <a:lnSpc>
                <a:spcPct val="150000"/>
              </a:lnSpc>
            </a:pPr>
            <a:r>
              <a:rPr lang="en-US" altLang="zh-CN" sz="1400" b="1" dirty="0"/>
              <a:t>Update Player [</a:t>
            </a:r>
            <a:r>
              <a:rPr lang="en-US" altLang="zh-CN" sz="1400" b="1" dirty="0" err="1"/>
              <a:t>updatePlayer</a:t>
            </a:r>
            <a:r>
              <a:rPr lang="en-US" altLang="zh-CN" sz="1400" b="1" dirty="0"/>
              <a:t>]</a:t>
            </a:r>
            <a:endParaRPr lang="zh-CN" altLang="zh-CN" sz="1400" b="1" dirty="0"/>
          </a:p>
          <a:p>
            <a:pPr>
              <a:lnSpc>
                <a:spcPct val="150000"/>
              </a:lnSpc>
            </a:pPr>
            <a:r>
              <a:rPr lang="en-US" altLang="zh-CN" sz="1400" b="1" dirty="0"/>
              <a:t>Query Event [</a:t>
            </a:r>
            <a:r>
              <a:rPr lang="en-US" altLang="zh-CN" sz="1400" b="1" dirty="0" err="1"/>
              <a:t>queryEvent</a:t>
            </a:r>
            <a:r>
              <a:rPr lang="en-US" altLang="zh-CN" sz="1400" b="1" dirty="0"/>
              <a:t>]</a:t>
            </a:r>
            <a:endParaRPr lang="zh-CN" altLang="zh-CN" sz="1400" b="1" dirty="0"/>
          </a:p>
          <a:p>
            <a:pPr>
              <a:lnSpc>
                <a:spcPct val="150000"/>
              </a:lnSpc>
            </a:pPr>
            <a:r>
              <a:rPr lang="en-US" altLang="zh-CN" sz="1400" b="1" dirty="0"/>
              <a:t>Query Team [</a:t>
            </a:r>
            <a:r>
              <a:rPr lang="en-US" altLang="zh-CN" sz="1400" b="1" dirty="0" err="1"/>
              <a:t>queryTeam</a:t>
            </a:r>
            <a:r>
              <a:rPr lang="en-US" altLang="zh-CN" sz="1400" b="1" dirty="0"/>
              <a:t>]</a:t>
            </a:r>
            <a:endParaRPr lang="zh-CN" altLang="zh-CN" sz="1400" b="1" dirty="0"/>
          </a:p>
          <a:p>
            <a:pPr>
              <a:lnSpc>
                <a:spcPct val="150000"/>
              </a:lnSpc>
            </a:pPr>
            <a:r>
              <a:rPr lang="en-US" altLang="zh-CN" sz="1400" b="1" dirty="0"/>
              <a:t>Query Player [</a:t>
            </a:r>
            <a:r>
              <a:rPr lang="en-US" altLang="zh-CN" sz="1400" b="1" dirty="0" err="1"/>
              <a:t>queryPlayer</a:t>
            </a:r>
            <a:r>
              <a:rPr lang="en-US" altLang="zh-CN" sz="1400" b="1" dirty="0"/>
              <a:t>]</a:t>
            </a:r>
            <a:endParaRPr lang="zh-CN" altLang="zh-CN" sz="1400" b="1" dirty="0"/>
          </a:p>
          <a:p>
            <a:pPr>
              <a:lnSpc>
                <a:spcPct val="150000"/>
              </a:lnSpc>
            </a:pPr>
            <a:r>
              <a:rPr lang="en-US" altLang="zh-CN" sz="1400" b="1" dirty="0"/>
              <a:t>Query Player Performance [</a:t>
            </a:r>
            <a:r>
              <a:rPr lang="en-US" altLang="zh-CN" sz="1400" b="1" dirty="0" err="1"/>
              <a:t>queryPlayerPerformance</a:t>
            </a:r>
            <a:r>
              <a:rPr lang="en-US" altLang="zh-CN" sz="1400" b="1" dirty="0"/>
              <a:t>]</a:t>
            </a:r>
            <a:endParaRPr lang="zh-CN" altLang="zh-CN" sz="1400" b="1" dirty="0"/>
          </a:p>
          <a:p>
            <a:pPr>
              <a:lnSpc>
                <a:spcPct val="150000"/>
              </a:lnSpc>
            </a:pPr>
            <a:r>
              <a:rPr lang="en-US" altLang="zh-CN" sz="1400" b="1" dirty="0"/>
              <a:t>Submit Comment [</a:t>
            </a:r>
            <a:r>
              <a:rPr lang="en-US" altLang="zh-CN" sz="1400" b="1" dirty="0" err="1"/>
              <a:t>submitComment</a:t>
            </a:r>
            <a:r>
              <a:rPr lang="en-US" altLang="zh-CN" sz="1400" b="1" dirty="0"/>
              <a:t>]</a:t>
            </a:r>
            <a:endParaRPr lang="zh-CN" altLang="zh-CN" sz="1400" b="1" dirty="0"/>
          </a:p>
          <a:p>
            <a:pPr>
              <a:lnSpc>
                <a:spcPct val="150000"/>
              </a:lnSpc>
            </a:pPr>
            <a:r>
              <a:rPr lang="en-US" altLang="zh-CN" sz="1400" b="1" dirty="0"/>
              <a:t>Log in [</a:t>
            </a:r>
            <a:r>
              <a:rPr lang="en-US" altLang="zh-CN" sz="1400" b="1" dirty="0" err="1"/>
              <a:t>logIn</a:t>
            </a:r>
            <a:r>
              <a:rPr lang="en-US" altLang="zh-CN" sz="1400" b="1" dirty="0"/>
              <a:t>]</a:t>
            </a:r>
            <a:endParaRPr lang="zh-CN" altLang="zh-CN" sz="1400" b="1" dirty="0"/>
          </a:p>
          <a:p>
            <a:pPr>
              <a:lnSpc>
                <a:spcPct val="150000"/>
              </a:lnSpc>
            </a:pPr>
            <a:r>
              <a:rPr lang="en-US" altLang="zh-CN" sz="1400" b="1" dirty="0"/>
              <a:t>Log out [</a:t>
            </a:r>
            <a:r>
              <a:rPr lang="en-US" altLang="zh-CN" sz="1400" b="1" dirty="0" err="1"/>
              <a:t>logOut</a:t>
            </a:r>
            <a:r>
              <a:rPr lang="en-US" altLang="zh-CN" sz="1400" b="1" dirty="0"/>
              <a:t>]</a:t>
            </a:r>
            <a:endParaRPr lang="zh-CN" altLang="zh-CN" sz="1400" b="1" dirty="0"/>
          </a:p>
        </p:txBody>
      </p:sp>
      <p:sp>
        <p:nvSpPr>
          <p:cNvPr id="13" name="矩形 12"/>
          <p:cNvSpPr/>
          <p:nvPr/>
        </p:nvSpPr>
        <p:spPr>
          <a:xfrm>
            <a:off x="5868144" y="1350504"/>
            <a:ext cx="1484702" cy="338554"/>
          </a:xfrm>
          <a:prstGeom prst="rect">
            <a:avLst/>
          </a:prstGeom>
        </p:spPr>
        <p:txBody>
          <a:bodyPr wrap="none">
            <a:spAutoFit/>
          </a:bodyPr>
          <a:lstStyle/>
          <a:p>
            <a:r>
              <a:rPr lang="zh-CN" altLang="en-US" sz="1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atang"/>
                <a:ea typeface="Batang"/>
              </a:rPr>
              <a:t>►</a:t>
            </a:r>
            <a:r>
              <a:rPr lang="en-US" altLang="zh-CN" sz="1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atang"/>
                <a:ea typeface="Batang"/>
              </a:rPr>
              <a:t>use cases</a:t>
            </a:r>
            <a:endParaRPr lang="zh-CN" altLang="en-US" sz="1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cxnSp>
        <p:nvCxnSpPr>
          <p:cNvPr id="10" name="直接连接符 9"/>
          <p:cNvCxnSpPr/>
          <p:nvPr/>
        </p:nvCxnSpPr>
        <p:spPr>
          <a:xfrm>
            <a:off x="4211960" y="1350504"/>
            <a:ext cx="0" cy="4850804"/>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20" name="直接连接符 19"/>
          <p:cNvCxnSpPr/>
          <p:nvPr/>
        </p:nvCxnSpPr>
        <p:spPr>
          <a:xfrm>
            <a:off x="251520" y="1736812"/>
            <a:ext cx="8676964" cy="0"/>
          </a:xfrm>
          <a:prstGeom prst="line">
            <a:avLst/>
          </a:prstGeom>
        </p:spPr>
        <p:style>
          <a:lnRef idx="2">
            <a:schemeClr val="accent4"/>
          </a:lnRef>
          <a:fillRef idx="0">
            <a:schemeClr val="accent4"/>
          </a:fillRef>
          <a:effectRef idx="1">
            <a:schemeClr val="accent4"/>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A7AA9B5A-2F19-4233-813A-5456EA4879FB}" type="slidenum">
              <a:rPr lang="zh-CN" altLang="en-US" smtClean="0"/>
              <a:pPr>
                <a:defRPr/>
              </a:pPr>
              <a:t>5</a:t>
            </a:fld>
            <a:endParaRPr lang="en-US" altLang="zh-CN" dirty="0"/>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906" y="1952836"/>
            <a:ext cx="7506172" cy="3814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31540" y="764704"/>
            <a:ext cx="1800200" cy="4616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itchFamily="2" charset="2"/>
              <a:buChar char="Ø"/>
            </a:pPr>
            <a:r>
              <a:rPr lang="en-US" altLang="zh-CN"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Design</a:t>
            </a:r>
            <a:endPar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圆角矩形 4"/>
          <p:cNvSpPr/>
          <p:nvPr/>
        </p:nvSpPr>
        <p:spPr>
          <a:xfrm>
            <a:off x="746906" y="1232756"/>
            <a:ext cx="7506172" cy="57687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dirty="0" smtClean="0"/>
              <a:t>   </a:t>
            </a:r>
            <a:r>
              <a:rPr lang="en-US" altLang="zh-CN" dirty="0" smtClean="0"/>
              <a:t>Our database is built by the UML as shown in Fig.1:</a:t>
            </a:r>
            <a:endParaRPr lang="zh-CN" altLang="en-US" dirty="0"/>
          </a:p>
        </p:txBody>
      </p:sp>
      <p:sp>
        <p:nvSpPr>
          <p:cNvPr id="3" name="矩形 2"/>
          <p:cNvSpPr/>
          <p:nvPr/>
        </p:nvSpPr>
        <p:spPr>
          <a:xfrm>
            <a:off x="1799692" y="5769260"/>
            <a:ext cx="5376235" cy="338554"/>
          </a:xfrm>
          <a:prstGeom prst="rect">
            <a:avLst/>
          </a:prstGeom>
        </p:spPr>
        <p:txBody>
          <a:bodyPr wrap="square">
            <a:spAutoFit/>
          </a:bodyPr>
          <a:lstStyle/>
          <a:p>
            <a:pPr algn="ctr">
              <a:spcAft>
                <a:spcPts val="0"/>
              </a:spcAft>
            </a:pPr>
            <a:r>
              <a:rPr lang="en-US" altLang="zh-CN" sz="1600" b="1" kern="100" dirty="0">
                <a:latin typeface="Calibri Light" panose="020F0302020204030204" pitchFamily="34" charset="0"/>
                <a:ea typeface="黑体" panose="02010609060101010101" pitchFamily="49" charset="-122"/>
                <a:cs typeface="Times New Roman" panose="02020603050405020304" pitchFamily="18" charset="0"/>
              </a:rPr>
              <a:t>Fig. 1</a:t>
            </a:r>
            <a:r>
              <a:rPr lang="en-US" altLang="zh-CN" sz="1600" kern="100" dirty="0">
                <a:latin typeface="Calibri Light" panose="020F0302020204030204" pitchFamily="34" charset="0"/>
                <a:ea typeface="黑体" panose="02010609060101010101" pitchFamily="49" charset="-122"/>
                <a:cs typeface="Times New Roman" panose="02020603050405020304" pitchFamily="18" charset="0"/>
              </a:rPr>
              <a:t> UML of FIFA2014 database management system</a:t>
            </a:r>
            <a:endParaRPr lang="zh-CN" altLang="zh-CN" sz="1600" kern="100" dirty="0">
              <a:effectLst/>
              <a:latin typeface="Calibri Light" panose="020F0302020204030204" pitchFamily="34"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639490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3"/>
          <p:cNvSpPr txBox="1"/>
          <p:nvPr/>
        </p:nvSpPr>
        <p:spPr>
          <a:xfrm>
            <a:off x="359532" y="764704"/>
            <a:ext cx="1944216" cy="4616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itchFamily="2" charset="2"/>
              <a:buChar char="Ø"/>
            </a:pPr>
            <a:r>
              <a:rPr lang="en-US" altLang="zh-CN"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Discussion</a:t>
            </a:r>
            <a:endPar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15" name="图示 14"/>
          <p:cNvGraphicFramePr/>
          <p:nvPr>
            <p:extLst>
              <p:ext uri="{D42A27DB-BD31-4B8C-83A1-F6EECF244321}">
                <p14:modId xmlns:p14="http://schemas.microsoft.com/office/powerpoint/2010/main" val="89329467"/>
              </p:ext>
            </p:extLst>
          </p:nvPr>
        </p:nvGraphicFramePr>
        <p:xfrm>
          <a:off x="1727684" y="2348880"/>
          <a:ext cx="6096000" cy="3472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矩形 15"/>
          <p:cNvSpPr/>
          <p:nvPr/>
        </p:nvSpPr>
        <p:spPr>
          <a:xfrm>
            <a:off x="1727684" y="1628800"/>
            <a:ext cx="5688632"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Example</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sign </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up as</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 new </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user</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login and command </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on </a:t>
            </a:r>
            <a:r>
              <a:rPr lang="en-US"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 match</a:t>
            </a:r>
            <a:endParaRPr lang="zh-C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7" name="右箭头 16"/>
          <p:cNvSpPr/>
          <p:nvPr/>
        </p:nvSpPr>
        <p:spPr>
          <a:xfrm>
            <a:off x="287524" y="3573016"/>
            <a:ext cx="1440160" cy="64807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1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Command </a:t>
            </a:r>
            <a:r>
              <a:rPr lang="en-US" altLang="zh-CN" sz="1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line</a:t>
            </a:r>
            <a:endParaRPr lang="zh-CN" altLang="en-US" sz="1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grpSp>
        <p:nvGrpSpPr>
          <p:cNvPr id="9" name="组合 8"/>
          <p:cNvGrpSpPr/>
          <p:nvPr/>
        </p:nvGrpSpPr>
        <p:grpSpPr>
          <a:xfrm>
            <a:off x="1729632" y="3292872"/>
            <a:ext cx="1828981" cy="1710248"/>
            <a:chOff x="1847855" y="1235785"/>
            <a:chExt cx="1936993" cy="1710248"/>
          </a:xfrm>
          <a:scene3d>
            <a:camera prst="orthographicFront"/>
            <a:lightRig rig="flat" dir="t"/>
          </a:scene3d>
        </p:grpSpPr>
        <p:sp>
          <p:nvSpPr>
            <p:cNvPr id="10" name="矩形 9"/>
            <p:cNvSpPr/>
            <p:nvPr/>
          </p:nvSpPr>
          <p:spPr>
            <a:xfrm>
              <a:off x="1847855" y="1235785"/>
              <a:ext cx="1936993" cy="1710248"/>
            </a:xfrm>
            <a:prstGeom prst="rect">
              <a:avLst/>
            </a:prstGeom>
            <a:ln>
              <a:solidFill>
                <a:srgbClr val="00B050"/>
              </a:solidFill>
            </a:ln>
            <a:sp3d extrusionH="12700" prstMaterial="plastic">
              <a:bevelT w="50800" h="50800"/>
            </a:sp3d>
          </p:spPr>
          <p:style>
            <a:lnRef idx="1">
              <a:scrgbClr r="0" g="0" b="0"/>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a:lstStyle/>
            <a:p>
              <a:r>
                <a:rPr lang="en-US" altLang="zh-CN" b="1" dirty="0" smtClean="0"/>
                <a:t>Enter 1 to see commands, and sign up as instructions.</a:t>
              </a:r>
              <a:endParaRPr lang="zh-CN" altLang="en-US" b="1" dirty="0"/>
            </a:p>
          </p:txBody>
        </p:sp>
        <p:sp>
          <p:nvSpPr>
            <p:cNvPr id="11" name="矩形 10"/>
            <p:cNvSpPr/>
            <p:nvPr/>
          </p:nvSpPr>
          <p:spPr>
            <a:xfrm>
              <a:off x="1847855" y="1235785"/>
              <a:ext cx="1936993" cy="1710248"/>
            </a:xfrm>
            <a:prstGeom prst="rect">
              <a:avLst/>
            </a:prstGeom>
            <a:ln>
              <a:solidFill>
                <a:srgbClr val="00B0F0"/>
              </a:solidFill>
            </a:ln>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340" tIns="53340" rIns="53340" bIns="53340" numCol="1" spcCol="1270" anchor="t" anchorCtr="0">
              <a:noAutofit/>
            </a:bodyPr>
            <a:lstStyle/>
            <a:p>
              <a:pPr lvl="0" defTabSz="622300">
                <a:lnSpc>
                  <a:spcPct val="110000"/>
                </a:lnSpc>
                <a:spcAft>
                  <a:spcPct val="35000"/>
                </a:spcAft>
              </a:pPr>
              <a:endParaRPr lang="en-US" altLang="zh-CN" sz="1400" b="1" cap="all" dirty="0" smtClean="0">
                <a:ln w="0" cmpd="dbl">
                  <a:noFill/>
                </a:ln>
                <a:solidFill>
                  <a:schemeClr val="tx1"/>
                </a:solidFill>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359532" y="764704"/>
            <a:ext cx="1944216" cy="4616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itchFamily="2" charset="2"/>
              <a:buChar char="Ø"/>
            </a:pPr>
            <a:r>
              <a:rPr lang="en-US" altLang="zh-CN"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Discussion</a:t>
            </a:r>
            <a:endPar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8" name="矩形 27"/>
          <p:cNvSpPr/>
          <p:nvPr/>
        </p:nvSpPr>
        <p:spPr>
          <a:xfrm>
            <a:off x="674368" y="1226369"/>
            <a:ext cx="3504486" cy="338554"/>
          </a:xfrm>
          <a:prstGeom prst="rect">
            <a:avLst/>
          </a:prstGeom>
        </p:spPr>
        <p:txBody>
          <a:bodyPr wrap="none">
            <a:spAutoFit/>
          </a:bodyPr>
          <a:lstStyle/>
          <a:p>
            <a:r>
              <a:rPr lang="zh-CN" altLang="en-US" sz="1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atang"/>
                <a:ea typeface="Batang"/>
              </a:rPr>
              <a:t>►</a:t>
            </a:r>
            <a:r>
              <a:rPr lang="en-US" altLang="zh-CN" sz="1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atang"/>
                <a:ea typeface="Batang"/>
              </a:rPr>
              <a:t>SCREENSHOT OF Execution</a:t>
            </a:r>
            <a:endParaRPr lang="zh-CN" altLang="en-US" sz="1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4098" name="Picture 2" descr="[SQ2M_B[XNC8DVSUP4FF[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04" y="1673118"/>
            <a:ext cx="3980071" cy="3926648"/>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1" descr="C:\Users\win7\Documents\Tencent Files\253954632\Image\C2C\L}9KLP7ABJ]ERJ)FB3QEBPR.jpg"/>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5630776" y="3933056"/>
            <a:ext cx="2289596" cy="159978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1007604" y="130399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07604" y="456154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Calibri" panose="020F0502020204030204" pitchFamily="34"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6" name="矩形 5"/>
          <p:cNvSpPr/>
          <p:nvPr/>
        </p:nvSpPr>
        <p:spPr>
          <a:xfrm>
            <a:off x="1115616" y="5682734"/>
            <a:ext cx="6732748" cy="338554"/>
          </a:xfrm>
          <a:prstGeom prst="rect">
            <a:avLst/>
          </a:prstGeom>
        </p:spPr>
        <p:txBody>
          <a:bodyPr wrap="square">
            <a:spAutoFit/>
          </a:bodyPr>
          <a:lstStyle/>
          <a:p>
            <a:pPr lvl="0" algn="ctr"/>
            <a:r>
              <a:rPr lang="en-US" altLang="zh-CN" sz="1600" b="1" dirty="0">
                <a:latin typeface="Calibri Light" panose="020F0302020204030204" pitchFamily="34" charset="0"/>
                <a:ea typeface="黑体" panose="02010609060101010101" pitchFamily="49" charset="-122"/>
                <a:cs typeface="Times New Roman" panose="02020603050405020304" pitchFamily="18" charset="0"/>
              </a:rPr>
              <a:t>Fig. 2</a:t>
            </a:r>
            <a:r>
              <a:rPr lang="en-US" altLang="zh-CN" sz="1600" dirty="0">
                <a:latin typeface="Calibri Light" panose="020F0302020204030204" pitchFamily="34" charset="0"/>
                <a:ea typeface="黑体" panose="02010609060101010101" pitchFamily="49" charset="-122"/>
                <a:cs typeface="Times New Roman" panose="02020603050405020304" pitchFamily="18" charset="0"/>
              </a:rPr>
              <a:t> Sign up as a new user                      </a:t>
            </a:r>
            <a:r>
              <a:rPr lang="en-US" altLang="zh-CN" sz="1600" dirty="0" smtClean="0">
                <a:latin typeface="Calibri Light" panose="020F0302020204030204" pitchFamily="34" charset="0"/>
                <a:ea typeface="黑体" panose="02010609060101010101" pitchFamily="49" charset="-122"/>
                <a:cs typeface="Times New Roman" panose="02020603050405020304" pitchFamily="18" charset="0"/>
              </a:rPr>
              <a:t>          </a:t>
            </a:r>
            <a:r>
              <a:rPr lang="en-US" altLang="zh-CN" sz="1600" b="1" dirty="0" smtClean="0">
                <a:latin typeface="Calibri Light" panose="020F0302020204030204" pitchFamily="34" charset="0"/>
                <a:ea typeface="黑体" panose="02010609060101010101" pitchFamily="49" charset="-122"/>
                <a:cs typeface="Times New Roman" panose="02020603050405020304" pitchFamily="18" charset="0"/>
              </a:rPr>
              <a:t> </a:t>
            </a:r>
            <a:r>
              <a:rPr lang="en-US" altLang="zh-CN" sz="1600" b="1" dirty="0">
                <a:latin typeface="Calibri Light" panose="020F0302020204030204" pitchFamily="34" charset="0"/>
                <a:ea typeface="黑体" panose="02010609060101010101" pitchFamily="49" charset="-122"/>
                <a:cs typeface="Times New Roman" panose="02020603050405020304" pitchFamily="18" charset="0"/>
              </a:rPr>
              <a:t>Fig. 3</a:t>
            </a:r>
            <a:r>
              <a:rPr lang="en-US" altLang="zh-CN" sz="1600" dirty="0">
                <a:latin typeface="Calibri Light" panose="020F0302020204030204" pitchFamily="34" charset="0"/>
                <a:ea typeface="黑体" panose="02010609060101010101" pitchFamily="49" charset="-122"/>
                <a:cs typeface="Times New Roman" panose="02020603050405020304" pitchFamily="18" charset="0"/>
              </a:rPr>
              <a:t> Login the system</a:t>
            </a:r>
            <a:endParaRPr lang="en-US" altLang="zh-CN" sz="1600"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A7AA9B5A-2F19-4233-813A-5456EA4879FB}" type="slidenum">
              <a:rPr lang="zh-CN" altLang="en-US" smtClean="0"/>
              <a:pPr>
                <a:defRPr/>
              </a:pPr>
              <a:t>8</a:t>
            </a:fld>
            <a:endParaRPr lang="en-US" altLang="zh-CN" dirty="0"/>
          </a:p>
        </p:txBody>
      </p:sp>
      <p:sp>
        <p:nvSpPr>
          <p:cNvPr id="3" name="矩形 2"/>
          <p:cNvSpPr/>
          <p:nvPr/>
        </p:nvSpPr>
        <p:spPr>
          <a:xfrm>
            <a:off x="287524" y="885885"/>
            <a:ext cx="3504486" cy="338554"/>
          </a:xfrm>
          <a:prstGeom prst="rect">
            <a:avLst/>
          </a:prstGeom>
        </p:spPr>
        <p:txBody>
          <a:bodyPr wrap="none">
            <a:spAutoFit/>
          </a:bodyPr>
          <a:lstStyle/>
          <a:p>
            <a:r>
              <a:rPr lang="zh-CN" altLang="en-US" sz="1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atang"/>
                <a:ea typeface="Batang"/>
              </a:rPr>
              <a:t>►</a:t>
            </a:r>
            <a:r>
              <a:rPr lang="en-US" altLang="zh-CN" sz="1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atang"/>
                <a:ea typeface="Batang"/>
              </a:rPr>
              <a:t>SCREENSHOT OF Execution</a:t>
            </a:r>
            <a:endParaRPr lang="zh-CN" altLang="en-US" sz="1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614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3204" y="1844824"/>
            <a:ext cx="2661166" cy="3600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1223628" y="33569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Calibri" panose="020F0502020204030204" pitchFamily="34"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647564" y="5538718"/>
            <a:ext cx="650876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509588"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Calibri Light" panose="020F0302020204030204" pitchFamily="34" charset="0"/>
                <a:ea typeface="黑体" panose="02010609060101010101" pitchFamily="49" charset="-122"/>
                <a:cs typeface="Times New Roman" panose="02020603050405020304" pitchFamily="18" charset="0"/>
              </a:rPr>
              <a:t>Fig. 4 </a:t>
            </a:r>
            <a:r>
              <a:rPr kumimoji="0" lang="en-US" altLang="zh-CN" sz="1600" b="0" i="0" u="none" strike="noStrike" cap="none" normalizeH="0" baseline="0" dirty="0" smtClean="0">
                <a:ln>
                  <a:noFill/>
                </a:ln>
                <a:solidFill>
                  <a:schemeClr val="tx1"/>
                </a:solidFill>
                <a:effectLst/>
                <a:latin typeface="Calibri Light" panose="020F0302020204030204" pitchFamily="34" charset="0"/>
                <a:ea typeface="黑体" panose="02010609060101010101" pitchFamily="49" charset="-122"/>
                <a:cs typeface="Times New Roman" panose="02020603050405020304" pitchFamily="18" charset="0"/>
              </a:rPr>
              <a:t>Inquiring a match                                                         </a:t>
            </a:r>
            <a:r>
              <a:rPr kumimoji="0" lang="en-US" altLang="zh-CN" sz="1600" b="1" i="0" u="none" strike="noStrike" cap="none" normalizeH="0" baseline="0" dirty="0" smtClean="0">
                <a:ln>
                  <a:noFill/>
                </a:ln>
                <a:solidFill>
                  <a:schemeClr val="tx1"/>
                </a:solidFill>
                <a:effectLst/>
                <a:latin typeface="Calibri Light" panose="020F0302020204030204" pitchFamily="34" charset="0"/>
                <a:ea typeface="黑体" panose="02010609060101010101" pitchFamily="49" charset="-122"/>
                <a:cs typeface="Times New Roman" panose="02020603050405020304" pitchFamily="18" charset="0"/>
              </a:rPr>
              <a:t>Fig. 5</a:t>
            </a:r>
            <a:r>
              <a:rPr kumimoji="0" lang="en-US" altLang="zh-CN" sz="1600" b="0" i="0" u="none" strike="noStrike" cap="none" normalizeH="0" baseline="0" dirty="0" smtClean="0">
                <a:ln>
                  <a:noFill/>
                </a:ln>
                <a:solidFill>
                  <a:schemeClr val="tx1"/>
                </a:solidFill>
                <a:effectLst/>
                <a:latin typeface="Calibri Light" panose="020F0302020204030204" pitchFamily="34" charset="0"/>
                <a:ea typeface="黑体" panose="02010609060101010101" pitchFamily="49" charset="-122"/>
                <a:cs typeface="Times New Roman" panose="02020603050405020304" pitchFamily="18" charset="0"/>
              </a:rPr>
              <a:t> Comment</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pic>
        <p:nvPicPr>
          <p:cNvPr id="7" name="图片 6"/>
          <p:cNvPicPr>
            <a:picLocks noChangeAspect="1"/>
          </p:cNvPicPr>
          <p:nvPr/>
        </p:nvPicPr>
        <p:blipFill>
          <a:blip r:embed="rId3"/>
          <a:stretch>
            <a:fillRect/>
          </a:stretch>
        </p:blipFill>
        <p:spPr>
          <a:xfrm>
            <a:off x="683568" y="1815246"/>
            <a:ext cx="4189147" cy="3725832"/>
          </a:xfrm>
          <a:prstGeom prst="rect">
            <a:avLst/>
          </a:prstGeom>
        </p:spPr>
      </p:pic>
    </p:spTree>
    <p:extLst>
      <p:ext uri="{BB962C8B-B14F-4D97-AF65-F5344CB8AC3E}">
        <p14:creationId xmlns:p14="http://schemas.microsoft.com/office/powerpoint/2010/main" val="13457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3"/>
          <p:cNvSpPr txBox="1"/>
          <p:nvPr/>
        </p:nvSpPr>
        <p:spPr>
          <a:xfrm>
            <a:off x="359532" y="915107"/>
            <a:ext cx="1944216" cy="4616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itchFamily="2" charset="2"/>
              <a:buChar char="Ø"/>
            </a:pPr>
            <a:r>
              <a:rPr lang="en-US" altLang="zh-CN"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Conclusion</a:t>
            </a:r>
            <a:endPar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0" name="矩形 19"/>
          <p:cNvSpPr/>
          <p:nvPr/>
        </p:nvSpPr>
        <p:spPr>
          <a:xfrm>
            <a:off x="1223628" y="1795933"/>
            <a:ext cx="6588732" cy="3492388"/>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just">
              <a:lnSpc>
                <a:spcPct val="150000"/>
              </a:lnSpc>
            </a:pPr>
            <a:r>
              <a:rPr lang="en-US" altLang="zh-CN" kern="100" dirty="0" smtClean="0">
                <a:latin typeface="Times New Roman" panose="02020603050405020304" pitchFamily="18" charset="0"/>
              </a:rPr>
              <a:t>    In this project, we </a:t>
            </a:r>
            <a:r>
              <a:rPr lang="en-US" altLang="zh-CN" kern="100" dirty="0">
                <a:latin typeface="Times New Roman" panose="02020603050405020304" pitchFamily="18" charset="0"/>
              </a:rPr>
              <a:t>devised a software by using MySQL, java and </a:t>
            </a:r>
            <a:r>
              <a:rPr lang="en-US" altLang="zh-CN" kern="100" dirty="0" err="1">
                <a:latin typeface="Times New Roman" panose="02020603050405020304" pitchFamily="18" charset="0"/>
              </a:rPr>
              <a:t>jdbc</a:t>
            </a:r>
            <a:r>
              <a:rPr lang="en-US" altLang="zh-CN" kern="100" dirty="0">
                <a:latin typeface="Times New Roman" panose="02020603050405020304" pitchFamily="18" charset="0"/>
              </a:rPr>
              <a:t> performed on Eclipse to provide a convenient database management system to get details of 2014 FIFA World Cup in this work, whose function contains inquiring the schedules of every event, the details of events, teams, and specific player’s performance, besides, we also add a function of comment to our system. All functions are implemented by operable command line, which are easy to master.</a:t>
            </a:r>
            <a:endParaRPr lang="zh-CN" altLang="en-US" dirty="0"/>
          </a:p>
          <a:p>
            <a:pPr algn="just">
              <a:lnSpc>
                <a:spcPct val="150000"/>
              </a:lnSpc>
            </a:pPr>
            <a:endParaRPr lang="en-US" altLang="zh-CN" dirty="0" smtClean="0"/>
          </a:p>
        </p:txBody>
      </p:sp>
    </p:spTree>
    <p:extLst>
      <p:ext uri="{BB962C8B-B14F-4D97-AF65-F5344CB8AC3E}">
        <p14:creationId xmlns:p14="http://schemas.microsoft.com/office/powerpoint/2010/main" val="3807128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phys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physics</Template>
  <TotalTime>3806</TotalTime>
  <Words>407</Words>
  <Application>Microsoft Office PowerPoint</Application>
  <PresentationFormat>全屏显示(4:3)</PresentationFormat>
  <Paragraphs>65</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 Unicode MS</vt:lpstr>
      <vt:lpstr>Batang</vt:lpstr>
      <vt:lpstr>黑体</vt:lpstr>
      <vt:lpstr>楷体_GB2312</vt:lpstr>
      <vt:lpstr>宋体</vt:lpstr>
      <vt:lpstr>Arial</vt:lpstr>
      <vt:lpstr>Calibri</vt:lpstr>
      <vt:lpstr>Calibri Light</vt:lpstr>
      <vt:lpstr>Times New Roman</vt:lpstr>
      <vt:lpstr>Wingdings</vt:lpstr>
      <vt:lpstr>physics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photon studio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photon</dc:creator>
  <cp:lastModifiedBy>夜北君</cp:lastModifiedBy>
  <cp:revision>382</cp:revision>
  <dcterms:created xsi:type="dcterms:W3CDTF">2008-11-01T07:59:07Z</dcterms:created>
  <dcterms:modified xsi:type="dcterms:W3CDTF">2015-12-10T04:59:51Z</dcterms:modified>
</cp:coreProperties>
</file>