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3" r:id="rId5"/>
    <p:sldId id="264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6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6C7284-4870-4B0E-BCC6-EA268E18BC6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807AB01-E630-49A9-B4AC-4B509A9A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0946-5989-423C-90AE-10BE914F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886" y="2912132"/>
            <a:ext cx="4375446" cy="1378294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76D0E-78D9-4598-8C8A-08ED3DABA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6886" y="4611689"/>
            <a:ext cx="3312734" cy="1378294"/>
          </a:xfrm>
          <a:noFill/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80808"/>
                </a:solidFill>
              </a:rPr>
              <a:t>Service Office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80808"/>
                </a:solidFill>
              </a:rPr>
              <a:t>Virtual Office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80808"/>
                </a:solidFill>
              </a:rPr>
              <a:t>Meeting Room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80808"/>
                </a:solidFill>
              </a:rPr>
              <a:t>Co – working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828E5-8B2F-4135-A10F-ABBAEC520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68" y="2073627"/>
            <a:ext cx="2666072" cy="15640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57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378F-2240-4B38-9C0F-4BA30BAE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OFFICE PACKAGE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92D1-1382-4A13-97FC-90DD46BD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Service Office?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 office is an office space that has complete office facilities as in general offices and a service office only contains one company in one room. By using a service office you are also free to have an office every working day without additional costs, with a conventional office.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Financial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Suite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fullyfurnished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office space, provide professional service office environment plus the essential service to operate a business. This include meeting room, business address, pantry.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C82-E4E1-40A3-853C-A41E918A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You Get?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B049-B51D-420C-BC52-647C0D5B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reception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Legal service, tax service and accounting service</a:t>
            </a:r>
            <a:endParaRPr lang="en-US" sz="18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Pantries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room</a:t>
            </a:r>
            <a:b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the meeting room using the quota that has been set every month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 flow (mineral water, tea &amp; coffee)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 office cleaning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Furnished Office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 Telephone Virtual (additional fee)</a:t>
            </a:r>
            <a:endParaRPr lang="en-US" sz="18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 &amp; Photocopy (additional fee)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Office space Hi-Speed Internet &amp; Utilities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You get free electricity and internet every day with no usage restrictions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District Domicile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You get a domicile address that is in an office zone that has been set by the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B727-5A68-48A3-9570-7A0C6D11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office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A3FA-45A6-49CD-9A4B-EF4A0B0A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Virtual Office?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Virtual Office is an office that is rented without a physical office that can be used as a legal business address. Although it does not have a physical office that can be used by tenants, virtual office users get facilities from virtual office providers. In addition, using a virtual office also reduces the company's operational costs because the cost of renting a virtual office is cheaper than conventional office rental prices.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2994-1712-44D0-A7F5-EF58B732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You Get?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EFBF-E42F-4722-B505-F4D98F31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Professional reception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Legal service, tax service and accounting service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Pantries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Meeting room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You can use the meeting room using the quota that has been set every month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Free Flow </a:t>
            </a: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 flow (mineral water, tea &amp; coffee)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District Domicile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get a domicile address that is in an office zone that has been set by the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B712-86A5-414F-8AD9-3AFC1441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Why financial suite?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1B77-7273-4B11-BE98-5B48D045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One Stop Business Solution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Prestigious </a:t>
            </a:r>
            <a:r>
              <a:rPr lang="en-US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Bussines</a:t>
            </a: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Location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No hidden cost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Advanced Technology Support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Flexible Term</a:t>
            </a:r>
            <a:endParaRPr lang="en-US" sz="2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B424-D6A1-491D-8339-3F108A47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297C-30A6-468A-9CA7-95313C36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SERVICE OFFICE (IDR 1.000.000/m2)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Price Per Month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Office Facilities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Meeting room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Internet &amp; Utilities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MEETING ROOM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4 – 5 pax (IDR 250.000/hour)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6 – 10 pax (IDR 400.000/hour)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A463-AA66-4B06-999E-7CC9BDF6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438F-07DF-461A-8DAD-06B8D00A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2539"/>
            <a:ext cx="10058400" cy="44096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VIRTUAL OFFICE NON-PKP (IDR 3.000.000)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Price Per Year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District domicile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OFFICE PKP (IDR 4.000.000)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Price Per Year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District domicile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Meeting room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 – WORKING (IDR 100.000 – IDR 150.000)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Price Per Hour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 one desk for one person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4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| Free Vectors, Stock Photos &amp; PSD">
            <a:extLst>
              <a:ext uri="{FF2B5EF4-FFF2-40B4-BE49-F238E27FC236}">
                <a16:creationId xmlns:a16="http://schemas.microsoft.com/office/drawing/2014/main" id="{8761F0D1-B3BD-47C1-9C4D-A5A6297C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937592"/>
            <a:ext cx="8203095" cy="49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83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889</TotalTime>
  <Words>467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Symbol</vt:lpstr>
      <vt:lpstr>Wingdings</vt:lpstr>
      <vt:lpstr>Wood Type</vt:lpstr>
      <vt:lpstr>PRODUCTs</vt:lpstr>
      <vt:lpstr>SERVICE OFFICE PACKAGE</vt:lpstr>
      <vt:lpstr>What Will You Get?</vt:lpstr>
      <vt:lpstr>Virtual office package</vt:lpstr>
      <vt:lpstr>What Will You Get? </vt:lpstr>
      <vt:lpstr>Why financial suite?</vt:lpstr>
      <vt:lpstr>Office services</vt:lpstr>
      <vt:lpstr>Office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SUITE PRODUCTs</dc:title>
  <dc:creator>REZA</dc:creator>
  <cp:lastModifiedBy>idwina iwanda</cp:lastModifiedBy>
  <cp:revision>10</cp:revision>
  <dcterms:created xsi:type="dcterms:W3CDTF">2021-12-01T03:02:43Z</dcterms:created>
  <dcterms:modified xsi:type="dcterms:W3CDTF">2022-03-25T03:38:05Z</dcterms:modified>
</cp:coreProperties>
</file>