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AD95-34D1-47AE-819B-60387458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858E7-27A7-470D-9BD1-1509458DD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F8F6-00E4-4E7D-8E5D-A655A99A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7135-D3E6-4156-A7E9-A893475B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3FEE-52CA-4DF2-AE21-4051B83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8291-CA94-4B20-8D1E-DC8B396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D4CD-DAFF-48C5-92C3-164D94C5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BE25-E855-4BD2-AE92-81226873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DCD9-3FC9-4AD6-B601-32534D25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680A-6870-4FC0-B941-1B72881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82C95-E063-46B8-9FEF-EC950142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A29B0-C4D8-41AF-A4AB-2936599A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A796-6570-402D-A95D-42192C7D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8CB0-7CEC-4F4E-8853-9B14F0A5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043F-6988-43C1-87F4-2C6CBB91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062-3210-41E6-B2AF-6F8A5EB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D6C6-CCD3-4341-8575-0FCDF2E2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2F82-12D4-4054-BBE0-FAE0FD7B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6A55-E9BF-4033-AC4D-53700B6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349E-5865-4F41-9D6F-2615A204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75DA-5B3D-4B4E-BBDE-D6668F17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4DF3-6EA4-441B-9E14-D9DC6BA8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4A93-E7DB-4C07-B95F-B352B1F1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65ED-4FC2-46EC-8ABE-BC24AC43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11ED-E4EA-4835-9A45-1D498DF3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2040-9484-4D47-8B29-CAF1E62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C9F1-27D3-4821-B253-F13D72B4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7FA0F-BEDF-4228-A91C-2250F293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E50A-4340-42F9-97AB-752BDAFC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6609-0E7A-4638-8C60-3A0993D7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FCF4-F6A0-430B-B1F4-7E2C002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69-29CD-41B7-A4A9-FE6B5B73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84979-1FF5-4FAB-9C8D-8B7016CC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7CC73-C6D2-476B-942D-5C4E1565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AA1A2-7E45-48F7-9171-390FE9C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28F07-A813-48D2-A9B6-47BB58BCB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079F3-5F8E-4486-96D7-96003C1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7E34E-427E-4863-BEC9-F8A340E6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3BD46-F932-4E1B-B4BD-FB87648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A82-1B84-4538-8DE9-3395BB2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BB9C2-2186-4E7E-8DD1-36377AA3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0689C-790D-4ADC-8636-64EC3A7F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CB687-88F1-4771-B233-8CC48321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D915-6861-4BD8-A5D9-896B6D6A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8243-0F58-4C69-9CC8-0CE0E8D0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EF68-6374-4F5E-93C7-A61F4253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F68C-681C-4DB0-AC83-D2FF7B75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46F0-97FA-4C3A-B8E6-D2AA74BC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9DC-8D4A-4B6B-8F0D-B1210E6DF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7B760-207D-4B57-949B-33A5776A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EB9B-2593-484D-8774-78974E1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3C67F-D0A4-48A5-B0C7-5ED95954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D0BA-234A-477F-974F-6333FA9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BBE6E-0FB4-4BA9-85E3-3A6FE2C5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27A38-3B75-4119-94D7-9AC3A193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F340-5A13-43C0-99E2-F2F73C98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B9910-B7FB-4E34-96ED-AD1D2BC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A50-B5E0-4F68-BC4C-8A3E7820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11371-6331-4719-8974-534F2EC5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38D4-52A6-448B-BC61-9C27A744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F0F7-8A9D-4D33-AAB4-69E44847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BBF9-D391-47CF-B32E-EB8C3E56305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E514-8C67-463B-977A-B08B60D9D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06E9-A7B2-418A-BB3F-B718B3EA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381-BBE2-4491-97D9-287CB6C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AC6712-BDB0-4C0F-8CC9-0D4459EA4B35}"/>
              </a:ext>
            </a:extLst>
          </p:cNvPr>
          <p:cNvSpPr/>
          <p:nvPr/>
        </p:nvSpPr>
        <p:spPr>
          <a:xfrm>
            <a:off x="6496878" y="1406389"/>
            <a:ext cx="5367131" cy="1911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4DB80-CF5C-4740-B184-D53296BD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2" y="1664802"/>
            <a:ext cx="5009322" cy="1465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89847-9508-4E37-ADE3-7040F8127884}"/>
              </a:ext>
            </a:extLst>
          </p:cNvPr>
          <p:cNvSpPr txBox="1"/>
          <p:nvPr/>
        </p:nvSpPr>
        <p:spPr>
          <a:xfrm>
            <a:off x="6586330" y="4326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Graha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 CIMB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Niaga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11</a:t>
            </a:r>
            <a:r>
              <a:rPr lang="en-US" b="1" i="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th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 floor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0DE6E-965C-4B90-8182-9290D985BB8C}"/>
              </a:ext>
            </a:extLst>
          </p:cNvPr>
          <p:cNvSpPr txBox="1"/>
          <p:nvPr/>
        </p:nvSpPr>
        <p:spPr>
          <a:xfrm>
            <a:off x="6586330" y="47658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Jl.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Jendral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Sudirman Kav.58 Jakarta Selatan www.financialsuite.com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D64E8-B2FD-4253-96D1-C8656002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63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A06787-1DAC-4630-AE0D-6884FFA64E6D}"/>
              </a:ext>
            </a:extLst>
          </p:cNvPr>
          <p:cNvSpPr txBox="1"/>
          <p:nvPr/>
        </p:nvSpPr>
        <p:spPr>
          <a:xfrm>
            <a:off x="7901609" y="3429000"/>
            <a:ext cx="634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your business solution</a:t>
            </a:r>
            <a:endParaRPr lang="id-ID" sz="18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D7577F-AC18-44A8-B627-DCD9FB9B9F91}"/>
              </a:ext>
            </a:extLst>
          </p:cNvPr>
          <p:cNvCxnSpPr/>
          <p:nvPr/>
        </p:nvCxnSpPr>
        <p:spPr>
          <a:xfrm>
            <a:off x="8560904" y="3798332"/>
            <a:ext cx="204083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87B5F-E37E-418D-A04B-95CFD13C2471}"/>
              </a:ext>
            </a:extLst>
          </p:cNvPr>
          <p:cNvCxnSpPr/>
          <p:nvPr/>
        </p:nvCxnSpPr>
        <p:spPr>
          <a:xfrm>
            <a:off x="8938591" y="3897723"/>
            <a:ext cx="2040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C5091-B242-41C3-BDF2-05A8453F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6" y="849791"/>
            <a:ext cx="6149007" cy="538038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833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2A1C25-165A-49DE-930A-6EB93ACD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10" y="0"/>
            <a:ext cx="2441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16">
            <a:extLst>
              <a:ext uri="{FF2B5EF4-FFF2-40B4-BE49-F238E27FC236}">
                <a16:creationId xmlns:a16="http://schemas.microsoft.com/office/drawing/2014/main" id="{75925763-1C2A-4CF4-8F32-50C0C482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37" r="16637"/>
          <a:stretch>
            <a:fillRect/>
          </a:stretch>
        </p:blipFill>
        <p:spPr>
          <a:xfrm>
            <a:off x="691148" y="1749287"/>
            <a:ext cx="4198903" cy="4227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C6E24-7273-4655-839B-1E971C7B49A7}"/>
              </a:ext>
            </a:extLst>
          </p:cNvPr>
          <p:cNvSpPr txBox="1"/>
          <p:nvPr/>
        </p:nvSpPr>
        <p:spPr>
          <a:xfrm>
            <a:off x="691147" y="881270"/>
            <a:ext cx="6875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Your Business Needs…</a:t>
            </a:r>
            <a:endParaRPr lang="id-ID" sz="2800" b="1" spc="3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AE082D-BACD-4261-8FDA-021F4429C5F6}"/>
              </a:ext>
            </a:extLst>
          </p:cNvPr>
          <p:cNvSpPr/>
          <p:nvPr/>
        </p:nvSpPr>
        <p:spPr>
          <a:xfrm>
            <a:off x="813694" y="4898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EF737-DDA4-428E-84FB-B44DF2B41AEA}"/>
              </a:ext>
            </a:extLst>
          </p:cNvPr>
          <p:cNvSpPr/>
          <p:nvPr/>
        </p:nvSpPr>
        <p:spPr>
          <a:xfrm>
            <a:off x="1337155" y="4898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2EF3C-B0FB-4A3D-9290-EB4EB22EE3E4}"/>
              </a:ext>
            </a:extLst>
          </p:cNvPr>
          <p:cNvSpPr/>
          <p:nvPr/>
        </p:nvSpPr>
        <p:spPr>
          <a:xfrm>
            <a:off x="5035824" y="2054088"/>
            <a:ext cx="6347792" cy="3922642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spc="300" dirty="0">
                <a:solidFill>
                  <a:schemeClr val="bg2">
                    <a:lumMod val="25000"/>
                  </a:schemeClr>
                </a:solidFill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</a:p>
        </p:txBody>
      </p:sp>
      <p:sp>
        <p:nvSpPr>
          <p:cNvPr id="12" name="Freeform 339">
            <a:extLst>
              <a:ext uri="{FF2B5EF4-FFF2-40B4-BE49-F238E27FC236}">
                <a16:creationId xmlns:a16="http://schemas.microsoft.com/office/drawing/2014/main" id="{8620E6E5-E218-4238-B334-C0796DBEC758}"/>
              </a:ext>
            </a:extLst>
          </p:cNvPr>
          <p:cNvSpPr>
            <a:spLocks noEditPoints="1"/>
          </p:cNvSpPr>
          <p:nvPr/>
        </p:nvSpPr>
        <p:spPr bwMode="auto">
          <a:xfrm>
            <a:off x="5266141" y="2431775"/>
            <a:ext cx="458209" cy="575858"/>
          </a:xfrm>
          <a:custGeom>
            <a:avLst/>
            <a:gdLst/>
            <a:ahLst/>
            <a:cxnLst>
              <a:cxn ang="0">
                <a:pos x="122" y="355"/>
              </a:cxn>
              <a:cxn ang="0">
                <a:pos x="122" y="255"/>
              </a:cxn>
              <a:cxn ang="0">
                <a:pos x="75" y="213"/>
              </a:cxn>
              <a:cxn ang="0">
                <a:pos x="155" y="278"/>
              </a:cxn>
              <a:cxn ang="0">
                <a:pos x="125" y="377"/>
              </a:cxn>
              <a:cxn ang="0">
                <a:pos x="106" y="430"/>
              </a:cxn>
              <a:cxn ang="0">
                <a:pos x="190" y="348"/>
              </a:cxn>
              <a:cxn ang="0">
                <a:pos x="181" y="241"/>
              </a:cxn>
              <a:cxn ang="0">
                <a:pos x="75" y="175"/>
              </a:cxn>
              <a:cxn ang="0">
                <a:pos x="57" y="164"/>
              </a:cxn>
              <a:cxn ang="0">
                <a:pos x="172" y="156"/>
              </a:cxn>
              <a:cxn ang="0">
                <a:pos x="200" y="239"/>
              </a:cxn>
              <a:cxn ang="0">
                <a:pos x="248" y="210"/>
              </a:cxn>
              <a:cxn ang="0">
                <a:pos x="223" y="147"/>
              </a:cxn>
              <a:cxn ang="0">
                <a:pos x="59" y="84"/>
              </a:cxn>
              <a:cxn ang="0">
                <a:pos x="103" y="96"/>
              </a:cxn>
              <a:cxn ang="0">
                <a:pos x="59" y="147"/>
              </a:cxn>
              <a:cxn ang="0">
                <a:pos x="110" y="163"/>
              </a:cxn>
              <a:cxn ang="0">
                <a:pos x="181" y="129"/>
              </a:cxn>
              <a:cxn ang="0">
                <a:pos x="265" y="166"/>
              </a:cxn>
              <a:cxn ang="0">
                <a:pos x="232" y="252"/>
              </a:cxn>
              <a:cxn ang="0">
                <a:pos x="267" y="280"/>
              </a:cxn>
              <a:cxn ang="0">
                <a:pos x="216" y="295"/>
              </a:cxn>
              <a:cxn ang="0">
                <a:pos x="270" y="320"/>
              </a:cxn>
              <a:cxn ang="0">
                <a:pos x="214" y="328"/>
              </a:cxn>
              <a:cxn ang="0">
                <a:pos x="263" y="342"/>
              </a:cxn>
              <a:cxn ang="0">
                <a:pos x="263" y="360"/>
              </a:cxn>
              <a:cxn ang="0">
                <a:pos x="145" y="433"/>
              </a:cxn>
              <a:cxn ang="0">
                <a:pos x="352" y="442"/>
              </a:cxn>
              <a:cxn ang="0">
                <a:pos x="321" y="53"/>
              </a:cxn>
              <a:cxn ang="0">
                <a:pos x="307" y="60"/>
              </a:cxn>
              <a:cxn ang="0">
                <a:pos x="284" y="39"/>
              </a:cxn>
              <a:cxn ang="0">
                <a:pos x="268" y="58"/>
              </a:cxn>
              <a:cxn ang="0">
                <a:pos x="249" y="56"/>
              </a:cxn>
              <a:cxn ang="0">
                <a:pos x="232" y="56"/>
              </a:cxn>
              <a:cxn ang="0">
                <a:pos x="213" y="58"/>
              </a:cxn>
              <a:cxn ang="0">
                <a:pos x="197" y="39"/>
              </a:cxn>
              <a:cxn ang="0">
                <a:pos x="174" y="60"/>
              </a:cxn>
              <a:cxn ang="0">
                <a:pos x="160" y="53"/>
              </a:cxn>
              <a:cxn ang="0">
                <a:pos x="143" y="56"/>
              </a:cxn>
              <a:cxn ang="0">
                <a:pos x="125" y="56"/>
              </a:cxn>
              <a:cxn ang="0">
                <a:pos x="106" y="58"/>
              </a:cxn>
              <a:cxn ang="0">
                <a:pos x="90" y="39"/>
              </a:cxn>
              <a:cxn ang="0">
                <a:pos x="106" y="2"/>
              </a:cxn>
              <a:cxn ang="0">
                <a:pos x="125" y="5"/>
              </a:cxn>
              <a:cxn ang="0">
                <a:pos x="141" y="2"/>
              </a:cxn>
              <a:cxn ang="0">
                <a:pos x="160" y="9"/>
              </a:cxn>
              <a:cxn ang="0">
                <a:pos x="179" y="5"/>
              </a:cxn>
              <a:cxn ang="0">
                <a:pos x="199" y="2"/>
              </a:cxn>
              <a:cxn ang="0">
                <a:pos x="214" y="5"/>
              </a:cxn>
              <a:cxn ang="0">
                <a:pos x="234" y="2"/>
              </a:cxn>
              <a:cxn ang="0">
                <a:pos x="249" y="5"/>
              </a:cxn>
              <a:cxn ang="0">
                <a:pos x="268" y="2"/>
              </a:cxn>
              <a:cxn ang="0">
                <a:pos x="284" y="5"/>
              </a:cxn>
              <a:cxn ang="0">
                <a:pos x="305" y="2"/>
              </a:cxn>
              <a:cxn ang="0">
                <a:pos x="321" y="9"/>
              </a:cxn>
              <a:cxn ang="0">
                <a:pos x="359" y="26"/>
              </a:cxn>
              <a:cxn ang="0">
                <a:pos x="370" y="438"/>
              </a:cxn>
              <a:cxn ang="0">
                <a:pos x="352" y="463"/>
              </a:cxn>
              <a:cxn ang="0">
                <a:pos x="0" y="152"/>
              </a:cxn>
              <a:cxn ang="0">
                <a:pos x="43" y="35"/>
              </a:cxn>
              <a:cxn ang="0">
                <a:pos x="90" y="5"/>
              </a:cxn>
            </a:cxnLst>
            <a:rect l="0" t="0" r="r" b="b"/>
            <a:pathLst>
              <a:path w="370" h="465">
                <a:moveTo>
                  <a:pt x="75" y="232"/>
                </a:moveTo>
                <a:lnTo>
                  <a:pt x="75" y="379"/>
                </a:lnTo>
                <a:lnTo>
                  <a:pt x="101" y="370"/>
                </a:lnTo>
                <a:lnTo>
                  <a:pt x="122" y="355"/>
                </a:lnTo>
                <a:lnTo>
                  <a:pt x="136" y="332"/>
                </a:lnTo>
                <a:lnTo>
                  <a:pt x="141" y="306"/>
                </a:lnTo>
                <a:lnTo>
                  <a:pt x="136" y="278"/>
                </a:lnTo>
                <a:lnTo>
                  <a:pt x="122" y="255"/>
                </a:lnTo>
                <a:lnTo>
                  <a:pt x="101" y="239"/>
                </a:lnTo>
                <a:lnTo>
                  <a:pt x="75" y="232"/>
                </a:lnTo>
                <a:close/>
                <a:moveTo>
                  <a:pt x="75" y="175"/>
                </a:moveTo>
                <a:lnTo>
                  <a:pt x="75" y="213"/>
                </a:lnTo>
                <a:lnTo>
                  <a:pt x="101" y="220"/>
                </a:lnTo>
                <a:lnTo>
                  <a:pt x="125" y="234"/>
                </a:lnTo>
                <a:lnTo>
                  <a:pt x="143" y="253"/>
                </a:lnTo>
                <a:lnTo>
                  <a:pt x="155" y="278"/>
                </a:lnTo>
                <a:lnTo>
                  <a:pt x="159" y="306"/>
                </a:lnTo>
                <a:lnTo>
                  <a:pt x="155" y="334"/>
                </a:lnTo>
                <a:lnTo>
                  <a:pt x="143" y="356"/>
                </a:lnTo>
                <a:lnTo>
                  <a:pt x="125" y="377"/>
                </a:lnTo>
                <a:lnTo>
                  <a:pt x="101" y="390"/>
                </a:lnTo>
                <a:lnTo>
                  <a:pt x="75" y="396"/>
                </a:lnTo>
                <a:lnTo>
                  <a:pt x="75" y="437"/>
                </a:lnTo>
                <a:lnTo>
                  <a:pt x="106" y="430"/>
                </a:lnTo>
                <a:lnTo>
                  <a:pt x="134" y="417"/>
                </a:lnTo>
                <a:lnTo>
                  <a:pt x="157" y="398"/>
                </a:lnTo>
                <a:lnTo>
                  <a:pt x="176" y="376"/>
                </a:lnTo>
                <a:lnTo>
                  <a:pt x="190" y="348"/>
                </a:lnTo>
                <a:lnTo>
                  <a:pt x="197" y="318"/>
                </a:lnTo>
                <a:lnTo>
                  <a:pt x="197" y="306"/>
                </a:lnTo>
                <a:lnTo>
                  <a:pt x="193" y="273"/>
                </a:lnTo>
                <a:lnTo>
                  <a:pt x="181" y="241"/>
                </a:lnTo>
                <a:lnTo>
                  <a:pt x="162" y="217"/>
                </a:lnTo>
                <a:lnTo>
                  <a:pt x="136" y="196"/>
                </a:lnTo>
                <a:lnTo>
                  <a:pt x="108" y="182"/>
                </a:lnTo>
                <a:lnTo>
                  <a:pt x="75" y="175"/>
                </a:lnTo>
                <a:close/>
                <a:moveTo>
                  <a:pt x="19" y="164"/>
                </a:moveTo>
                <a:lnTo>
                  <a:pt x="19" y="447"/>
                </a:lnTo>
                <a:lnTo>
                  <a:pt x="57" y="447"/>
                </a:lnTo>
                <a:lnTo>
                  <a:pt x="57" y="164"/>
                </a:lnTo>
                <a:lnTo>
                  <a:pt x="19" y="164"/>
                </a:lnTo>
                <a:close/>
                <a:moveTo>
                  <a:pt x="204" y="143"/>
                </a:moveTo>
                <a:lnTo>
                  <a:pt x="186" y="147"/>
                </a:lnTo>
                <a:lnTo>
                  <a:pt x="172" y="156"/>
                </a:lnTo>
                <a:lnTo>
                  <a:pt x="162" y="170"/>
                </a:lnTo>
                <a:lnTo>
                  <a:pt x="157" y="187"/>
                </a:lnTo>
                <a:lnTo>
                  <a:pt x="181" y="210"/>
                </a:lnTo>
                <a:lnTo>
                  <a:pt x="200" y="239"/>
                </a:lnTo>
                <a:lnTo>
                  <a:pt x="204" y="239"/>
                </a:lnTo>
                <a:lnTo>
                  <a:pt x="223" y="236"/>
                </a:lnTo>
                <a:lnTo>
                  <a:pt x="237" y="225"/>
                </a:lnTo>
                <a:lnTo>
                  <a:pt x="248" y="210"/>
                </a:lnTo>
                <a:lnTo>
                  <a:pt x="251" y="191"/>
                </a:lnTo>
                <a:lnTo>
                  <a:pt x="248" y="171"/>
                </a:lnTo>
                <a:lnTo>
                  <a:pt x="237" y="157"/>
                </a:lnTo>
                <a:lnTo>
                  <a:pt x="223" y="147"/>
                </a:lnTo>
                <a:lnTo>
                  <a:pt x="204" y="143"/>
                </a:lnTo>
                <a:close/>
                <a:moveTo>
                  <a:pt x="64" y="39"/>
                </a:moveTo>
                <a:lnTo>
                  <a:pt x="59" y="44"/>
                </a:lnTo>
                <a:lnTo>
                  <a:pt x="59" y="84"/>
                </a:lnTo>
                <a:lnTo>
                  <a:pt x="97" y="84"/>
                </a:lnTo>
                <a:lnTo>
                  <a:pt x="101" y="86"/>
                </a:lnTo>
                <a:lnTo>
                  <a:pt x="103" y="89"/>
                </a:lnTo>
                <a:lnTo>
                  <a:pt x="103" y="96"/>
                </a:lnTo>
                <a:lnTo>
                  <a:pt x="101" y="100"/>
                </a:lnTo>
                <a:lnTo>
                  <a:pt x="97" y="101"/>
                </a:lnTo>
                <a:lnTo>
                  <a:pt x="59" y="101"/>
                </a:lnTo>
                <a:lnTo>
                  <a:pt x="59" y="147"/>
                </a:lnTo>
                <a:lnTo>
                  <a:pt x="70" y="147"/>
                </a:lnTo>
                <a:lnTo>
                  <a:pt x="75" y="152"/>
                </a:lnTo>
                <a:lnTo>
                  <a:pt x="75" y="156"/>
                </a:lnTo>
                <a:lnTo>
                  <a:pt x="110" y="163"/>
                </a:lnTo>
                <a:lnTo>
                  <a:pt x="139" y="175"/>
                </a:lnTo>
                <a:lnTo>
                  <a:pt x="148" y="156"/>
                </a:lnTo>
                <a:lnTo>
                  <a:pt x="162" y="140"/>
                </a:lnTo>
                <a:lnTo>
                  <a:pt x="181" y="129"/>
                </a:lnTo>
                <a:lnTo>
                  <a:pt x="204" y="126"/>
                </a:lnTo>
                <a:lnTo>
                  <a:pt x="230" y="131"/>
                </a:lnTo>
                <a:lnTo>
                  <a:pt x="251" y="145"/>
                </a:lnTo>
                <a:lnTo>
                  <a:pt x="265" y="166"/>
                </a:lnTo>
                <a:lnTo>
                  <a:pt x="270" y="191"/>
                </a:lnTo>
                <a:lnTo>
                  <a:pt x="265" y="217"/>
                </a:lnTo>
                <a:lnTo>
                  <a:pt x="253" y="236"/>
                </a:lnTo>
                <a:lnTo>
                  <a:pt x="232" y="252"/>
                </a:lnTo>
                <a:lnTo>
                  <a:pt x="207" y="257"/>
                </a:lnTo>
                <a:lnTo>
                  <a:pt x="213" y="278"/>
                </a:lnTo>
                <a:lnTo>
                  <a:pt x="263" y="278"/>
                </a:lnTo>
                <a:lnTo>
                  <a:pt x="267" y="280"/>
                </a:lnTo>
                <a:lnTo>
                  <a:pt x="270" y="287"/>
                </a:lnTo>
                <a:lnTo>
                  <a:pt x="267" y="293"/>
                </a:lnTo>
                <a:lnTo>
                  <a:pt x="263" y="295"/>
                </a:lnTo>
                <a:lnTo>
                  <a:pt x="216" y="295"/>
                </a:lnTo>
                <a:lnTo>
                  <a:pt x="216" y="309"/>
                </a:lnTo>
                <a:lnTo>
                  <a:pt x="260" y="309"/>
                </a:lnTo>
                <a:lnTo>
                  <a:pt x="267" y="313"/>
                </a:lnTo>
                <a:lnTo>
                  <a:pt x="270" y="320"/>
                </a:lnTo>
                <a:lnTo>
                  <a:pt x="268" y="323"/>
                </a:lnTo>
                <a:lnTo>
                  <a:pt x="267" y="325"/>
                </a:lnTo>
                <a:lnTo>
                  <a:pt x="260" y="328"/>
                </a:lnTo>
                <a:lnTo>
                  <a:pt x="214" y="328"/>
                </a:lnTo>
                <a:lnTo>
                  <a:pt x="213" y="332"/>
                </a:lnTo>
                <a:lnTo>
                  <a:pt x="213" y="337"/>
                </a:lnTo>
                <a:lnTo>
                  <a:pt x="211" y="342"/>
                </a:lnTo>
                <a:lnTo>
                  <a:pt x="263" y="342"/>
                </a:lnTo>
                <a:lnTo>
                  <a:pt x="267" y="344"/>
                </a:lnTo>
                <a:lnTo>
                  <a:pt x="270" y="351"/>
                </a:lnTo>
                <a:lnTo>
                  <a:pt x="267" y="358"/>
                </a:lnTo>
                <a:lnTo>
                  <a:pt x="263" y="360"/>
                </a:lnTo>
                <a:lnTo>
                  <a:pt x="206" y="360"/>
                </a:lnTo>
                <a:lnTo>
                  <a:pt x="190" y="388"/>
                </a:lnTo>
                <a:lnTo>
                  <a:pt x="171" y="412"/>
                </a:lnTo>
                <a:lnTo>
                  <a:pt x="145" y="433"/>
                </a:lnTo>
                <a:lnTo>
                  <a:pt x="115" y="447"/>
                </a:lnTo>
                <a:lnTo>
                  <a:pt x="344" y="447"/>
                </a:lnTo>
                <a:lnTo>
                  <a:pt x="351" y="444"/>
                </a:lnTo>
                <a:lnTo>
                  <a:pt x="352" y="442"/>
                </a:lnTo>
                <a:lnTo>
                  <a:pt x="352" y="44"/>
                </a:lnTo>
                <a:lnTo>
                  <a:pt x="347" y="39"/>
                </a:lnTo>
                <a:lnTo>
                  <a:pt x="321" y="39"/>
                </a:lnTo>
                <a:lnTo>
                  <a:pt x="321" y="53"/>
                </a:lnTo>
                <a:lnTo>
                  <a:pt x="319" y="56"/>
                </a:lnTo>
                <a:lnTo>
                  <a:pt x="317" y="58"/>
                </a:lnTo>
                <a:lnTo>
                  <a:pt x="310" y="61"/>
                </a:lnTo>
                <a:lnTo>
                  <a:pt x="307" y="60"/>
                </a:lnTo>
                <a:lnTo>
                  <a:pt x="303" y="56"/>
                </a:lnTo>
                <a:lnTo>
                  <a:pt x="302" y="53"/>
                </a:lnTo>
                <a:lnTo>
                  <a:pt x="302" y="39"/>
                </a:lnTo>
                <a:lnTo>
                  <a:pt x="284" y="39"/>
                </a:lnTo>
                <a:lnTo>
                  <a:pt x="284" y="56"/>
                </a:lnTo>
                <a:lnTo>
                  <a:pt x="282" y="58"/>
                </a:lnTo>
                <a:lnTo>
                  <a:pt x="275" y="61"/>
                </a:lnTo>
                <a:lnTo>
                  <a:pt x="268" y="58"/>
                </a:lnTo>
                <a:lnTo>
                  <a:pt x="267" y="56"/>
                </a:lnTo>
                <a:lnTo>
                  <a:pt x="267" y="39"/>
                </a:lnTo>
                <a:lnTo>
                  <a:pt x="249" y="39"/>
                </a:lnTo>
                <a:lnTo>
                  <a:pt x="249" y="56"/>
                </a:lnTo>
                <a:lnTo>
                  <a:pt x="248" y="58"/>
                </a:lnTo>
                <a:lnTo>
                  <a:pt x="241" y="61"/>
                </a:lnTo>
                <a:lnTo>
                  <a:pt x="234" y="58"/>
                </a:lnTo>
                <a:lnTo>
                  <a:pt x="232" y="56"/>
                </a:lnTo>
                <a:lnTo>
                  <a:pt x="232" y="39"/>
                </a:lnTo>
                <a:lnTo>
                  <a:pt x="214" y="39"/>
                </a:lnTo>
                <a:lnTo>
                  <a:pt x="214" y="56"/>
                </a:lnTo>
                <a:lnTo>
                  <a:pt x="213" y="58"/>
                </a:lnTo>
                <a:lnTo>
                  <a:pt x="206" y="61"/>
                </a:lnTo>
                <a:lnTo>
                  <a:pt x="199" y="58"/>
                </a:lnTo>
                <a:lnTo>
                  <a:pt x="197" y="56"/>
                </a:lnTo>
                <a:lnTo>
                  <a:pt x="197" y="39"/>
                </a:lnTo>
                <a:lnTo>
                  <a:pt x="179" y="39"/>
                </a:lnTo>
                <a:lnTo>
                  <a:pt x="179" y="56"/>
                </a:lnTo>
                <a:lnTo>
                  <a:pt x="176" y="58"/>
                </a:lnTo>
                <a:lnTo>
                  <a:pt x="174" y="60"/>
                </a:lnTo>
                <a:lnTo>
                  <a:pt x="171" y="61"/>
                </a:lnTo>
                <a:lnTo>
                  <a:pt x="164" y="58"/>
                </a:lnTo>
                <a:lnTo>
                  <a:pt x="162" y="56"/>
                </a:lnTo>
                <a:lnTo>
                  <a:pt x="160" y="53"/>
                </a:lnTo>
                <a:lnTo>
                  <a:pt x="160" y="39"/>
                </a:lnTo>
                <a:lnTo>
                  <a:pt x="145" y="39"/>
                </a:lnTo>
                <a:lnTo>
                  <a:pt x="145" y="53"/>
                </a:lnTo>
                <a:lnTo>
                  <a:pt x="143" y="56"/>
                </a:lnTo>
                <a:lnTo>
                  <a:pt x="141" y="58"/>
                </a:lnTo>
                <a:lnTo>
                  <a:pt x="134" y="61"/>
                </a:lnTo>
                <a:lnTo>
                  <a:pt x="127" y="58"/>
                </a:lnTo>
                <a:lnTo>
                  <a:pt x="125" y="56"/>
                </a:lnTo>
                <a:lnTo>
                  <a:pt x="125" y="39"/>
                </a:lnTo>
                <a:lnTo>
                  <a:pt x="108" y="39"/>
                </a:lnTo>
                <a:lnTo>
                  <a:pt x="108" y="56"/>
                </a:lnTo>
                <a:lnTo>
                  <a:pt x="106" y="58"/>
                </a:lnTo>
                <a:lnTo>
                  <a:pt x="99" y="61"/>
                </a:lnTo>
                <a:lnTo>
                  <a:pt x="92" y="58"/>
                </a:lnTo>
                <a:lnTo>
                  <a:pt x="90" y="56"/>
                </a:lnTo>
                <a:lnTo>
                  <a:pt x="90" y="39"/>
                </a:lnTo>
                <a:lnTo>
                  <a:pt x="64" y="39"/>
                </a:lnTo>
                <a:close/>
                <a:moveTo>
                  <a:pt x="96" y="0"/>
                </a:move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08" y="21"/>
                </a:lnTo>
                <a:lnTo>
                  <a:pt x="125" y="21"/>
                </a:lnTo>
                <a:lnTo>
                  <a:pt x="125" y="5"/>
                </a:lnTo>
                <a:lnTo>
                  <a:pt x="127" y="2"/>
                </a:lnTo>
                <a:lnTo>
                  <a:pt x="131" y="0"/>
                </a:lnTo>
                <a:lnTo>
                  <a:pt x="138" y="0"/>
                </a:lnTo>
                <a:lnTo>
                  <a:pt x="141" y="2"/>
                </a:lnTo>
                <a:lnTo>
                  <a:pt x="145" y="9"/>
                </a:lnTo>
                <a:lnTo>
                  <a:pt x="145" y="21"/>
                </a:lnTo>
                <a:lnTo>
                  <a:pt x="160" y="21"/>
                </a:lnTo>
                <a:lnTo>
                  <a:pt x="160" y="9"/>
                </a:lnTo>
                <a:lnTo>
                  <a:pt x="164" y="2"/>
                </a:lnTo>
                <a:lnTo>
                  <a:pt x="167" y="0"/>
                </a:lnTo>
                <a:lnTo>
                  <a:pt x="174" y="0"/>
                </a:lnTo>
                <a:lnTo>
                  <a:pt x="179" y="5"/>
                </a:lnTo>
                <a:lnTo>
                  <a:pt x="179" y="21"/>
                </a:lnTo>
                <a:lnTo>
                  <a:pt x="197" y="21"/>
                </a:lnTo>
                <a:lnTo>
                  <a:pt x="197" y="5"/>
                </a:lnTo>
                <a:lnTo>
                  <a:pt x="199" y="2"/>
                </a:lnTo>
                <a:lnTo>
                  <a:pt x="202" y="0"/>
                </a:lnTo>
                <a:lnTo>
                  <a:pt x="209" y="0"/>
                </a:lnTo>
                <a:lnTo>
                  <a:pt x="213" y="2"/>
                </a:lnTo>
                <a:lnTo>
                  <a:pt x="214" y="5"/>
                </a:lnTo>
                <a:lnTo>
                  <a:pt x="214" y="21"/>
                </a:lnTo>
                <a:lnTo>
                  <a:pt x="232" y="21"/>
                </a:lnTo>
                <a:lnTo>
                  <a:pt x="232" y="5"/>
                </a:lnTo>
                <a:lnTo>
                  <a:pt x="234" y="2"/>
                </a:lnTo>
                <a:lnTo>
                  <a:pt x="237" y="0"/>
                </a:lnTo>
                <a:lnTo>
                  <a:pt x="244" y="0"/>
                </a:lnTo>
                <a:lnTo>
                  <a:pt x="248" y="2"/>
                </a:lnTo>
                <a:lnTo>
                  <a:pt x="249" y="5"/>
                </a:lnTo>
                <a:lnTo>
                  <a:pt x="249" y="21"/>
                </a:lnTo>
                <a:lnTo>
                  <a:pt x="267" y="21"/>
                </a:lnTo>
                <a:lnTo>
                  <a:pt x="267" y="5"/>
                </a:lnTo>
                <a:lnTo>
                  <a:pt x="268" y="2"/>
                </a:lnTo>
                <a:lnTo>
                  <a:pt x="272" y="0"/>
                </a:lnTo>
                <a:lnTo>
                  <a:pt x="279" y="0"/>
                </a:lnTo>
                <a:lnTo>
                  <a:pt x="282" y="2"/>
                </a:lnTo>
                <a:lnTo>
                  <a:pt x="284" y="5"/>
                </a:lnTo>
                <a:lnTo>
                  <a:pt x="284" y="21"/>
                </a:lnTo>
                <a:lnTo>
                  <a:pt x="302" y="21"/>
                </a:lnTo>
                <a:lnTo>
                  <a:pt x="302" y="9"/>
                </a:lnTo>
                <a:lnTo>
                  <a:pt x="305" y="2"/>
                </a:lnTo>
                <a:lnTo>
                  <a:pt x="307" y="0"/>
                </a:lnTo>
                <a:lnTo>
                  <a:pt x="314" y="0"/>
                </a:lnTo>
                <a:lnTo>
                  <a:pt x="317" y="2"/>
                </a:lnTo>
                <a:lnTo>
                  <a:pt x="321" y="9"/>
                </a:lnTo>
                <a:lnTo>
                  <a:pt x="321" y="21"/>
                </a:lnTo>
                <a:lnTo>
                  <a:pt x="344" y="21"/>
                </a:lnTo>
                <a:lnTo>
                  <a:pt x="352" y="23"/>
                </a:lnTo>
                <a:lnTo>
                  <a:pt x="359" y="26"/>
                </a:lnTo>
                <a:lnTo>
                  <a:pt x="364" y="32"/>
                </a:lnTo>
                <a:lnTo>
                  <a:pt x="368" y="39"/>
                </a:lnTo>
                <a:lnTo>
                  <a:pt x="370" y="47"/>
                </a:lnTo>
                <a:lnTo>
                  <a:pt x="370" y="438"/>
                </a:lnTo>
                <a:lnTo>
                  <a:pt x="368" y="447"/>
                </a:lnTo>
                <a:lnTo>
                  <a:pt x="364" y="454"/>
                </a:lnTo>
                <a:lnTo>
                  <a:pt x="359" y="459"/>
                </a:lnTo>
                <a:lnTo>
                  <a:pt x="352" y="463"/>
                </a:lnTo>
                <a:lnTo>
                  <a:pt x="344" y="465"/>
                </a:lnTo>
                <a:lnTo>
                  <a:pt x="5" y="465"/>
                </a:lnTo>
                <a:lnTo>
                  <a:pt x="0" y="459"/>
                </a:lnTo>
                <a:lnTo>
                  <a:pt x="0" y="152"/>
                </a:lnTo>
                <a:lnTo>
                  <a:pt x="5" y="147"/>
                </a:lnTo>
                <a:lnTo>
                  <a:pt x="40" y="147"/>
                </a:lnTo>
                <a:lnTo>
                  <a:pt x="40" y="47"/>
                </a:lnTo>
                <a:lnTo>
                  <a:pt x="43" y="35"/>
                </a:lnTo>
                <a:lnTo>
                  <a:pt x="54" y="25"/>
                </a:lnTo>
                <a:lnTo>
                  <a:pt x="68" y="21"/>
                </a:lnTo>
                <a:lnTo>
                  <a:pt x="90" y="21"/>
                </a:lnTo>
                <a:lnTo>
                  <a:pt x="90" y="5"/>
                </a:lnTo>
                <a:lnTo>
                  <a:pt x="92" y="2"/>
                </a:lnTo>
                <a:lnTo>
                  <a:pt x="96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CD3499-B8D5-4566-ABE5-3FD1A866E47A}"/>
              </a:ext>
            </a:extLst>
          </p:cNvPr>
          <p:cNvGrpSpPr/>
          <p:nvPr/>
        </p:nvGrpSpPr>
        <p:grpSpPr>
          <a:xfrm>
            <a:off x="5309104" y="3613533"/>
            <a:ext cx="550513" cy="571357"/>
            <a:chOff x="8741569" y="765175"/>
            <a:chExt cx="712787" cy="739775"/>
          </a:xfrm>
          <a:solidFill>
            <a:srgbClr val="05172E"/>
          </a:solidFill>
        </p:grpSpPr>
        <p:sp>
          <p:nvSpPr>
            <p:cNvPr id="15" name="Freeform 312">
              <a:extLst>
                <a:ext uri="{FF2B5EF4-FFF2-40B4-BE49-F238E27FC236}">
                  <a16:creationId xmlns:a16="http://schemas.microsoft.com/office/drawing/2014/main" id="{569B4632-F43A-4940-8E8B-1E8D9A406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206" y="914400"/>
              <a:ext cx="414338" cy="590550"/>
            </a:xfrm>
            <a:custGeom>
              <a:avLst/>
              <a:gdLst/>
              <a:ahLst/>
              <a:cxnLst>
                <a:cxn ang="0">
                  <a:pos x="111" y="353"/>
                </a:cxn>
                <a:cxn ang="0">
                  <a:pos x="152" y="342"/>
                </a:cxn>
                <a:cxn ang="0">
                  <a:pos x="99" y="280"/>
                </a:cxn>
                <a:cxn ang="0">
                  <a:pos x="162" y="325"/>
                </a:cxn>
                <a:cxn ang="0">
                  <a:pos x="139" y="311"/>
                </a:cxn>
                <a:cxn ang="0">
                  <a:pos x="132" y="302"/>
                </a:cxn>
                <a:cxn ang="0">
                  <a:pos x="139" y="293"/>
                </a:cxn>
                <a:cxn ang="0">
                  <a:pos x="162" y="280"/>
                </a:cxn>
                <a:cxn ang="0">
                  <a:pos x="131" y="18"/>
                </a:cxn>
                <a:cxn ang="0">
                  <a:pos x="75" y="33"/>
                </a:cxn>
                <a:cxn ang="0">
                  <a:pos x="35" y="74"/>
                </a:cxn>
                <a:cxn ang="0">
                  <a:pos x="19" y="131"/>
                </a:cxn>
                <a:cxn ang="0">
                  <a:pos x="33" y="185"/>
                </a:cxn>
                <a:cxn ang="0">
                  <a:pos x="73" y="227"/>
                </a:cxn>
                <a:cxn ang="0">
                  <a:pos x="94" y="248"/>
                </a:cxn>
                <a:cxn ang="0">
                  <a:pos x="164" y="262"/>
                </a:cxn>
                <a:cxn ang="0">
                  <a:pos x="178" y="236"/>
                </a:cxn>
                <a:cxn ang="0">
                  <a:pos x="213" y="208"/>
                </a:cxn>
                <a:cxn ang="0">
                  <a:pos x="241" y="159"/>
                </a:cxn>
                <a:cxn ang="0">
                  <a:pos x="241" y="101"/>
                </a:cxn>
                <a:cxn ang="0">
                  <a:pos x="211" y="51"/>
                </a:cxn>
                <a:cxn ang="0">
                  <a:pos x="160" y="21"/>
                </a:cxn>
                <a:cxn ang="0">
                  <a:pos x="131" y="0"/>
                </a:cxn>
                <a:cxn ang="0">
                  <a:pos x="197" y="18"/>
                </a:cxn>
                <a:cxn ang="0">
                  <a:pos x="244" y="65"/>
                </a:cxn>
                <a:cxn ang="0">
                  <a:pos x="261" y="131"/>
                </a:cxn>
                <a:cxn ang="0">
                  <a:pos x="244" y="196"/>
                </a:cxn>
                <a:cxn ang="0">
                  <a:pos x="199" y="241"/>
                </a:cxn>
                <a:cxn ang="0">
                  <a:pos x="183" y="260"/>
                </a:cxn>
                <a:cxn ang="0">
                  <a:pos x="181" y="334"/>
                </a:cxn>
                <a:cxn ang="0">
                  <a:pos x="174" y="342"/>
                </a:cxn>
                <a:cxn ang="0">
                  <a:pos x="169" y="365"/>
                </a:cxn>
                <a:cxn ang="0">
                  <a:pos x="160" y="372"/>
                </a:cxn>
                <a:cxn ang="0">
                  <a:pos x="96" y="369"/>
                </a:cxn>
                <a:cxn ang="0">
                  <a:pos x="94" y="342"/>
                </a:cxn>
                <a:cxn ang="0">
                  <a:pos x="83" y="341"/>
                </a:cxn>
                <a:cxn ang="0">
                  <a:pos x="82" y="271"/>
                </a:cxn>
                <a:cxn ang="0">
                  <a:pos x="75" y="252"/>
                </a:cxn>
                <a:cxn ang="0">
                  <a:pos x="38" y="222"/>
                </a:cxn>
                <a:cxn ang="0">
                  <a:pos x="5" y="164"/>
                </a:cxn>
                <a:cxn ang="0">
                  <a:pos x="5" y="96"/>
                </a:cxn>
                <a:cxn ang="0">
                  <a:pos x="38" y="39"/>
                </a:cxn>
                <a:cxn ang="0">
                  <a:pos x="96" y="5"/>
                </a:cxn>
              </a:cxnLst>
              <a:rect l="0" t="0" r="r" b="b"/>
              <a:pathLst>
                <a:path w="261" h="372">
                  <a:moveTo>
                    <a:pt x="111" y="342"/>
                  </a:moveTo>
                  <a:lnTo>
                    <a:pt x="111" y="353"/>
                  </a:lnTo>
                  <a:lnTo>
                    <a:pt x="152" y="353"/>
                  </a:lnTo>
                  <a:lnTo>
                    <a:pt x="152" y="342"/>
                  </a:lnTo>
                  <a:lnTo>
                    <a:pt x="111" y="342"/>
                  </a:lnTo>
                  <a:close/>
                  <a:moveTo>
                    <a:pt x="99" y="280"/>
                  </a:moveTo>
                  <a:lnTo>
                    <a:pt x="99" y="325"/>
                  </a:lnTo>
                  <a:lnTo>
                    <a:pt x="162" y="325"/>
                  </a:lnTo>
                  <a:lnTo>
                    <a:pt x="162" y="311"/>
                  </a:lnTo>
                  <a:lnTo>
                    <a:pt x="139" y="311"/>
                  </a:lnTo>
                  <a:lnTo>
                    <a:pt x="136" y="309"/>
                  </a:lnTo>
                  <a:lnTo>
                    <a:pt x="132" y="302"/>
                  </a:lnTo>
                  <a:lnTo>
                    <a:pt x="136" y="295"/>
                  </a:lnTo>
                  <a:lnTo>
                    <a:pt x="139" y="293"/>
                  </a:lnTo>
                  <a:lnTo>
                    <a:pt x="162" y="293"/>
                  </a:lnTo>
                  <a:lnTo>
                    <a:pt x="162" y="280"/>
                  </a:lnTo>
                  <a:lnTo>
                    <a:pt x="99" y="280"/>
                  </a:lnTo>
                  <a:close/>
                  <a:moveTo>
                    <a:pt x="131" y="18"/>
                  </a:moveTo>
                  <a:lnTo>
                    <a:pt x="101" y="21"/>
                  </a:lnTo>
                  <a:lnTo>
                    <a:pt x="75" y="33"/>
                  </a:lnTo>
                  <a:lnTo>
                    <a:pt x="52" y="51"/>
                  </a:lnTo>
                  <a:lnTo>
                    <a:pt x="35" y="74"/>
                  </a:lnTo>
                  <a:lnTo>
                    <a:pt x="22" y="101"/>
                  </a:lnTo>
                  <a:lnTo>
                    <a:pt x="19" y="131"/>
                  </a:lnTo>
                  <a:lnTo>
                    <a:pt x="22" y="159"/>
                  </a:lnTo>
                  <a:lnTo>
                    <a:pt x="33" y="185"/>
                  </a:lnTo>
                  <a:lnTo>
                    <a:pt x="50" y="208"/>
                  </a:lnTo>
                  <a:lnTo>
                    <a:pt x="73" y="227"/>
                  </a:lnTo>
                  <a:lnTo>
                    <a:pt x="85" y="236"/>
                  </a:lnTo>
                  <a:lnTo>
                    <a:pt x="94" y="248"/>
                  </a:lnTo>
                  <a:lnTo>
                    <a:pt x="99" y="262"/>
                  </a:lnTo>
                  <a:lnTo>
                    <a:pt x="164" y="262"/>
                  </a:lnTo>
                  <a:lnTo>
                    <a:pt x="169" y="248"/>
                  </a:lnTo>
                  <a:lnTo>
                    <a:pt x="178" y="236"/>
                  </a:lnTo>
                  <a:lnTo>
                    <a:pt x="190" y="227"/>
                  </a:lnTo>
                  <a:lnTo>
                    <a:pt x="213" y="208"/>
                  </a:lnTo>
                  <a:lnTo>
                    <a:pt x="230" y="185"/>
                  </a:lnTo>
                  <a:lnTo>
                    <a:pt x="241" y="159"/>
                  </a:lnTo>
                  <a:lnTo>
                    <a:pt x="244" y="131"/>
                  </a:lnTo>
                  <a:lnTo>
                    <a:pt x="241" y="101"/>
                  </a:lnTo>
                  <a:lnTo>
                    <a:pt x="228" y="74"/>
                  </a:lnTo>
                  <a:lnTo>
                    <a:pt x="211" y="51"/>
                  </a:lnTo>
                  <a:lnTo>
                    <a:pt x="188" y="33"/>
                  </a:lnTo>
                  <a:lnTo>
                    <a:pt x="160" y="21"/>
                  </a:lnTo>
                  <a:lnTo>
                    <a:pt x="131" y="18"/>
                  </a:lnTo>
                  <a:close/>
                  <a:moveTo>
                    <a:pt x="131" y="0"/>
                  </a:moveTo>
                  <a:lnTo>
                    <a:pt x="165" y="5"/>
                  </a:lnTo>
                  <a:lnTo>
                    <a:pt x="197" y="18"/>
                  </a:lnTo>
                  <a:lnTo>
                    <a:pt x="223" y="39"/>
                  </a:lnTo>
                  <a:lnTo>
                    <a:pt x="244" y="65"/>
                  </a:lnTo>
                  <a:lnTo>
                    <a:pt x="256" y="96"/>
                  </a:lnTo>
                  <a:lnTo>
                    <a:pt x="261" y="131"/>
                  </a:lnTo>
                  <a:lnTo>
                    <a:pt x="258" y="164"/>
                  </a:lnTo>
                  <a:lnTo>
                    <a:pt x="244" y="196"/>
                  </a:lnTo>
                  <a:lnTo>
                    <a:pt x="225" y="222"/>
                  </a:lnTo>
                  <a:lnTo>
                    <a:pt x="199" y="241"/>
                  </a:lnTo>
                  <a:lnTo>
                    <a:pt x="188" y="252"/>
                  </a:lnTo>
                  <a:lnTo>
                    <a:pt x="183" y="260"/>
                  </a:lnTo>
                  <a:lnTo>
                    <a:pt x="181" y="271"/>
                  </a:lnTo>
                  <a:lnTo>
                    <a:pt x="181" y="334"/>
                  </a:lnTo>
                  <a:lnTo>
                    <a:pt x="178" y="341"/>
                  </a:lnTo>
                  <a:lnTo>
                    <a:pt x="174" y="342"/>
                  </a:lnTo>
                  <a:lnTo>
                    <a:pt x="169" y="342"/>
                  </a:lnTo>
                  <a:lnTo>
                    <a:pt x="169" y="365"/>
                  </a:lnTo>
                  <a:lnTo>
                    <a:pt x="167" y="369"/>
                  </a:lnTo>
                  <a:lnTo>
                    <a:pt x="160" y="372"/>
                  </a:lnTo>
                  <a:lnTo>
                    <a:pt x="103" y="372"/>
                  </a:lnTo>
                  <a:lnTo>
                    <a:pt x="96" y="369"/>
                  </a:lnTo>
                  <a:lnTo>
                    <a:pt x="94" y="365"/>
                  </a:lnTo>
                  <a:lnTo>
                    <a:pt x="94" y="342"/>
                  </a:lnTo>
                  <a:lnTo>
                    <a:pt x="87" y="342"/>
                  </a:lnTo>
                  <a:lnTo>
                    <a:pt x="83" y="341"/>
                  </a:lnTo>
                  <a:lnTo>
                    <a:pt x="82" y="337"/>
                  </a:lnTo>
                  <a:lnTo>
                    <a:pt x="82" y="271"/>
                  </a:lnTo>
                  <a:lnTo>
                    <a:pt x="80" y="260"/>
                  </a:lnTo>
                  <a:lnTo>
                    <a:pt x="75" y="252"/>
                  </a:lnTo>
                  <a:lnTo>
                    <a:pt x="63" y="241"/>
                  </a:lnTo>
                  <a:lnTo>
                    <a:pt x="38" y="222"/>
                  </a:lnTo>
                  <a:lnTo>
                    <a:pt x="17" y="196"/>
                  </a:lnTo>
                  <a:lnTo>
                    <a:pt x="5" y="164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7" y="65"/>
                  </a:lnTo>
                  <a:lnTo>
                    <a:pt x="38" y="39"/>
                  </a:lnTo>
                  <a:lnTo>
                    <a:pt x="64" y="18"/>
                  </a:lnTo>
                  <a:lnTo>
                    <a:pt x="96" y="5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13">
              <a:extLst>
                <a:ext uri="{FF2B5EF4-FFF2-40B4-BE49-F238E27FC236}">
                  <a16:creationId xmlns:a16="http://schemas.microsoft.com/office/drawing/2014/main" id="{BCC55315-D936-4CBF-8B7B-9C59D2361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9556" y="976312"/>
              <a:ext cx="30163" cy="301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17" y="3"/>
                </a:cxn>
                <a:cxn ang="0">
                  <a:pos x="19" y="7"/>
                </a:cxn>
                <a:cxn ang="0">
                  <a:pos x="19" y="10"/>
                </a:cxn>
                <a:cxn ang="0">
                  <a:pos x="15" y="17"/>
                </a:cxn>
                <a:cxn ang="0">
                  <a:pos x="14" y="19"/>
                </a:cxn>
                <a:cxn ang="0">
                  <a:pos x="10" y="19"/>
                </a:cxn>
                <a:cxn ang="0">
                  <a:pos x="8" y="17"/>
                </a:cxn>
                <a:cxn ang="0">
                  <a:pos x="5" y="17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3" y="1"/>
                </a:cxn>
                <a:cxn ang="0">
                  <a:pos x="7" y="0"/>
                </a:cxn>
              </a:cxnLst>
              <a:rect l="0" t="0" r="r" b="b"/>
              <a:pathLst>
                <a:path w="19" h="19">
                  <a:moveTo>
                    <a:pt x="7" y="0"/>
                  </a:moveTo>
                  <a:lnTo>
                    <a:pt x="10" y="0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8" y="17"/>
                  </a:lnTo>
                  <a:lnTo>
                    <a:pt x="5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14">
              <a:extLst>
                <a:ext uri="{FF2B5EF4-FFF2-40B4-BE49-F238E27FC236}">
                  <a16:creationId xmlns:a16="http://schemas.microsoft.com/office/drawing/2014/main" id="{7C93EE90-B094-4736-9090-6F6DC4A7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7656" y="1000125"/>
              <a:ext cx="73025" cy="1809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2"/>
                </a:cxn>
                <a:cxn ang="0">
                  <a:pos x="14" y="4"/>
                </a:cxn>
                <a:cxn ang="0">
                  <a:pos x="32" y="25"/>
                </a:cxn>
                <a:cxn ang="0">
                  <a:pos x="42" y="49"/>
                </a:cxn>
                <a:cxn ang="0">
                  <a:pos x="46" y="77"/>
                </a:cxn>
                <a:cxn ang="0">
                  <a:pos x="44" y="91"/>
                </a:cxn>
                <a:cxn ang="0">
                  <a:pos x="40" y="107"/>
                </a:cxn>
                <a:cxn ang="0">
                  <a:pos x="39" y="110"/>
                </a:cxn>
                <a:cxn ang="0">
                  <a:pos x="32" y="114"/>
                </a:cxn>
                <a:cxn ang="0">
                  <a:pos x="30" y="112"/>
                </a:cxn>
                <a:cxn ang="0">
                  <a:pos x="28" y="112"/>
                </a:cxn>
                <a:cxn ang="0">
                  <a:pos x="26" y="110"/>
                </a:cxn>
                <a:cxn ang="0">
                  <a:pos x="23" y="109"/>
                </a:cxn>
                <a:cxn ang="0">
                  <a:pos x="23" y="102"/>
                </a:cxn>
                <a:cxn ang="0">
                  <a:pos x="26" y="84"/>
                </a:cxn>
                <a:cxn ang="0">
                  <a:pos x="26" y="77"/>
                </a:cxn>
                <a:cxn ang="0">
                  <a:pos x="23" y="54"/>
                </a:cxn>
                <a:cxn ang="0">
                  <a:pos x="16" y="35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9" y="0"/>
                </a:cxn>
              </a:cxnLst>
              <a:rect l="0" t="0" r="r" b="b"/>
              <a:pathLst>
                <a:path w="46" h="114">
                  <a:moveTo>
                    <a:pt x="9" y="0"/>
                  </a:moveTo>
                  <a:lnTo>
                    <a:pt x="11" y="2"/>
                  </a:lnTo>
                  <a:lnTo>
                    <a:pt x="14" y="4"/>
                  </a:lnTo>
                  <a:lnTo>
                    <a:pt x="32" y="25"/>
                  </a:lnTo>
                  <a:lnTo>
                    <a:pt x="42" y="49"/>
                  </a:lnTo>
                  <a:lnTo>
                    <a:pt x="46" y="77"/>
                  </a:lnTo>
                  <a:lnTo>
                    <a:pt x="44" y="91"/>
                  </a:lnTo>
                  <a:lnTo>
                    <a:pt x="40" y="107"/>
                  </a:lnTo>
                  <a:lnTo>
                    <a:pt x="39" y="110"/>
                  </a:lnTo>
                  <a:lnTo>
                    <a:pt x="32" y="114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3" y="109"/>
                  </a:lnTo>
                  <a:lnTo>
                    <a:pt x="23" y="102"/>
                  </a:lnTo>
                  <a:lnTo>
                    <a:pt x="26" y="84"/>
                  </a:lnTo>
                  <a:lnTo>
                    <a:pt x="26" y="77"/>
                  </a:lnTo>
                  <a:lnTo>
                    <a:pt x="23" y="54"/>
                  </a:lnTo>
                  <a:lnTo>
                    <a:pt x="16" y="35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" y="4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15">
              <a:extLst>
                <a:ext uri="{FF2B5EF4-FFF2-40B4-BE49-F238E27FC236}">
                  <a16:creationId xmlns:a16="http://schemas.microsoft.com/office/drawing/2014/main" id="{A69E5664-303F-45A5-B3C9-8C665967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881" y="765175"/>
              <a:ext cx="30163" cy="1301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7" y="5"/>
                </a:cxn>
                <a:cxn ang="0">
                  <a:pos x="19" y="9"/>
                </a:cxn>
                <a:cxn ang="0">
                  <a:pos x="19" y="73"/>
                </a:cxn>
                <a:cxn ang="0">
                  <a:pos x="16" y="80"/>
                </a:cxn>
                <a:cxn ang="0">
                  <a:pos x="12" y="82"/>
                </a:cxn>
                <a:cxn ang="0">
                  <a:pos x="5" y="82"/>
                </a:cxn>
                <a:cxn ang="0">
                  <a:pos x="2" y="80"/>
                </a:cxn>
                <a:cxn ang="0">
                  <a:pos x="0" y="77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19" h="82">
                  <a:moveTo>
                    <a:pt x="5" y="0"/>
                  </a:moveTo>
                  <a:lnTo>
                    <a:pt x="12" y="0"/>
                  </a:lnTo>
                  <a:lnTo>
                    <a:pt x="17" y="5"/>
                  </a:lnTo>
                  <a:lnTo>
                    <a:pt x="19" y="9"/>
                  </a:lnTo>
                  <a:lnTo>
                    <a:pt x="19" y="73"/>
                  </a:lnTo>
                  <a:lnTo>
                    <a:pt x="16" y="80"/>
                  </a:lnTo>
                  <a:lnTo>
                    <a:pt x="12" y="82"/>
                  </a:lnTo>
                  <a:lnTo>
                    <a:pt x="5" y="82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16">
              <a:extLst>
                <a:ext uri="{FF2B5EF4-FFF2-40B4-BE49-F238E27FC236}">
                  <a16:creationId xmlns:a16="http://schemas.microsoft.com/office/drawing/2014/main" id="{1C6C69D4-A565-447C-A931-AB1CA1F0A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569" y="1106487"/>
              <a:ext cx="130175" cy="3016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3" y="0"/>
                </a:cxn>
                <a:cxn ang="0">
                  <a:pos x="77" y="1"/>
                </a:cxn>
                <a:cxn ang="0">
                  <a:pos x="82" y="7"/>
                </a:cxn>
                <a:cxn ang="0">
                  <a:pos x="82" y="14"/>
                </a:cxn>
                <a:cxn ang="0">
                  <a:pos x="79" y="15"/>
                </a:cxn>
                <a:cxn ang="0">
                  <a:pos x="77" y="17"/>
                </a:cxn>
                <a:cxn ang="0">
                  <a:pos x="73" y="19"/>
                </a:cxn>
                <a:cxn ang="0">
                  <a:pos x="9" y="19"/>
                </a:cxn>
                <a:cxn ang="0">
                  <a:pos x="2" y="15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9" y="0"/>
                </a:cxn>
              </a:cxnLst>
              <a:rect l="0" t="0" r="r" b="b"/>
              <a:pathLst>
                <a:path w="82" h="19">
                  <a:moveTo>
                    <a:pt x="9" y="0"/>
                  </a:moveTo>
                  <a:lnTo>
                    <a:pt x="73" y="0"/>
                  </a:lnTo>
                  <a:lnTo>
                    <a:pt x="77" y="1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3" y="19"/>
                  </a:lnTo>
                  <a:lnTo>
                    <a:pt x="9" y="19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17">
              <a:extLst>
                <a:ext uri="{FF2B5EF4-FFF2-40B4-BE49-F238E27FC236}">
                  <a16:creationId xmlns:a16="http://schemas.microsoft.com/office/drawing/2014/main" id="{C5230AFB-EE7F-4704-956F-44BEA1A8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181" y="1106487"/>
              <a:ext cx="130175" cy="301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1" y="0"/>
                </a:cxn>
                <a:cxn ang="0">
                  <a:pos x="78" y="3"/>
                </a:cxn>
                <a:cxn ang="0">
                  <a:pos x="82" y="10"/>
                </a:cxn>
                <a:cxn ang="0">
                  <a:pos x="80" y="14"/>
                </a:cxn>
                <a:cxn ang="0">
                  <a:pos x="78" y="15"/>
                </a:cxn>
                <a:cxn ang="0">
                  <a:pos x="71" y="19"/>
                </a:cxn>
                <a:cxn ang="0">
                  <a:pos x="8" y="19"/>
                </a:cxn>
                <a:cxn ang="0">
                  <a:pos x="1" y="15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8" y="0"/>
                </a:cxn>
              </a:cxnLst>
              <a:rect l="0" t="0" r="r" b="b"/>
              <a:pathLst>
                <a:path w="82" h="19">
                  <a:moveTo>
                    <a:pt x="8" y="0"/>
                  </a:moveTo>
                  <a:lnTo>
                    <a:pt x="71" y="0"/>
                  </a:lnTo>
                  <a:lnTo>
                    <a:pt x="78" y="3"/>
                  </a:lnTo>
                  <a:lnTo>
                    <a:pt x="82" y="10"/>
                  </a:lnTo>
                  <a:lnTo>
                    <a:pt x="80" y="14"/>
                  </a:lnTo>
                  <a:lnTo>
                    <a:pt x="78" y="15"/>
                  </a:lnTo>
                  <a:lnTo>
                    <a:pt x="71" y="19"/>
                  </a:lnTo>
                  <a:lnTo>
                    <a:pt x="8" y="19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18">
              <a:extLst>
                <a:ext uri="{FF2B5EF4-FFF2-40B4-BE49-F238E27FC236}">
                  <a16:creationId xmlns:a16="http://schemas.microsoft.com/office/drawing/2014/main" id="{76B9E06A-93C5-4685-A06B-9108401C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019" y="812800"/>
              <a:ext cx="77788" cy="115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0"/>
                </a:cxn>
                <a:cxn ang="0">
                  <a:pos x="14" y="1"/>
                </a:cxn>
                <a:cxn ang="0">
                  <a:pos x="16" y="3"/>
                </a:cxn>
                <a:cxn ang="0">
                  <a:pos x="48" y="59"/>
                </a:cxn>
                <a:cxn ang="0">
                  <a:pos x="49" y="62"/>
                </a:cxn>
                <a:cxn ang="0">
                  <a:pos x="49" y="66"/>
                </a:cxn>
                <a:cxn ang="0">
                  <a:pos x="48" y="69"/>
                </a:cxn>
                <a:cxn ang="0">
                  <a:pos x="46" y="71"/>
                </a:cxn>
                <a:cxn ang="0">
                  <a:pos x="44" y="71"/>
                </a:cxn>
                <a:cxn ang="0">
                  <a:pos x="41" y="73"/>
                </a:cxn>
                <a:cxn ang="0">
                  <a:pos x="37" y="73"/>
                </a:cxn>
                <a:cxn ang="0">
                  <a:pos x="34" y="71"/>
                </a:cxn>
                <a:cxn ang="0">
                  <a:pos x="32" y="68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9" h="73">
                  <a:moveTo>
                    <a:pt x="4" y="0"/>
                  </a:moveTo>
                  <a:lnTo>
                    <a:pt x="11" y="0"/>
                  </a:lnTo>
                  <a:lnTo>
                    <a:pt x="14" y="1"/>
                  </a:lnTo>
                  <a:lnTo>
                    <a:pt x="16" y="3"/>
                  </a:lnTo>
                  <a:lnTo>
                    <a:pt x="48" y="59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48" y="69"/>
                  </a:lnTo>
                  <a:lnTo>
                    <a:pt x="46" y="71"/>
                  </a:lnTo>
                  <a:lnTo>
                    <a:pt x="44" y="71"/>
                  </a:lnTo>
                  <a:lnTo>
                    <a:pt x="41" y="73"/>
                  </a:lnTo>
                  <a:lnTo>
                    <a:pt x="37" y="73"/>
                  </a:lnTo>
                  <a:lnTo>
                    <a:pt x="34" y="71"/>
                  </a:lnTo>
                  <a:lnTo>
                    <a:pt x="32" y="68"/>
                  </a:lnTo>
                  <a:lnTo>
                    <a:pt x="0" y="14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19">
              <a:extLst>
                <a:ext uri="{FF2B5EF4-FFF2-40B4-BE49-F238E27FC236}">
                  <a16:creationId xmlns:a16="http://schemas.microsoft.com/office/drawing/2014/main" id="{305C21E6-01E7-4578-A901-F078CC467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19" y="1316037"/>
              <a:ext cx="77788" cy="1143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5" y="4"/>
                </a:cxn>
                <a:cxn ang="0">
                  <a:pos x="47" y="60"/>
                </a:cxn>
                <a:cxn ang="0">
                  <a:pos x="49" y="63"/>
                </a:cxn>
                <a:cxn ang="0">
                  <a:pos x="49" y="65"/>
                </a:cxn>
                <a:cxn ang="0">
                  <a:pos x="45" y="72"/>
                </a:cxn>
                <a:cxn ang="0">
                  <a:pos x="40" y="72"/>
                </a:cxn>
                <a:cxn ang="0">
                  <a:pos x="35" y="70"/>
                </a:cxn>
                <a:cxn ang="0">
                  <a:pos x="31" y="68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3" y="0"/>
                </a:cxn>
              </a:cxnLst>
              <a:rect l="0" t="0" r="r" b="b"/>
              <a:pathLst>
                <a:path w="49" h="72">
                  <a:moveTo>
                    <a:pt x="3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47" y="60"/>
                  </a:lnTo>
                  <a:lnTo>
                    <a:pt x="49" y="63"/>
                  </a:lnTo>
                  <a:lnTo>
                    <a:pt x="49" y="65"/>
                  </a:lnTo>
                  <a:lnTo>
                    <a:pt x="45" y="72"/>
                  </a:lnTo>
                  <a:lnTo>
                    <a:pt x="40" y="72"/>
                  </a:lnTo>
                  <a:lnTo>
                    <a:pt x="35" y="70"/>
                  </a:lnTo>
                  <a:lnTo>
                    <a:pt x="31" y="68"/>
                  </a:lnTo>
                  <a:lnTo>
                    <a:pt x="0" y="13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20">
              <a:extLst>
                <a:ext uri="{FF2B5EF4-FFF2-40B4-BE49-F238E27FC236}">
                  <a16:creationId xmlns:a16="http://schemas.microsoft.com/office/drawing/2014/main" id="{E56434F6-E404-4DCD-B118-2E0959864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194" y="936625"/>
              <a:ext cx="112713" cy="777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0"/>
                </a:cxn>
                <a:cxn ang="0">
                  <a:pos x="12" y="2"/>
                </a:cxn>
                <a:cxn ang="0">
                  <a:pos x="68" y="33"/>
                </a:cxn>
                <a:cxn ang="0">
                  <a:pos x="70" y="35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68" y="47"/>
                </a:cxn>
                <a:cxn ang="0">
                  <a:pos x="63" y="49"/>
                </a:cxn>
                <a:cxn ang="0">
                  <a:pos x="59" y="49"/>
                </a:cxn>
                <a:cxn ang="0">
                  <a:pos x="3" y="18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7" y="0"/>
                </a:cxn>
              </a:cxnLst>
              <a:rect l="0" t="0" r="r" b="b"/>
              <a:pathLst>
                <a:path w="71" h="49">
                  <a:moveTo>
                    <a:pt x="7" y="0"/>
                  </a:moveTo>
                  <a:lnTo>
                    <a:pt x="9" y="0"/>
                  </a:lnTo>
                  <a:lnTo>
                    <a:pt x="12" y="2"/>
                  </a:lnTo>
                  <a:lnTo>
                    <a:pt x="68" y="33"/>
                  </a:lnTo>
                  <a:lnTo>
                    <a:pt x="70" y="35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68" y="47"/>
                  </a:lnTo>
                  <a:lnTo>
                    <a:pt x="63" y="49"/>
                  </a:lnTo>
                  <a:lnTo>
                    <a:pt x="59" y="49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321">
              <a:extLst>
                <a:ext uri="{FF2B5EF4-FFF2-40B4-BE49-F238E27FC236}">
                  <a16:creationId xmlns:a16="http://schemas.microsoft.com/office/drawing/2014/main" id="{502DB1AB-4A4B-47C4-ABCD-FD47A14C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844" y="1227137"/>
              <a:ext cx="115888" cy="777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70" y="34"/>
                </a:cxn>
                <a:cxn ang="0">
                  <a:pos x="71" y="35"/>
                </a:cxn>
                <a:cxn ang="0">
                  <a:pos x="73" y="39"/>
                </a:cxn>
                <a:cxn ang="0">
                  <a:pos x="73" y="42"/>
                </a:cxn>
                <a:cxn ang="0">
                  <a:pos x="71" y="46"/>
                </a:cxn>
                <a:cxn ang="0">
                  <a:pos x="68" y="49"/>
                </a:cxn>
                <a:cxn ang="0">
                  <a:pos x="59" y="49"/>
                </a:cxn>
                <a:cxn ang="0">
                  <a:pos x="5" y="16"/>
                </a:cxn>
                <a:cxn ang="0">
                  <a:pos x="2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7" y="0"/>
                </a:cxn>
              </a:cxnLst>
              <a:rect l="0" t="0" r="r" b="b"/>
              <a:pathLst>
                <a:path w="73" h="49">
                  <a:moveTo>
                    <a:pt x="7" y="0"/>
                  </a:moveTo>
                  <a:lnTo>
                    <a:pt x="14" y="0"/>
                  </a:lnTo>
                  <a:lnTo>
                    <a:pt x="70" y="34"/>
                  </a:lnTo>
                  <a:lnTo>
                    <a:pt x="71" y="35"/>
                  </a:lnTo>
                  <a:lnTo>
                    <a:pt x="73" y="39"/>
                  </a:lnTo>
                  <a:lnTo>
                    <a:pt x="73" y="42"/>
                  </a:lnTo>
                  <a:lnTo>
                    <a:pt x="71" y="46"/>
                  </a:lnTo>
                  <a:lnTo>
                    <a:pt x="68" y="49"/>
                  </a:lnTo>
                  <a:lnTo>
                    <a:pt x="59" y="49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322">
              <a:extLst>
                <a:ext uri="{FF2B5EF4-FFF2-40B4-BE49-F238E27FC236}">
                  <a16:creationId xmlns:a16="http://schemas.microsoft.com/office/drawing/2014/main" id="{0F961972-9D04-43F2-B1F0-C705C2E3A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844" y="936625"/>
              <a:ext cx="115888" cy="777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6" y="0"/>
                </a:cxn>
                <a:cxn ang="0">
                  <a:pos x="70" y="2"/>
                </a:cxn>
                <a:cxn ang="0">
                  <a:pos x="71" y="4"/>
                </a:cxn>
                <a:cxn ang="0">
                  <a:pos x="73" y="7"/>
                </a:cxn>
                <a:cxn ang="0">
                  <a:pos x="73" y="11"/>
                </a:cxn>
                <a:cxn ang="0">
                  <a:pos x="70" y="18"/>
                </a:cxn>
                <a:cxn ang="0">
                  <a:pos x="14" y="49"/>
                </a:cxn>
                <a:cxn ang="0">
                  <a:pos x="7" y="49"/>
                </a:cxn>
                <a:cxn ang="0">
                  <a:pos x="3" y="47"/>
                </a:cxn>
                <a:cxn ang="0">
                  <a:pos x="2" y="46"/>
                </a:cxn>
                <a:cxn ang="0">
                  <a:pos x="0" y="42"/>
                </a:cxn>
                <a:cxn ang="0">
                  <a:pos x="2" y="39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59" y="2"/>
                </a:cxn>
                <a:cxn ang="0">
                  <a:pos x="63" y="0"/>
                </a:cxn>
              </a:cxnLst>
              <a:rect l="0" t="0" r="r" b="b"/>
              <a:pathLst>
                <a:path w="73" h="49">
                  <a:moveTo>
                    <a:pt x="63" y="0"/>
                  </a:moveTo>
                  <a:lnTo>
                    <a:pt x="66" y="0"/>
                  </a:lnTo>
                  <a:lnTo>
                    <a:pt x="70" y="2"/>
                  </a:lnTo>
                  <a:lnTo>
                    <a:pt x="71" y="4"/>
                  </a:lnTo>
                  <a:lnTo>
                    <a:pt x="73" y="7"/>
                  </a:lnTo>
                  <a:lnTo>
                    <a:pt x="73" y="11"/>
                  </a:lnTo>
                  <a:lnTo>
                    <a:pt x="70" y="18"/>
                  </a:lnTo>
                  <a:lnTo>
                    <a:pt x="14" y="49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59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23">
              <a:extLst>
                <a:ext uri="{FF2B5EF4-FFF2-40B4-BE49-F238E27FC236}">
                  <a16:creationId xmlns:a16="http://schemas.microsoft.com/office/drawing/2014/main" id="{65B1A129-BC45-48C0-9C96-87D999296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194" y="1227137"/>
              <a:ext cx="112713" cy="7778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6" y="0"/>
                </a:cxn>
                <a:cxn ang="0">
                  <a:pos x="68" y="2"/>
                </a:cxn>
                <a:cxn ang="0">
                  <a:pos x="71" y="4"/>
                </a:cxn>
                <a:cxn ang="0">
                  <a:pos x="71" y="11"/>
                </a:cxn>
                <a:cxn ang="0">
                  <a:pos x="70" y="14"/>
                </a:cxn>
                <a:cxn ang="0">
                  <a:pos x="68" y="16"/>
                </a:cxn>
                <a:cxn ang="0">
                  <a:pos x="12" y="49"/>
                </a:cxn>
                <a:cxn ang="0">
                  <a:pos x="9" y="49"/>
                </a:cxn>
                <a:cxn ang="0">
                  <a:pos x="3" y="48"/>
                </a:cxn>
                <a:cxn ang="0">
                  <a:pos x="0" y="46"/>
                </a:cxn>
                <a:cxn ang="0">
                  <a:pos x="0" y="39"/>
                </a:cxn>
                <a:cxn ang="0">
                  <a:pos x="2" y="35"/>
                </a:cxn>
                <a:cxn ang="0">
                  <a:pos x="3" y="34"/>
                </a:cxn>
                <a:cxn ang="0">
                  <a:pos x="59" y="0"/>
                </a:cxn>
              </a:cxnLst>
              <a:rect l="0" t="0" r="r" b="b"/>
              <a:pathLst>
                <a:path w="71" h="49">
                  <a:moveTo>
                    <a:pt x="59" y="0"/>
                  </a:moveTo>
                  <a:lnTo>
                    <a:pt x="66" y="0"/>
                  </a:lnTo>
                  <a:lnTo>
                    <a:pt x="68" y="2"/>
                  </a:lnTo>
                  <a:lnTo>
                    <a:pt x="71" y="4"/>
                  </a:lnTo>
                  <a:lnTo>
                    <a:pt x="71" y="11"/>
                  </a:lnTo>
                  <a:lnTo>
                    <a:pt x="70" y="14"/>
                  </a:lnTo>
                  <a:lnTo>
                    <a:pt x="68" y="16"/>
                  </a:lnTo>
                  <a:lnTo>
                    <a:pt x="12" y="49"/>
                  </a:lnTo>
                  <a:lnTo>
                    <a:pt x="9" y="49"/>
                  </a:lnTo>
                  <a:lnTo>
                    <a:pt x="3" y="4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2" y="35"/>
                  </a:lnTo>
                  <a:lnTo>
                    <a:pt x="3" y="3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24">
              <a:extLst>
                <a:ext uri="{FF2B5EF4-FFF2-40B4-BE49-F238E27FC236}">
                  <a16:creationId xmlns:a16="http://schemas.microsoft.com/office/drawing/2014/main" id="{77C970D5-3727-4007-A81A-238376124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019" y="1316037"/>
              <a:ext cx="77788" cy="1143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0"/>
                </a:cxn>
                <a:cxn ang="0">
                  <a:pos x="48" y="4"/>
                </a:cxn>
                <a:cxn ang="0">
                  <a:pos x="49" y="6"/>
                </a:cxn>
                <a:cxn ang="0">
                  <a:pos x="49" y="9"/>
                </a:cxn>
                <a:cxn ang="0">
                  <a:pos x="48" y="13"/>
                </a:cxn>
                <a:cxn ang="0">
                  <a:pos x="16" y="68"/>
                </a:cxn>
                <a:cxn ang="0">
                  <a:pos x="13" y="72"/>
                </a:cxn>
                <a:cxn ang="0">
                  <a:pos x="4" y="72"/>
                </a:cxn>
                <a:cxn ang="0">
                  <a:pos x="0" y="65"/>
                </a:cxn>
                <a:cxn ang="0">
                  <a:pos x="0" y="60"/>
                </a:cxn>
                <a:cxn ang="0">
                  <a:pos x="32" y="4"/>
                </a:cxn>
                <a:cxn ang="0">
                  <a:pos x="35" y="0"/>
                </a:cxn>
              </a:cxnLst>
              <a:rect l="0" t="0" r="r" b="b"/>
              <a:pathLst>
                <a:path w="49" h="72">
                  <a:moveTo>
                    <a:pt x="35" y="0"/>
                  </a:moveTo>
                  <a:lnTo>
                    <a:pt x="46" y="0"/>
                  </a:lnTo>
                  <a:lnTo>
                    <a:pt x="48" y="4"/>
                  </a:lnTo>
                  <a:lnTo>
                    <a:pt x="49" y="6"/>
                  </a:lnTo>
                  <a:lnTo>
                    <a:pt x="49" y="9"/>
                  </a:lnTo>
                  <a:lnTo>
                    <a:pt x="48" y="13"/>
                  </a:lnTo>
                  <a:lnTo>
                    <a:pt x="16" y="68"/>
                  </a:lnTo>
                  <a:lnTo>
                    <a:pt x="13" y="72"/>
                  </a:lnTo>
                  <a:lnTo>
                    <a:pt x="4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32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25">
              <a:extLst>
                <a:ext uri="{FF2B5EF4-FFF2-40B4-BE49-F238E27FC236}">
                  <a16:creationId xmlns:a16="http://schemas.microsoft.com/office/drawing/2014/main" id="{F188FCA4-664D-49F5-989D-D6AE3B38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19" y="812800"/>
              <a:ext cx="77788" cy="11588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5" y="0"/>
                </a:cxn>
                <a:cxn ang="0">
                  <a:pos x="49" y="7"/>
                </a:cxn>
                <a:cxn ang="0">
                  <a:pos x="49" y="10"/>
                </a:cxn>
                <a:cxn ang="0">
                  <a:pos x="47" y="14"/>
                </a:cxn>
                <a:cxn ang="0">
                  <a:pos x="15" y="68"/>
                </a:cxn>
                <a:cxn ang="0">
                  <a:pos x="14" y="71"/>
                </a:cxn>
                <a:cxn ang="0">
                  <a:pos x="10" y="73"/>
                </a:cxn>
                <a:cxn ang="0">
                  <a:pos x="8" y="73"/>
                </a:cxn>
                <a:cxn ang="0">
                  <a:pos x="7" y="71"/>
                </a:cxn>
                <a:cxn ang="0">
                  <a:pos x="3" y="71"/>
                </a:cxn>
                <a:cxn ang="0">
                  <a:pos x="1" y="69"/>
                </a:cxn>
                <a:cxn ang="0">
                  <a:pos x="0" y="66"/>
                </a:cxn>
                <a:cxn ang="0">
                  <a:pos x="0" y="59"/>
                </a:cxn>
                <a:cxn ang="0">
                  <a:pos x="31" y="3"/>
                </a:cxn>
                <a:cxn ang="0">
                  <a:pos x="35" y="0"/>
                </a:cxn>
              </a:cxnLst>
              <a:rect l="0" t="0" r="r" b="b"/>
              <a:pathLst>
                <a:path w="49" h="73">
                  <a:moveTo>
                    <a:pt x="35" y="0"/>
                  </a:moveTo>
                  <a:lnTo>
                    <a:pt x="45" y="0"/>
                  </a:lnTo>
                  <a:lnTo>
                    <a:pt x="49" y="7"/>
                  </a:lnTo>
                  <a:lnTo>
                    <a:pt x="49" y="10"/>
                  </a:lnTo>
                  <a:lnTo>
                    <a:pt x="47" y="14"/>
                  </a:lnTo>
                  <a:lnTo>
                    <a:pt x="15" y="68"/>
                  </a:lnTo>
                  <a:lnTo>
                    <a:pt x="14" y="71"/>
                  </a:lnTo>
                  <a:lnTo>
                    <a:pt x="10" y="73"/>
                  </a:lnTo>
                  <a:lnTo>
                    <a:pt x="8" y="73"/>
                  </a:lnTo>
                  <a:lnTo>
                    <a:pt x="7" y="71"/>
                  </a:lnTo>
                  <a:lnTo>
                    <a:pt x="3" y="71"/>
                  </a:lnTo>
                  <a:lnTo>
                    <a:pt x="1" y="69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31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326">
              <a:extLst>
                <a:ext uri="{FF2B5EF4-FFF2-40B4-BE49-F238E27FC236}">
                  <a16:creationId xmlns:a16="http://schemas.microsoft.com/office/drawing/2014/main" id="{0CACB61C-20A7-48BD-998C-764CA42EB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419" y="1379537"/>
              <a:ext cx="28575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16" y="2"/>
                </a:cxn>
                <a:cxn ang="0">
                  <a:pos x="18" y="6"/>
                </a:cxn>
                <a:cxn ang="0">
                  <a:pos x="18" y="13"/>
                </a:cxn>
                <a:cxn ang="0">
                  <a:pos x="16" y="16"/>
                </a:cxn>
                <a:cxn ang="0">
                  <a:pos x="13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</a:cxnLst>
              <a:rect l="0" t="0" r="r" b="b"/>
              <a:pathLst>
                <a:path w="18" h="18">
                  <a:moveTo>
                    <a:pt x="6" y="0"/>
                  </a:moveTo>
                  <a:lnTo>
                    <a:pt x="13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13"/>
                  </a:lnTo>
                  <a:lnTo>
                    <a:pt x="16" y="16"/>
                  </a:lnTo>
                  <a:lnTo>
                    <a:pt x="13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7">
              <a:extLst>
                <a:ext uri="{FF2B5EF4-FFF2-40B4-BE49-F238E27FC236}">
                  <a16:creationId xmlns:a16="http://schemas.microsoft.com/office/drawing/2014/main" id="{008AB147-3020-483E-A011-8341A733C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3194" y="1011237"/>
              <a:ext cx="106363" cy="247650"/>
            </a:xfrm>
            <a:custGeom>
              <a:avLst/>
              <a:gdLst/>
              <a:ahLst/>
              <a:cxnLst>
                <a:cxn ang="0">
                  <a:pos x="44" y="114"/>
                </a:cxn>
                <a:cxn ang="0">
                  <a:pos x="49" y="105"/>
                </a:cxn>
                <a:cxn ang="0">
                  <a:pos x="48" y="93"/>
                </a:cxn>
                <a:cxn ang="0">
                  <a:pos x="25" y="42"/>
                </a:cxn>
                <a:cxn ang="0">
                  <a:pos x="20" y="51"/>
                </a:cxn>
                <a:cxn ang="0">
                  <a:pos x="21" y="63"/>
                </a:cxn>
                <a:cxn ang="0">
                  <a:pos x="25" y="42"/>
                </a:cxn>
                <a:cxn ang="0">
                  <a:pos x="41" y="4"/>
                </a:cxn>
                <a:cxn ang="0">
                  <a:pos x="44" y="21"/>
                </a:cxn>
                <a:cxn ang="0">
                  <a:pos x="55" y="27"/>
                </a:cxn>
                <a:cxn ang="0">
                  <a:pos x="63" y="37"/>
                </a:cxn>
                <a:cxn ang="0">
                  <a:pos x="60" y="49"/>
                </a:cxn>
                <a:cxn ang="0">
                  <a:pos x="49" y="47"/>
                </a:cxn>
                <a:cxn ang="0">
                  <a:pos x="44" y="70"/>
                </a:cxn>
                <a:cxn ang="0">
                  <a:pos x="63" y="88"/>
                </a:cxn>
                <a:cxn ang="0">
                  <a:pos x="63" y="116"/>
                </a:cxn>
                <a:cxn ang="0">
                  <a:pos x="44" y="135"/>
                </a:cxn>
                <a:cxn ang="0">
                  <a:pos x="41" y="152"/>
                </a:cxn>
                <a:cxn ang="0">
                  <a:pos x="27" y="152"/>
                </a:cxn>
                <a:cxn ang="0">
                  <a:pos x="25" y="135"/>
                </a:cxn>
                <a:cxn ang="0">
                  <a:pos x="14" y="129"/>
                </a:cxn>
                <a:cxn ang="0">
                  <a:pos x="6" y="119"/>
                </a:cxn>
                <a:cxn ang="0">
                  <a:pos x="6" y="112"/>
                </a:cxn>
                <a:cxn ang="0">
                  <a:pos x="9" y="107"/>
                </a:cxn>
                <a:cxn ang="0">
                  <a:pos x="18" y="109"/>
                </a:cxn>
                <a:cxn ang="0">
                  <a:pos x="23" y="112"/>
                </a:cxn>
                <a:cxn ang="0">
                  <a:pos x="25" y="114"/>
                </a:cxn>
                <a:cxn ang="0">
                  <a:pos x="13" y="79"/>
                </a:cxn>
                <a:cxn ang="0">
                  <a:pos x="0" y="54"/>
                </a:cxn>
                <a:cxn ang="0">
                  <a:pos x="13" y="28"/>
                </a:cxn>
                <a:cxn ang="0">
                  <a:pos x="25" y="7"/>
                </a:cxn>
                <a:cxn ang="0">
                  <a:pos x="34" y="0"/>
                </a:cxn>
              </a:cxnLst>
              <a:rect l="0" t="0" r="r" b="b"/>
              <a:pathLst>
                <a:path w="67" h="156">
                  <a:moveTo>
                    <a:pt x="44" y="89"/>
                  </a:moveTo>
                  <a:lnTo>
                    <a:pt x="44" y="114"/>
                  </a:lnTo>
                  <a:lnTo>
                    <a:pt x="46" y="112"/>
                  </a:lnTo>
                  <a:lnTo>
                    <a:pt x="49" y="105"/>
                  </a:lnTo>
                  <a:lnTo>
                    <a:pt x="49" y="98"/>
                  </a:lnTo>
                  <a:lnTo>
                    <a:pt x="48" y="93"/>
                  </a:lnTo>
                  <a:lnTo>
                    <a:pt x="44" y="89"/>
                  </a:lnTo>
                  <a:close/>
                  <a:moveTo>
                    <a:pt x="25" y="42"/>
                  </a:moveTo>
                  <a:lnTo>
                    <a:pt x="23" y="44"/>
                  </a:lnTo>
                  <a:lnTo>
                    <a:pt x="20" y="51"/>
                  </a:lnTo>
                  <a:lnTo>
                    <a:pt x="20" y="58"/>
                  </a:lnTo>
                  <a:lnTo>
                    <a:pt x="21" y="63"/>
                  </a:lnTo>
                  <a:lnTo>
                    <a:pt x="25" y="67"/>
                  </a:lnTo>
                  <a:lnTo>
                    <a:pt x="25" y="42"/>
                  </a:lnTo>
                  <a:close/>
                  <a:moveTo>
                    <a:pt x="34" y="0"/>
                  </a:moveTo>
                  <a:lnTo>
                    <a:pt x="41" y="4"/>
                  </a:lnTo>
                  <a:lnTo>
                    <a:pt x="44" y="11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5" y="27"/>
                  </a:lnTo>
                  <a:lnTo>
                    <a:pt x="60" y="32"/>
                  </a:lnTo>
                  <a:lnTo>
                    <a:pt x="63" y="37"/>
                  </a:lnTo>
                  <a:lnTo>
                    <a:pt x="63" y="42"/>
                  </a:lnTo>
                  <a:lnTo>
                    <a:pt x="60" y="49"/>
                  </a:lnTo>
                  <a:lnTo>
                    <a:pt x="53" y="49"/>
                  </a:lnTo>
                  <a:lnTo>
                    <a:pt x="49" y="47"/>
                  </a:lnTo>
                  <a:lnTo>
                    <a:pt x="44" y="42"/>
                  </a:lnTo>
                  <a:lnTo>
                    <a:pt x="44" y="70"/>
                  </a:lnTo>
                  <a:lnTo>
                    <a:pt x="56" y="77"/>
                  </a:lnTo>
                  <a:lnTo>
                    <a:pt x="63" y="88"/>
                  </a:lnTo>
                  <a:lnTo>
                    <a:pt x="67" y="102"/>
                  </a:lnTo>
                  <a:lnTo>
                    <a:pt x="63" y="116"/>
                  </a:lnTo>
                  <a:lnTo>
                    <a:pt x="56" y="128"/>
                  </a:lnTo>
                  <a:lnTo>
                    <a:pt x="44" y="135"/>
                  </a:lnTo>
                  <a:lnTo>
                    <a:pt x="44" y="145"/>
                  </a:lnTo>
                  <a:lnTo>
                    <a:pt x="41" y="152"/>
                  </a:lnTo>
                  <a:lnTo>
                    <a:pt x="34" y="156"/>
                  </a:lnTo>
                  <a:lnTo>
                    <a:pt x="27" y="152"/>
                  </a:lnTo>
                  <a:lnTo>
                    <a:pt x="25" y="149"/>
                  </a:lnTo>
                  <a:lnTo>
                    <a:pt x="25" y="135"/>
                  </a:lnTo>
                  <a:lnTo>
                    <a:pt x="20" y="131"/>
                  </a:lnTo>
                  <a:lnTo>
                    <a:pt x="14" y="129"/>
                  </a:lnTo>
                  <a:lnTo>
                    <a:pt x="9" y="124"/>
                  </a:lnTo>
                  <a:lnTo>
                    <a:pt x="6" y="119"/>
                  </a:lnTo>
                  <a:lnTo>
                    <a:pt x="4" y="116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9" y="107"/>
                  </a:lnTo>
                  <a:lnTo>
                    <a:pt x="16" y="107"/>
                  </a:lnTo>
                  <a:lnTo>
                    <a:pt x="18" y="109"/>
                  </a:lnTo>
                  <a:lnTo>
                    <a:pt x="21" y="110"/>
                  </a:lnTo>
                  <a:lnTo>
                    <a:pt x="23" y="112"/>
                  </a:lnTo>
                  <a:lnTo>
                    <a:pt x="23" y="114"/>
                  </a:lnTo>
                  <a:lnTo>
                    <a:pt x="25" y="114"/>
                  </a:lnTo>
                  <a:lnTo>
                    <a:pt x="25" y="86"/>
                  </a:lnTo>
                  <a:lnTo>
                    <a:pt x="13" y="79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4" y="40"/>
                  </a:lnTo>
                  <a:lnTo>
                    <a:pt x="13" y="28"/>
                  </a:lnTo>
                  <a:lnTo>
                    <a:pt x="25" y="21"/>
                  </a:lnTo>
                  <a:lnTo>
                    <a:pt x="25" y="7"/>
                  </a:lnTo>
                  <a:lnTo>
                    <a:pt x="27" y="4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4DB59B-BAF5-49AC-BCC2-537CC6D3CB7D}"/>
              </a:ext>
            </a:extLst>
          </p:cNvPr>
          <p:cNvSpPr txBox="1"/>
          <p:nvPr/>
        </p:nvSpPr>
        <p:spPr>
          <a:xfrm>
            <a:off x="5954667" y="2258039"/>
            <a:ext cx="4465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yala" pitchFamily="2" charset="0"/>
                <a:ea typeface="Arimo" panose="020B0604020202020204" pitchFamily="34" charset="0"/>
                <a:cs typeface="Arimo" panose="020B0604020202020204" pitchFamily="34" charset="0"/>
              </a:rPr>
              <a:t>Affordable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yala" pitchFamily="2" charset="0"/>
                <a:ea typeface="Arimo" panose="020B0604020202020204" pitchFamily="34" charset="0"/>
                <a:cs typeface="Arimo" panose="020B0604020202020204" pitchFamily="34" charset="0"/>
              </a:rPr>
              <a:t> but </a:t>
            </a:r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yala" pitchFamily="2" charset="0"/>
                <a:ea typeface="Arimo" panose="020B0604020202020204" pitchFamily="34" charset="0"/>
                <a:cs typeface="Arimo" panose="020B0604020202020204" pitchFamily="34" charset="0"/>
              </a:rPr>
              <a:t>quality</a:t>
            </a:r>
            <a:r>
              <a:rPr 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yala" pitchFamily="2" charset="0"/>
                <a:ea typeface="Arimo" panose="020B0604020202020204" pitchFamily="34" charset="0"/>
                <a:cs typeface="Arimo" panose="020B0604020202020204" pitchFamily="34" charset="0"/>
              </a:rPr>
              <a:t> office, </a:t>
            </a:r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strategic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 location with various facilities??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2EE7E-E8B6-43E0-8181-AF81EBBD0235}"/>
              </a:ext>
            </a:extLst>
          </p:cNvPr>
          <p:cNvSpPr txBox="1"/>
          <p:nvPr/>
        </p:nvSpPr>
        <p:spPr>
          <a:xfrm>
            <a:off x="5954667" y="3697464"/>
            <a:ext cx="39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ea typeface="Arimo" panose="020B0604020202020204" pitchFamily="34" charset="0"/>
                <a:cs typeface="Arimo" panose="020B0604020202020204" pitchFamily="34" charset="0"/>
              </a:rPr>
              <a:t>Establishment of a business entity, </a:t>
            </a:r>
            <a:r>
              <a:rPr lang="en-US" b="1" spc="300" dirty="0">
                <a:ea typeface="Arimo" panose="020B0604020202020204" pitchFamily="34" charset="0"/>
                <a:cs typeface="Arimo" panose="020B0604020202020204" pitchFamily="34" charset="0"/>
              </a:rPr>
              <a:t>easy</a:t>
            </a:r>
            <a:r>
              <a:rPr lang="en-US" spc="300" dirty="0">
                <a:ea typeface="Arimo" panose="020B0604020202020204" pitchFamily="34" charset="0"/>
                <a:cs typeface="Arimo" panose="020B0604020202020204" pitchFamily="34" charset="0"/>
              </a:rPr>
              <a:t> and </a:t>
            </a:r>
            <a:r>
              <a:rPr lang="en-US" b="1" spc="300" dirty="0">
                <a:ea typeface="Arimo" panose="020B0604020202020204" pitchFamily="34" charset="0"/>
                <a:cs typeface="Arimo" panose="020B0604020202020204" pitchFamily="34" charset="0"/>
              </a:rPr>
              <a:t>cheap</a:t>
            </a:r>
            <a:r>
              <a:rPr lang="en-US" spc="300" dirty="0">
                <a:ea typeface="Arimo" panose="020B0604020202020204" pitchFamily="34" charset="0"/>
                <a:cs typeface="Arimo" panose="020B0604020202020204" pitchFamily="34" charset="0"/>
              </a:rPr>
              <a:t> licensing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? </a:t>
            </a:r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986DBFC0-7A4A-4216-851A-267B64AA5263}"/>
              </a:ext>
            </a:extLst>
          </p:cNvPr>
          <p:cNvSpPr>
            <a:spLocks noEditPoints="1"/>
          </p:cNvSpPr>
          <p:nvPr/>
        </p:nvSpPr>
        <p:spPr bwMode="auto">
          <a:xfrm>
            <a:off x="5373492" y="4830687"/>
            <a:ext cx="393537" cy="394719"/>
          </a:xfrm>
          <a:custGeom>
            <a:avLst/>
            <a:gdLst/>
            <a:ahLst/>
            <a:cxnLst>
              <a:cxn ang="0">
                <a:pos x="120" y="25"/>
              </a:cxn>
              <a:cxn ang="0">
                <a:pos x="61" y="61"/>
              </a:cxn>
              <a:cxn ang="0">
                <a:pos x="24" y="121"/>
              </a:cxn>
              <a:cxn ang="0">
                <a:pos x="36" y="157"/>
              </a:cxn>
              <a:cxn ang="0">
                <a:pos x="42" y="170"/>
              </a:cxn>
              <a:cxn ang="0">
                <a:pos x="17" y="175"/>
              </a:cxn>
              <a:cxn ang="0">
                <a:pos x="40" y="243"/>
              </a:cxn>
              <a:cxn ang="0">
                <a:pos x="89" y="294"/>
              </a:cxn>
              <a:cxn ang="0">
                <a:pos x="157" y="314"/>
              </a:cxn>
              <a:cxn ang="0">
                <a:pos x="160" y="294"/>
              </a:cxn>
              <a:cxn ang="0">
                <a:pos x="171" y="292"/>
              </a:cxn>
              <a:cxn ang="0">
                <a:pos x="176" y="314"/>
              </a:cxn>
              <a:cxn ang="0">
                <a:pos x="244" y="294"/>
              </a:cxn>
              <a:cxn ang="0">
                <a:pos x="293" y="243"/>
              </a:cxn>
              <a:cxn ang="0">
                <a:pos x="316" y="175"/>
              </a:cxn>
              <a:cxn ang="0">
                <a:pos x="295" y="173"/>
              </a:cxn>
              <a:cxn ang="0">
                <a:pos x="293" y="163"/>
              </a:cxn>
              <a:cxn ang="0">
                <a:pos x="298" y="157"/>
              </a:cxn>
              <a:cxn ang="0">
                <a:pos x="309" y="121"/>
              </a:cxn>
              <a:cxn ang="0">
                <a:pos x="272" y="61"/>
              </a:cxn>
              <a:cxn ang="0">
                <a:pos x="213" y="25"/>
              </a:cxn>
              <a:cxn ang="0">
                <a:pos x="176" y="35"/>
              </a:cxn>
              <a:cxn ang="0">
                <a:pos x="164" y="40"/>
              </a:cxn>
              <a:cxn ang="0">
                <a:pos x="157" y="32"/>
              </a:cxn>
              <a:cxn ang="0">
                <a:pos x="167" y="0"/>
              </a:cxn>
              <a:cxn ang="0">
                <a:pos x="241" y="18"/>
              </a:cxn>
              <a:cxn ang="0">
                <a:pos x="297" y="63"/>
              </a:cxn>
              <a:cxn ang="0">
                <a:pos x="328" y="128"/>
              </a:cxn>
              <a:cxn ang="0">
                <a:pos x="328" y="204"/>
              </a:cxn>
              <a:cxn ang="0">
                <a:pos x="297" y="271"/>
              </a:cxn>
              <a:cxn ang="0">
                <a:pos x="241" y="316"/>
              </a:cxn>
              <a:cxn ang="0">
                <a:pos x="167" y="334"/>
              </a:cxn>
              <a:cxn ang="0">
                <a:pos x="94" y="316"/>
              </a:cxn>
              <a:cxn ang="0">
                <a:pos x="36" y="271"/>
              </a:cxn>
              <a:cxn ang="0">
                <a:pos x="5" y="204"/>
              </a:cxn>
              <a:cxn ang="0">
                <a:pos x="5" y="128"/>
              </a:cxn>
              <a:cxn ang="0">
                <a:pos x="36" y="63"/>
              </a:cxn>
              <a:cxn ang="0">
                <a:pos x="94" y="18"/>
              </a:cxn>
              <a:cxn ang="0">
                <a:pos x="167" y="0"/>
              </a:cxn>
            </a:cxnLst>
            <a:rect l="0" t="0" r="r" b="b"/>
            <a:pathLst>
              <a:path w="333" h="334">
                <a:moveTo>
                  <a:pt x="157" y="18"/>
                </a:moveTo>
                <a:lnTo>
                  <a:pt x="120" y="25"/>
                </a:lnTo>
                <a:lnTo>
                  <a:pt x="89" y="40"/>
                </a:lnTo>
                <a:lnTo>
                  <a:pt x="61" y="61"/>
                </a:lnTo>
                <a:lnTo>
                  <a:pt x="40" y="89"/>
                </a:lnTo>
                <a:lnTo>
                  <a:pt x="24" y="121"/>
                </a:lnTo>
                <a:lnTo>
                  <a:pt x="17" y="157"/>
                </a:lnTo>
                <a:lnTo>
                  <a:pt x="36" y="157"/>
                </a:lnTo>
                <a:lnTo>
                  <a:pt x="42" y="163"/>
                </a:lnTo>
                <a:lnTo>
                  <a:pt x="42" y="170"/>
                </a:lnTo>
                <a:lnTo>
                  <a:pt x="36" y="175"/>
                </a:lnTo>
                <a:lnTo>
                  <a:pt x="17" y="175"/>
                </a:lnTo>
                <a:lnTo>
                  <a:pt x="24" y="211"/>
                </a:lnTo>
                <a:lnTo>
                  <a:pt x="40" y="243"/>
                </a:lnTo>
                <a:lnTo>
                  <a:pt x="61" y="271"/>
                </a:lnTo>
                <a:lnTo>
                  <a:pt x="89" y="294"/>
                </a:lnTo>
                <a:lnTo>
                  <a:pt x="120" y="307"/>
                </a:lnTo>
                <a:lnTo>
                  <a:pt x="157" y="314"/>
                </a:lnTo>
                <a:lnTo>
                  <a:pt x="157" y="300"/>
                </a:lnTo>
                <a:lnTo>
                  <a:pt x="160" y="294"/>
                </a:lnTo>
                <a:lnTo>
                  <a:pt x="164" y="292"/>
                </a:lnTo>
                <a:lnTo>
                  <a:pt x="171" y="292"/>
                </a:lnTo>
                <a:lnTo>
                  <a:pt x="176" y="297"/>
                </a:lnTo>
                <a:lnTo>
                  <a:pt x="176" y="314"/>
                </a:lnTo>
                <a:lnTo>
                  <a:pt x="213" y="307"/>
                </a:lnTo>
                <a:lnTo>
                  <a:pt x="244" y="294"/>
                </a:lnTo>
                <a:lnTo>
                  <a:pt x="272" y="271"/>
                </a:lnTo>
                <a:lnTo>
                  <a:pt x="293" y="243"/>
                </a:lnTo>
                <a:lnTo>
                  <a:pt x="309" y="211"/>
                </a:lnTo>
                <a:lnTo>
                  <a:pt x="316" y="175"/>
                </a:lnTo>
                <a:lnTo>
                  <a:pt x="298" y="175"/>
                </a:lnTo>
                <a:lnTo>
                  <a:pt x="295" y="173"/>
                </a:lnTo>
                <a:lnTo>
                  <a:pt x="293" y="170"/>
                </a:lnTo>
                <a:lnTo>
                  <a:pt x="293" y="163"/>
                </a:lnTo>
                <a:lnTo>
                  <a:pt x="295" y="159"/>
                </a:lnTo>
                <a:lnTo>
                  <a:pt x="298" y="157"/>
                </a:lnTo>
                <a:lnTo>
                  <a:pt x="316" y="157"/>
                </a:lnTo>
                <a:lnTo>
                  <a:pt x="309" y="121"/>
                </a:lnTo>
                <a:lnTo>
                  <a:pt x="293" y="89"/>
                </a:lnTo>
                <a:lnTo>
                  <a:pt x="272" y="61"/>
                </a:lnTo>
                <a:lnTo>
                  <a:pt x="244" y="40"/>
                </a:lnTo>
                <a:lnTo>
                  <a:pt x="213" y="25"/>
                </a:lnTo>
                <a:lnTo>
                  <a:pt x="176" y="18"/>
                </a:lnTo>
                <a:lnTo>
                  <a:pt x="176" y="35"/>
                </a:lnTo>
                <a:lnTo>
                  <a:pt x="171" y="40"/>
                </a:lnTo>
                <a:lnTo>
                  <a:pt x="164" y="40"/>
                </a:lnTo>
                <a:lnTo>
                  <a:pt x="160" y="39"/>
                </a:lnTo>
                <a:lnTo>
                  <a:pt x="157" y="32"/>
                </a:lnTo>
                <a:lnTo>
                  <a:pt x="157" y="18"/>
                </a:lnTo>
                <a:close/>
                <a:moveTo>
                  <a:pt x="167" y="0"/>
                </a:moveTo>
                <a:lnTo>
                  <a:pt x="206" y="5"/>
                </a:lnTo>
                <a:lnTo>
                  <a:pt x="241" y="18"/>
                </a:lnTo>
                <a:lnTo>
                  <a:pt x="270" y="37"/>
                </a:lnTo>
                <a:lnTo>
                  <a:pt x="297" y="63"/>
                </a:lnTo>
                <a:lnTo>
                  <a:pt x="316" y="93"/>
                </a:lnTo>
                <a:lnTo>
                  <a:pt x="328" y="128"/>
                </a:lnTo>
                <a:lnTo>
                  <a:pt x="333" y="166"/>
                </a:lnTo>
                <a:lnTo>
                  <a:pt x="328" y="204"/>
                </a:lnTo>
                <a:lnTo>
                  <a:pt x="316" y="239"/>
                </a:lnTo>
                <a:lnTo>
                  <a:pt x="297" y="271"/>
                </a:lnTo>
                <a:lnTo>
                  <a:pt x="270" y="297"/>
                </a:lnTo>
                <a:lnTo>
                  <a:pt x="241" y="316"/>
                </a:lnTo>
                <a:lnTo>
                  <a:pt x="206" y="328"/>
                </a:lnTo>
                <a:lnTo>
                  <a:pt x="167" y="334"/>
                </a:lnTo>
                <a:lnTo>
                  <a:pt x="129" y="328"/>
                </a:lnTo>
                <a:lnTo>
                  <a:pt x="94" y="316"/>
                </a:lnTo>
                <a:lnTo>
                  <a:pt x="63" y="297"/>
                </a:lnTo>
                <a:lnTo>
                  <a:pt x="36" y="271"/>
                </a:lnTo>
                <a:lnTo>
                  <a:pt x="17" y="239"/>
                </a:lnTo>
                <a:lnTo>
                  <a:pt x="5" y="204"/>
                </a:lnTo>
                <a:lnTo>
                  <a:pt x="0" y="166"/>
                </a:lnTo>
                <a:lnTo>
                  <a:pt x="5" y="128"/>
                </a:lnTo>
                <a:lnTo>
                  <a:pt x="17" y="93"/>
                </a:lnTo>
                <a:lnTo>
                  <a:pt x="36" y="63"/>
                </a:lnTo>
                <a:lnTo>
                  <a:pt x="63" y="37"/>
                </a:lnTo>
                <a:lnTo>
                  <a:pt x="94" y="18"/>
                </a:lnTo>
                <a:lnTo>
                  <a:pt x="129" y="5"/>
                </a:lnTo>
                <a:lnTo>
                  <a:pt x="167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A66E50B5-438F-47C7-B866-05F06B7B0B35}"/>
              </a:ext>
            </a:extLst>
          </p:cNvPr>
          <p:cNvSpPr>
            <a:spLocks noEditPoints="1"/>
          </p:cNvSpPr>
          <p:nvPr/>
        </p:nvSpPr>
        <p:spPr bwMode="auto">
          <a:xfrm>
            <a:off x="5461728" y="4908685"/>
            <a:ext cx="194996" cy="238722"/>
          </a:xfrm>
          <a:custGeom>
            <a:avLst/>
            <a:gdLst/>
            <a:ahLst/>
            <a:cxnLst>
              <a:cxn ang="0">
                <a:pos x="17" y="47"/>
              </a:cxn>
              <a:cxn ang="0">
                <a:pos x="47" y="75"/>
              </a:cxn>
              <a:cxn ang="0">
                <a:pos x="48" y="71"/>
              </a:cxn>
              <a:cxn ang="0">
                <a:pos x="50" y="69"/>
              </a:cxn>
              <a:cxn ang="0">
                <a:pos x="24" y="40"/>
              </a:cxn>
              <a:cxn ang="0">
                <a:pos x="146" y="19"/>
              </a:cxn>
              <a:cxn ang="0">
                <a:pos x="75" y="78"/>
              </a:cxn>
              <a:cxn ang="0">
                <a:pos x="64" y="82"/>
              </a:cxn>
              <a:cxn ang="0">
                <a:pos x="59" y="89"/>
              </a:cxn>
              <a:cxn ang="0">
                <a:pos x="61" y="101"/>
              </a:cxn>
              <a:cxn ang="0">
                <a:pos x="75" y="103"/>
              </a:cxn>
              <a:cxn ang="0">
                <a:pos x="78" y="97"/>
              </a:cxn>
              <a:cxn ang="0">
                <a:pos x="80" y="90"/>
              </a:cxn>
              <a:cxn ang="0">
                <a:pos x="144" y="29"/>
              </a:cxn>
              <a:cxn ang="0">
                <a:pos x="155" y="0"/>
              </a:cxn>
              <a:cxn ang="0">
                <a:pos x="165" y="3"/>
              </a:cxn>
              <a:cxn ang="0">
                <a:pos x="162" y="36"/>
              </a:cxn>
              <a:cxn ang="0">
                <a:pos x="158" y="41"/>
              </a:cxn>
              <a:cxn ang="0">
                <a:pos x="96" y="104"/>
              </a:cxn>
              <a:cxn ang="0">
                <a:pos x="90" y="110"/>
              </a:cxn>
              <a:cxn ang="0">
                <a:pos x="78" y="120"/>
              </a:cxn>
              <a:cxn ang="0">
                <a:pos x="75" y="199"/>
              </a:cxn>
              <a:cxn ang="0">
                <a:pos x="61" y="199"/>
              </a:cxn>
              <a:cxn ang="0">
                <a:pos x="59" y="120"/>
              </a:cxn>
              <a:cxn ang="0">
                <a:pos x="54" y="117"/>
              </a:cxn>
              <a:cxn ang="0">
                <a:pos x="45" y="110"/>
              </a:cxn>
              <a:cxn ang="0">
                <a:pos x="40" y="101"/>
              </a:cxn>
              <a:cxn ang="0">
                <a:pos x="1" y="55"/>
              </a:cxn>
              <a:cxn ang="0">
                <a:pos x="0" y="48"/>
              </a:cxn>
              <a:cxn ang="0">
                <a:pos x="1" y="27"/>
              </a:cxn>
              <a:cxn ang="0">
                <a:pos x="7" y="22"/>
              </a:cxn>
              <a:cxn ang="0">
                <a:pos x="34" y="24"/>
              </a:cxn>
              <a:cxn ang="0">
                <a:pos x="123" y="5"/>
              </a:cxn>
              <a:cxn ang="0">
                <a:pos x="129" y="3"/>
              </a:cxn>
            </a:cxnLst>
            <a:rect l="0" t="0" r="r" b="b"/>
            <a:pathLst>
              <a:path w="165" h="202">
                <a:moveTo>
                  <a:pt x="19" y="40"/>
                </a:moveTo>
                <a:lnTo>
                  <a:pt x="17" y="47"/>
                </a:lnTo>
                <a:lnTo>
                  <a:pt x="45" y="75"/>
                </a:lnTo>
                <a:lnTo>
                  <a:pt x="47" y="75"/>
                </a:lnTo>
                <a:lnTo>
                  <a:pt x="47" y="73"/>
                </a:lnTo>
                <a:lnTo>
                  <a:pt x="48" y="71"/>
                </a:lnTo>
                <a:lnTo>
                  <a:pt x="50" y="71"/>
                </a:lnTo>
                <a:lnTo>
                  <a:pt x="50" y="69"/>
                </a:lnTo>
                <a:lnTo>
                  <a:pt x="52" y="69"/>
                </a:lnTo>
                <a:lnTo>
                  <a:pt x="24" y="40"/>
                </a:lnTo>
                <a:lnTo>
                  <a:pt x="19" y="40"/>
                </a:lnTo>
                <a:close/>
                <a:moveTo>
                  <a:pt x="146" y="19"/>
                </a:moveTo>
                <a:lnTo>
                  <a:pt x="134" y="21"/>
                </a:lnTo>
                <a:lnTo>
                  <a:pt x="75" y="78"/>
                </a:lnTo>
                <a:lnTo>
                  <a:pt x="71" y="82"/>
                </a:lnTo>
                <a:lnTo>
                  <a:pt x="64" y="82"/>
                </a:lnTo>
                <a:lnTo>
                  <a:pt x="61" y="85"/>
                </a:lnTo>
                <a:lnTo>
                  <a:pt x="59" y="89"/>
                </a:lnTo>
                <a:lnTo>
                  <a:pt x="59" y="97"/>
                </a:lnTo>
                <a:lnTo>
                  <a:pt x="61" y="101"/>
                </a:lnTo>
                <a:lnTo>
                  <a:pt x="62" y="103"/>
                </a:lnTo>
                <a:lnTo>
                  <a:pt x="75" y="103"/>
                </a:lnTo>
                <a:lnTo>
                  <a:pt x="78" y="99"/>
                </a:lnTo>
                <a:lnTo>
                  <a:pt x="78" y="97"/>
                </a:lnTo>
                <a:lnTo>
                  <a:pt x="80" y="94"/>
                </a:lnTo>
                <a:lnTo>
                  <a:pt x="80" y="90"/>
                </a:lnTo>
                <a:lnTo>
                  <a:pt x="82" y="90"/>
                </a:lnTo>
                <a:lnTo>
                  <a:pt x="144" y="29"/>
                </a:lnTo>
                <a:lnTo>
                  <a:pt x="146" y="19"/>
                </a:lnTo>
                <a:close/>
                <a:moveTo>
                  <a:pt x="155" y="0"/>
                </a:moveTo>
                <a:lnTo>
                  <a:pt x="162" y="0"/>
                </a:lnTo>
                <a:lnTo>
                  <a:pt x="165" y="3"/>
                </a:lnTo>
                <a:lnTo>
                  <a:pt x="165" y="10"/>
                </a:lnTo>
                <a:lnTo>
                  <a:pt x="162" y="36"/>
                </a:lnTo>
                <a:lnTo>
                  <a:pt x="160" y="40"/>
                </a:lnTo>
                <a:lnTo>
                  <a:pt x="158" y="41"/>
                </a:lnTo>
                <a:lnTo>
                  <a:pt x="96" y="101"/>
                </a:lnTo>
                <a:lnTo>
                  <a:pt x="96" y="104"/>
                </a:lnTo>
                <a:lnTo>
                  <a:pt x="94" y="108"/>
                </a:lnTo>
                <a:lnTo>
                  <a:pt x="90" y="110"/>
                </a:lnTo>
                <a:lnTo>
                  <a:pt x="89" y="113"/>
                </a:lnTo>
                <a:lnTo>
                  <a:pt x="78" y="120"/>
                </a:lnTo>
                <a:lnTo>
                  <a:pt x="78" y="192"/>
                </a:lnTo>
                <a:lnTo>
                  <a:pt x="75" y="199"/>
                </a:lnTo>
                <a:lnTo>
                  <a:pt x="68" y="202"/>
                </a:lnTo>
                <a:lnTo>
                  <a:pt x="61" y="199"/>
                </a:lnTo>
                <a:lnTo>
                  <a:pt x="59" y="195"/>
                </a:lnTo>
                <a:lnTo>
                  <a:pt x="59" y="120"/>
                </a:lnTo>
                <a:lnTo>
                  <a:pt x="55" y="118"/>
                </a:lnTo>
                <a:lnTo>
                  <a:pt x="54" y="117"/>
                </a:lnTo>
                <a:lnTo>
                  <a:pt x="50" y="115"/>
                </a:lnTo>
                <a:lnTo>
                  <a:pt x="45" y="110"/>
                </a:lnTo>
                <a:lnTo>
                  <a:pt x="41" y="104"/>
                </a:lnTo>
                <a:lnTo>
                  <a:pt x="40" y="101"/>
                </a:lnTo>
                <a:lnTo>
                  <a:pt x="40" y="96"/>
                </a:lnTo>
                <a:lnTo>
                  <a:pt x="1" y="55"/>
                </a:lnTo>
                <a:lnTo>
                  <a:pt x="0" y="52"/>
                </a:lnTo>
                <a:lnTo>
                  <a:pt x="0" y="48"/>
                </a:lnTo>
                <a:lnTo>
                  <a:pt x="1" y="31"/>
                </a:lnTo>
                <a:lnTo>
                  <a:pt x="1" y="27"/>
                </a:lnTo>
                <a:lnTo>
                  <a:pt x="3" y="24"/>
                </a:lnTo>
                <a:lnTo>
                  <a:pt x="7" y="22"/>
                </a:lnTo>
                <a:lnTo>
                  <a:pt x="33" y="22"/>
                </a:lnTo>
                <a:lnTo>
                  <a:pt x="34" y="24"/>
                </a:lnTo>
                <a:lnTo>
                  <a:pt x="68" y="59"/>
                </a:lnTo>
                <a:lnTo>
                  <a:pt x="123" y="5"/>
                </a:lnTo>
                <a:lnTo>
                  <a:pt x="127" y="3"/>
                </a:lnTo>
                <a:lnTo>
                  <a:pt x="129" y="3"/>
                </a:lnTo>
                <a:lnTo>
                  <a:pt x="155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47856D-1FCB-445E-AE37-BAD972750DBA}"/>
              </a:ext>
            </a:extLst>
          </p:cNvPr>
          <p:cNvSpPr txBox="1"/>
          <p:nvPr/>
        </p:nvSpPr>
        <p:spPr>
          <a:xfrm>
            <a:off x="5949218" y="4879437"/>
            <a:ext cx="259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300" dirty="0">
                <a:ea typeface="Arimo" panose="020B0604020202020204" pitchFamily="34" charset="0"/>
                <a:cs typeface="Arimo" panose="020B0604020202020204" pitchFamily="34" charset="0"/>
              </a:rPr>
              <a:t>Mailing address </a:t>
            </a:r>
            <a:r>
              <a:rPr lang="en-US" sz="1800" spc="300" dirty="0">
                <a:ea typeface="Arimo" panose="020B0604020202020204" pitchFamily="34" charset="0"/>
                <a:cs typeface="Arimo" panose="020B0604020202020204" pitchFamily="34" charset="0"/>
              </a:rPr>
              <a:t>?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8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7B4FBE-678D-4E48-8C27-9E6DC801EE78}"/>
              </a:ext>
            </a:extLst>
          </p:cNvPr>
          <p:cNvSpPr/>
          <p:nvPr/>
        </p:nvSpPr>
        <p:spPr>
          <a:xfrm>
            <a:off x="1948411" y="1881808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576F9E-8372-41A8-81B6-8216B3C4A47C}"/>
              </a:ext>
            </a:extLst>
          </p:cNvPr>
          <p:cNvSpPr/>
          <p:nvPr/>
        </p:nvSpPr>
        <p:spPr>
          <a:xfrm>
            <a:off x="6560167" y="336931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D44E92-3514-4320-9027-C5A298E9AA3E}"/>
              </a:ext>
            </a:extLst>
          </p:cNvPr>
          <p:cNvSpPr/>
          <p:nvPr/>
        </p:nvSpPr>
        <p:spPr>
          <a:xfrm>
            <a:off x="2063239" y="1881808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C23F361-8E41-4910-800B-1BD5FBAE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22" y="0"/>
            <a:ext cx="5469678" cy="57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57BFBC-CE12-4A7D-8DEA-EC65ECB2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22" y="2631044"/>
            <a:ext cx="5469678" cy="3576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Placeholder 12">
            <a:extLst>
              <a:ext uri="{FF2B5EF4-FFF2-40B4-BE49-F238E27FC236}">
                <a16:creationId xmlns:a16="http://schemas.microsoft.com/office/drawing/2014/main" id="{193705D9-ABFD-456F-B285-01AFC141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639" r="23639"/>
          <a:stretch>
            <a:fillRect/>
          </a:stretch>
        </p:blipFill>
        <p:spPr>
          <a:xfrm>
            <a:off x="5870065" y="0"/>
            <a:ext cx="4906071" cy="37503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AFCEA1-FA8C-4743-BCF7-E7629C42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9" y="505397"/>
            <a:ext cx="6039934" cy="57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5C660B-0C73-4A25-9DCC-18FC9C8AFC42}"/>
              </a:ext>
            </a:extLst>
          </p:cNvPr>
          <p:cNvSpPr/>
          <p:nvPr/>
        </p:nvSpPr>
        <p:spPr>
          <a:xfrm>
            <a:off x="1361878" y="1178420"/>
            <a:ext cx="4680956" cy="4524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sz="2000" b="1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Financial Suite </a:t>
            </a:r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provide a place for an office and rent an address at an affordable cost.</a:t>
            </a:r>
          </a:p>
          <a:p>
            <a:r>
              <a:rPr lang="en-US" sz="2000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Equipped with the presence of a Financial lounge, Financial Hall, and Financial Gym that can support your various needs</a:t>
            </a:r>
            <a:r>
              <a:rPr lang="en-US" sz="2000" b="1" spc="3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Source Sans Pro" charset="0"/>
                <a:cs typeface="Source Sans Pro" charset="0"/>
              </a:rPr>
              <a:t>We have a team that is committed to be able to provide the best service.</a:t>
            </a:r>
            <a:endParaRPr lang="en-US" sz="1600" b="1" spc="3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1886AB-B240-4A73-B556-1FE0BFA12BCE}"/>
              </a:ext>
            </a:extLst>
          </p:cNvPr>
          <p:cNvSpPr/>
          <p:nvPr/>
        </p:nvSpPr>
        <p:spPr>
          <a:xfrm>
            <a:off x="1647786" y="1485074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039476-924F-4E13-B084-FAC0D475F748}"/>
              </a:ext>
            </a:extLst>
          </p:cNvPr>
          <p:cNvSpPr/>
          <p:nvPr/>
        </p:nvSpPr>
        <p:spPr>
          <a:xfrm>
            <a:off x="2116877" y="1485074"/>
            <a:ext cx="336932" cy="336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D6BEF44-BAB2-412A-8406-E7448413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28" y="0"/>
            <a:ext cx="2441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is contains: Luxury Home Office with Nanoleaf Elements Wood Look Hexagons">
            <a:extLst>
              <a:ext uri="{FF2B5EF4-FFF2-40B4-BE49-F238E27FC236}">
                <a16:creationId xmlns:a16="http://schemas.microsoft.com/office/drawing/2014/main" id="{D2357220-8637-4181-9AD3-0492CFC5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20" y="-1"/>
            <a:ext cx="37740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F6E99-4D68-4790-8C83-5B28E8A8C88C}"/>
              </a:ext>
            </a:extLst>
          </p:cNvPr>
          <p:cNvSpPr/>
          <p:nvPr/>
        </p:nvSpPr>
        <p:spPr>
          <a:xfrm>
            <a:off x="8417919" y="0"/>
            <a:ext cx="3774080" cy="6858000"/>
          </a:xfrm>
          <a:prstGeom prst="rect">
            <a:avLst/>
          </a:prstGeom>
          <a:solidFill>
            <a:schemeClr val="bg2">
              <a:lumMod val="90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F0061-F6BD-4C3D-88B9-DC43C1CB1A92}"/>
              </a:ext>
            </a:extLst>
          </p:cNvPr>
          <p:cNvSpPr txBox="1"/>
          <p:nvPr/>
        </p:nvSpPr>
        <p:spPr>
          <a:xfrm>
            <a:off x="726082" y="9550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Our services</a:t>
            </a:r>
            <a:endParaRPr lang="id-ID" sz="3200" b="1" spc="3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8C437-40FA-4DD6-81D9-909CE64B9DF2}"/>
              </a:ext>
            </a:extLst>
          </p:cNvPr>
          <p:cNvSpPr txBox="1"/>
          <p:nvPr/>
        </p:nvSpPr>
        <p:spPr>
          <a:xfrm>
            <a:off x="726082" y="1628535"/>
            <a:ext cx="525064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 services we have are legal aspects that are needed by business people who are just starting a business or those who are already running, with the aim of protecting their business.</a:t>
            </a:r>
            <a:endParaRPr lang="en-ID" sz="18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A94B3B-36B0-4C76-BAB9-0A7EA1878D27}"/>
              </a:ext>
            </a:extLst>
          </p:cNvPr>
          <p:cNvSpPr/>
          <p:nvPr/>
        </p:nvSpPr>
        <p:spPr>
          <a:xfrm>
            <a:off x="840198" y="5293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FEE776-DCB6-4A30-B635-A89113486F4D}"/>
              </a:ext>
            </a:extLst>
          </p:cNvPr>
          <p:cNvSpPr/>
          <p:nvPr/>
        </p:nvSpPr>
        <p:spPr>
          <a:xfrm>
            <a:off x="1304024" y="529350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B3848D52-23E2-4559-B157-378C4B9CABCB}"/>
              </a:ext>
            </a:extLst>
          </p:cNvPr>
          <p:cNvSpPr/>
          <p:nvPr/>
        </p:nvSpPr>
        <p:spPr>
          <a:xfrm>
            <a:off x="739433" y="3691659"/>
            <a:ext cx="914874" cy="1014476"/>
          </a:xfrm>
          <a:custGeom>
            <a:avLst/>
            <a:gdLst>
              <a:gd name="connsiteX0" fmla="*/ 3037089 w 3173368"/>
              <a:gd name="connsiteY0" fmla="*/ 1704918 h 2710910"/>
              <a:gd name="connsiteX1" fmla="*/ 3057861 w 3173368"/>
              <a:gd name="connsiteY1" fmla="*/ 1730094 h 2710910"/>
              <a:gd name="connsiteX2" fmla="*/ 3092063 w 3173368"/>
              <a:gd name="connsiteY2" fmla="*/ 1781923 h 2710910"/>
              <a:gd name="connsiteX3" fmla="*/ 3111341 w 3173368"/>
              <a:gd name="connsiteY3" fmla="*/ 1817440 h 2710910"/>
              <a:gd name="connsiteX4" fmla="*/ 1087340 w 3173368"/>
              <a:gd name="connsiteY4" fmla="*/ 252125 h 2710910"/>
              <a:gd name="connsiteX5" fmla="*/ 1081776 w 3173368"/>
              <a:gd name="connsiteY5" fmla="*/ 260556 h 2710910"/>
              <a:gd name="connsiteX6" fmla="*/ 1084454 w 3173368"/>
              <a:gd name="connsiteY6" fmla="*/ 255622 h 2710910"/>
              <a:gd name="connsiteX7" fmla="*/ 2066823 w 3173368"/>
              <a:gd name="connsiteY7" fmla="*/ 234558 h 2710910"/>
              <a:gd name="connsiteX8" fmla="*/ 2084203 w 3173368"/>
              <a:gd name="connsiteY8" fmla="*/ 255622 h 2710910"/>
              <a:gd name="connsiteX9" fmla="*/ 2100332 w 3173368"/>
              <a:gd name="connsiteY9" fmla="*/ 285337 h 2710910"/>
              <a:gd name="connsiteX10" fmla="*/ 1586022 w 3173368"/>
              <a:gd name="connsiteY10" fmla="*/ 0 h 2710910"/>
              <a:gd name="connsiteX11" fmla="*/ 2018271 w 3173368"/>
              <a:gd name="connsiteY11" fmla="*/ 179044 h 2710910"/>
              <a:gd name="connsiteX12" fmla="*/ 2075292 w 3173368"/>
              <a:gd name="connsiteY12" fmla="*/ 248154 h 2710910"/>
              <a:gd name="connsiteX13" fmla="*/ 2102658 w 3173368"/>
              <a:gd name="connsiteY13" fmla="*/ 289624 h 2710910"/>
              <a:gd name="connsiteX14" fmla="*/ 2100331 w 3173368"/>
              <a:gd name="connsiteY14" fmla="*/ 285337 h 2710910"/>
              <a:gd name="connsiteX15" fmla="*/ 3037089 w 3173368"/>
              <a:gd name="connsiteY15" fmla="*/ 1704918 h 2710910"/>
              <a:gd name="connsiteX16" fmla="*/ 3000467 w 3173368"/>
              <a:gd name="connsiteY16" fmla="*/ 1660531 h 2710910"/>
              <a:gd name="connsiteX17" fmla="*/ 2996581 w 3173368"/>
              <a:gd name="connsiteY17" fmla="*/ 1657325 h 2710910"/>
              <a:gd name="connsiteX18" fmla="*/ 3029774 w 3173368"/>
              <a:gd name="connsiteY18" fmla="*/ 1697838 h 2710910"/>
              <a:gd name="connsiteX19" fmla="*/ 3104026 w 3173368"/>
              <a:gd name="connsiteY19" fmla="*/ 1811153 h 2710910"/>
              <a:gd name="connsiteX20" fmla="*/ 3125015 w 3173368"/>
              <a:gd name="connsiteY20" fmla="*/ 1850096 h 2710910"/>
              <a:gd name="connsiteX21" fmla="*/ 3173368 w 3173368"/>
              <a:gd name="connsiteY21" fmla="*/ 2091282 h 2710910"/>
              <a:gd name="connsiteX22" fmla="*/ 2682075 w 3173368"/>
              <a:gd name="connsiteY22" fmla="*/ 2698321 h 2710910"/>
              <a:gd name="connsiteX23" fmla="*/ 2561715 w 3173368"/>
              <a:gd name="connsiteY23" fmla="*/ 2710539 h 2710910"/>
              <a:gd name="connsiteX24" fmla="*/ 2565386 w 3173368"/>
              <a:gd name="connsiteY24" fmla="*/ 2710909 h 2710910"/>
              <a:gd name="connsiteX25" fmla="*/ 2558071 w 3173368"/>
              <a:gd name="connsiteY25" fmla="*/ 2710909 h 2710910"/>
              <a:gd name="connsiteX26" fmla="*/ 648041 w 3173368"/>
              <a:gd name="connsiteY26" fmla="*/ 2710909 h 2710910"/>
              <a:gd name="connsiteX27" fmla="*/ 648031 w 3173368"/>
              <a:gd name="connsiteY27" fmla="*/ 2710910 h 2710910"/>
              <a:gd name="connsiteX28" fmla="*/ 648022 w 3173368"/>
              <a:gd name="connsiteY28" fmla="*/ 2710909 h 2710910"/>
              <a:gd name="connsiteX29" fmla="*/ 605744 w 3173368"/>
              <a:gd name="connsiteY29" fmla="*/ 2710909 h 2710910"/>
              <a:gd name="connsiteX30" fmla="*/ 626778 w 3173368"/>
              <a:gd name="connsiteY30" fmla="*/ 2708774 h 2710910"/>
              <a:gd name="connsiteX31" fmla="*/ 517430 w 3173368"/>
              <a:gd name="connsiteY31" fmla="*/ 2697783 h 2710910"/>
              <a:gd name="connsiteX32" fmla="*/ 0 w 3173368"/>
              <a:gd name="connsiteY32" fmla="*/ 2064765 h 2710910"/>
              <a:gd name="connsiteX33" fmla="*/ 50926 w 3173368"/>
              <a:gd name="connsiteY33" fmla="*/ 1813257 h 2710910"/>
              <a:gd name="connsiteX34" fmla="*/ 72974 w 3173368"/>
              <a:gd name="connsiteY34" fmla="*/ 1772753 h 2710910"/>
              <a:gd name="connsiteX35" fmla="*/ 154128 w 3173368"/>
              <a:gd name="connsiteY35" fmla="*/ 1650986 h 2710910"/>
              <a:gd name="connsiteX36" fmla="*/ 189804 w 3173368"/>
              <a:gd name="connsiteY36" fmla="*/ 1607871 h 2710910"/>
              <a:gd name="connsiteX37" fmla="*/ 196151 w 3173368"/>
              <a:gd name="connsiteY37" fmla="*/ 1602649 h 2710910"/>
              <a:gd name="connsiteX38" fmla="*/ 1081776 w 3173368"/>
              <a:gd name="connsiteY38" fmla="*/ 260556 h 2710910"/>
              <a:gd name="connsiteX39" fmla="*/ 1028874 w 3173368"/>
              <a:gd name="connsiteY39" fmla="*/ 358021 h 2710910"/>
              <a:gd name="connsiteX40" fmla="*/ 1025918 w 3173368"/>
              <a:gd name="connsiteY40" fmla="*/ 367545 h 2710910"/>
              <a:gd name="connsiteX41" fmla="*/ 1076411 w 3173368"/>
              <a:gd name="connsiteY41" fmla="*/ 274517 h 2710910"/>
              <a:gd name="connsiteX42" fmla="*/ 1082054 w 3173368"/>
              <a:gd name="connsiteY42" fmla="*/ 265968 h 2710910"/>
              <a:gd name="connsiteX43" fmla="*/ 1153772 w 3173368"/>
              <a:gd name="connsiteY43" fmla="*/ 179044 h 2710910"/>
              <a:gd name="connsiteX44" fmla="*/ 1586022 w 3173368"/>
              <a:gd name="connsiteY44" fmla="*/ 0 h 27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73368" h="2710910">
                <a:moveTo>
                  <a:pt x="3037089" y="1704918"/>
                </a:moveTo>
                <a:lnTo>
                  <a:pt x="3057861" y="1730094"/>
                </a:lnTo>
                <a:lnTo>
                  <a:pt x="3092063" y="1781923"/>
                </a:lnTo>
                <a:lnTo>
                  <a:pt x="3111341" y="1817440"/>
                </a:lnTo>
                <a:close/>
                <a:moveTo>
                  <a:pt x="1087340" y="252125"/>
                </a:moveTo>
                <a:lnTo>
                  <a:pt x="1081776" y="260556"/>
                </a:lnTo>
                <a:lnTo>
                  <a:pt x="1084454" y="255622"/>
                </a:lnTo>
                <a:close/>
                <a:moveTo>
                  <a:pt x="2066823" y="234558"/>
                </a:moveTo>
                <a:lnTo>
                  <a:pt x="2084203" y="255622"/>
                </a:lnTo>
                <a:lnTo>
                  <a:pt x="2100332" y="285337"/>
                </a:lnTo>
                <a:close/>
                <a:moveTo>
                  <a:pt x="1586022" y="0"/>
                </a:moveTo>
                <a:cubicBezTo>
                  <a:pt x="1754826" y="0"/>
                  <a:pt x="1907649" y="68422"/>
                  <a:pt x="2018271" y="179044"/>
                </a:cubicBezTo>
                <a:lnTo>
                  <a:pt x="2075292" y="248154"/>
                </a:lnTo>
                <a:lnTo>
                  <a:pt x="2102658" y="289624"/>
                </a:lnTo>
                <a:lnTo>
                  <a:pt x="2100331" y="285337"/>
                </a:lnTo>
                <a:lnTo>
                  <a:pt x="3037089" y="1704918"/>
                </a:lnTo>
                <a:lnTo>
                  <a:pt x="3000467" y="1660531"/>
                </a:lnTo>
                <a:lnTo>
                  <a:pt x="2996581" y="1657325"/>
                </a:lnTo>
                <a:lnTo>
                  <a:pt x="3029774" y="1697838"/>
                </a:lnTo>
                <a:lnTo>
                  <a:pt x="3104026" y="1811153"/>
                </a:lnTo>
                <a:lnTo>
                  <a:pt x="3125015" y="1850096"/>
                </a:lnTo>
                <a:cubicBezTo>
                  <a:pt x="3156151" y="1924227"/>
                  <a:pt x="3173368" y="2005729"/>
                  <a:pt x="3173368" y="2091282"/>
                </a:cubicBezTo>
                <a:cubicBezTo>
                  <a:pt x="3173368" y="2390716"/>
                  <a:pt x="2962455" y="2640543"/>
                  <a:pt x="2682075" y="2698321"/>
                </a:cubicBezTo>
                <a:lnTo>
                  <a:pt x="2561715" y="2710539"/>
                </a:lnTo>
                <a:lnTo>
                  <a:pt x="2565386" y="2710909"/>
                </a:lnTo>
                <a:lnTo>
                  <a:pt x="2558071" y="2710909"/>
                </a:lnTo>
                <a:lnTo>
                  <a:pt x="648041" y="2710909"/>
                </a:lnTo>
                <a:lnTo>
                  <a:pt x="648031" y="2710910"/>
                </a:lnTo>
                <a:lnTo>
                  <a:pt x="648022" y="2710909"/>
                </a:lnTo>
                <a:lnTo>
                  <a:pt x="605744" y="2710909"/>
                </a:lnTo>
                <a:lnTo>
                  <a:pt x="626778" y="2708774"/>
                </a:lnTo>
                <a:lnTo>
                  <a:pt x="517430" y="2697783"/>
                </a:lnTo>
                <a:cubicBezTo>
                  <a:pt x="222133" y="2637532"/>
                  <a:pt x="0" y="2377014"/>
                  <a:pt x="0" y="2064765"/>
                </a:cubicBezTo>
                <a:cubicBezTo>
                  <a:pt x="0" y="1975551"/>
                  <a:pt x="18134" y="1890560"/>
                  <a:pt x="50926" y="1813257"/>
                </a:cubicBezTo>
                <a:lnTo>
                  <a:pt x="72974" y="1772753"/>
                </a:lnTo>
                <a:lnTo>
                  <a:pt x="154128" y="1650986"/>
                </a:lnTo>
                <a:lnTo>
                  <a:pt x="189804" y="1607871"/>
                </a:lnTo>
                <a:lnTo>
                  <a:pt x="196151" y="1602649"/>
                </a:lnTo>
                <a:lnTo>
                  <a:pt x="1081776" y="260556"/>
                </a:lnTo>
                <a:lnTo>
                  <a:pt x="1028874" y="358021"/>
                </a:lnTo>
                <a:lnTo>
                  <a:pt x="1025918" y="367545"/>
                </a:lnTo>
                <a:lnTo>
                  <a:pt x="1076411" y="274517"/>
                </a:lnTo>
                <a:lnTo>
                  <a:pt x="1082054" y="265968"/>
                </a:lnTo>
                <a:lnTo>
                  <a:pt x="1153772" y="179044"/>
                </a:lnTo>
                <a:cubicBezTo>
                  <a:pt x="1264394" y="68422"/>
                  <a:pt x="1417218" y="0"/>
                  <a:pt x="158602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8A807A17-A951-43A2-8B1B-8591EC718AC8}"/>
              </a:ext>
            </a:extLst>
          </p:cNvPr>
          <p:cNvSpPr/>
          <p:nvPr/>
        </p:nvSpPr>
        <p:spPr>
          <a:xfrm>
            <a:off x="726082" y="5314174"/>
            <a:ext cx="914874" cy="1014476"/>
          </a:xfrm>
          <a:custGeom>
            <a:avLst/>
            <a:gdLst>
              <a:gd name="connsiteX0" fmla="*/ 3037089 w 3173368"/>
              <a:gd name="connsiteY0" fmla="*/ 1704918 h 2710910"/>
              <a:gd name="connsiteX1" fmla="*/ 3057861 w 3173368"/>
              <a:gd name="connsiteY1" fmla="*/ 1730094 h 2710910"/>
              <a:gd name="connsiteX2" fmla="*/ 3092063 w 3173368"/>
              <a:gd name="connsiteY2" fmla="*/ 1781923 h 2710910"/>
              <a:gd name="connsiteX3" fmla="*/ 3111341 w 3173368"/>
              <a:gd name="connsiteY3" fmla="*/ 1817440 h 2710910"/>
              <a:gd name="connsiteX4" fmla="*/ 1087340 w 3173368"/>
              <a:gd name="connsiteY4" fmla="*/ 252125 h 2710910"/>
              <a:gd name="connsiteX5" fmla="*/ 1081776 w 3173368"/>
              <a:gd name="connsiteY5" fmla="*/ 260556 h 2710910"/>
              <a:gd name="connsiteX6" fmla="*/ 1084454 w 3173368"/>
              <a:gd name="connsiteY6" fmla="*/ 255622 h 2710910"/>
              <a:gd name="connsiteX7" fmla="*/ 2066823 w 3173368"/>
              <a:gd name="connsiteY7" fmla="*/ 234558 h 2710910"/>
              <a:gd name="connsiteX8" fmla="*/ 2084203 w 3173368"/>
              <a:gd name="connsiteY8" fmla="*/ 255622 h 2710910"/>
              <a:gd name="connsiteX9" fmla="*/ 2100332 w 3173368"/>
              <a:gd name="connsiteY9" fmla="*/ 285337 h 2710910"/>
              <a:gd name="connsiteX10" fmla="*/ 1586022 w 3173368"/>
              <a:gd name="connsiteY10" fmla="*/ 0 h 2710910"/>
              <a:gd name="connsiteX11" fmla="*/ 2018271 w 3173368"/>
              <a:gd name="connsiteY11" fmla="*/ 179044 h 2710910"/>
              <a:gd name="connsiteX12" fmla="*/ 2075292 w 3173368"/>
              <a:gd name="connsiteY12" fmla="*/ 248154 h 2710910"/>
              <a:gd name="connsiteX13" fmla="*/ 2102658 w 3173368"/>
              <a:gd name="connsiteY13" fmla="*/ 289624 h 2710910"/>
              <a:gd name="connsiteX14" fmla="*/ 2100331 w 3173368"/>
              <a:gd name="connsiteY14" fmla="*/ 285337 h 2710910"/>
              <a:gd name="connsiteX15" fmla="*/ 3037089 w 3173368"/>
              <a:gd name="connsiteY15" fmla="*/ 1704918 h 2710910"/>
              <a:gd name="connsiteX16" fmla="*/ 3000467 w 3173368"/>
              <a:gd name="connsiteY16" fmla="*/ 1660531 h 2710910"/>
              <a:gd name="connsiteX17" fmla="*/ 2996581 w 3173368"/>
              <a:gd name="connsiteY17" fmla="*/ 1657325 h 2710910"/>
              <a:gd name="connsiteX18" fmla="*/ 3029774 w 3173368"/>
              <a:gd name="connsiteY18" fmla="*/ 1697838 h 2710910"/>
              <a:gd name="connsiteX19" fmla="*/ 3104026 w 3173368"/>
              <a:gd name="connsiteY19" fmla="*/ 1811153 h 2710910"/>
              <a:gd name="connsiteX20" fmla="*/ 3125015 w 3173368"/>
              <a:gd name="connsiteY20" fmla="*/ 1850096 h 2710910"/>
              <a:gd name="connsiteX21" fmla="*/ 3173368 w 3173368"/>
              <a:gd name="connsiteY21" fmla="*/ 2091282 h 2710910"/>
              <a:gd name="connsiteX22" fmla="*/ 2682075 w 3173368"/>
              <a:gd name="connsiteY22" fmla="*/ 2698321 h 2710910"/>
              <a:gd name="connsiteX23" fmla="*/ 2561715 w 3173368"/>
              <a:gd name="connsiteY23" fmla="*/ 2710539 h 2710910"/>
              <a:gd name="connsiteX24" fmla="*/ 2565386 w 3173368"/>
              <a:gd name="connsiteY24" fmla="*/ 2710909 h 2710910"/>
              <a:gd name="connsiteX25" fmla="*/ 2558071 w 3173368"/>
              <a:gd name="connsiteY25" fmla="*/ 2710909 h 2710910"/>
              <a:gd name="connsiteX26" fmla="*/ 648041 w 3173368"/>
              <a:gd name="connsiteY26" fmla="*/ 2710909 h 2710910"/>
              <a:gd name="connsiteX27" fmla="*/ 648031 w 3173368"/>
              <a:gd name="connsiteY27" fmla="*/ 2710910 h 2710910"/>
              <a:gd name="connsiteX28" fmla="*/ 648022 w 3173368"/>
              <a:gd name="connsiteY28" fmla="*/ 2710909 h 2710910"/>
              <a:gd name="connsiteX29" fmla="*/ 605744 w 3173368"/>
              <a:gd name="connsiteY29" fmla="*/ 2710909 h 2710910"/>
              <a:gd name="connsiteX30" fmla="*/ 626778 w 3173368"/>
              <a:gd name="connsiteY30" fmla="*/ 2708774 h 2710910"/>
              <a:gd name="connsiteX31" fmla="*/ 517430 w 3173368"/>
              <a:gd name="connsiteY31" fmla="*/ 2697783 h 2710910"/>
              <a:gd name="connsiteX32" fmla="*/ 0 w 3173368"/>
              <a:gd name="connsiteY32" fmla="*/ 2064765 h 2710910"/>
              <a:gd name="connsiteX33" fmla="*/ 50926 w 3173368"/>
              <a:gd name="connsiteY33" fmla="*/ 1813257 h 2710910"/>
              <a:gd name="connsiteX34" fmla="*/ 72974 w 3173368"/>
              <a:gd name="connsiteY34" fmla="*/ 1772753 h 2710910"/>
              <a:gd name="connsiteX35" fmla="*/ 154128 w 3173368"/>
              <a:gd name="connsiteY35" fmla="*/ 1650986 h 2710910"/>
              <a:gd name="connsiteX36" fmla="*/ 189804 w 3173368"/>
              <a:gd name="connsiteY36" fmla="*/ 1607871 h 2710910"/>
              <a:gd name="connsiteX37" fmla="*/ 196151 w 3173368"/>
              <a:gd name="connsiteY37" fmla="*/ 1602649 h 2710910"/>
              <a:gd name="connsiteX38" fmla="*/ 1081776 w 3173368"/>
              <a:gd name="connsiteY38" fmla="*/ 260556 h 2710910"/>
              <a:gd name="connsiteX39" fmla="*/ 1028874 w 3173368"/>
              <a:gd name="connsiteY39" fmla="*/ 358021 h 2710910"/>
              <a:gd name="connsiteX40" fmla="*/ 1025918 w 3173368"/>
              <a:gd name="connsiteY40" fmla="*/ 367545 h 2710910"/>
              <a:gd name="connsiteX41" fmla="*/ 1076411 w 3173368"/>
              <a:gd name="connsiteY41" fmla="*/ 274517 h 2710910"/>
              <a:gd name="connsiteX42" fmla="*/ 1082054 w 3173368"/>
              <a:gd name="connsiteY42" fmla="*/ 265968 h 2710910"/>
              <a:gd name="connsiteX43" fmla="*/ 1153772 w 3173368"/>
              <a:gd name="connsiteY43" fmla="*/ 179044 h 2710910"/>
              <a:gd name="connsiteX44" fmla="*/ 1586022 w 3173368"/>
              <a:gd name="connsiteY44" fmla="*/ 0 h 27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73368" h="2710910">
                <a:moveTo>
                  <a:pt x="3037089" y="1704918"/>
                </a:moveTo>
                <a:lnTo>
                  <a:pt x="3057861" y="1730094"/>
                </a:lnTo>
                <a:lnTo>
                  <a:pt x="3092063" y="1781923"/>
                </a:lnTo>
                <a:lnTo>
                  <a:pt x="3111341" y="1817440"/>
                </a:lnTo>
                <a:close/>
                <a:moveTo>
                  <a:pt x="1087340" y="252125"/>
                </a:moveTo>
                <a:lnTo>
                  <a:pt x="1081776" y="260556"/>
                </a:lnTo>
                <a:lnTo>
                  <a:pt x="1084454" y="255622"/>
                </a:lnTo>
                <a:close/>
                <a:moveTo>
                  <a:pt x="2066823" y="234558"/>
                </a:moveTo>
                <a:lnTo>
                  <a:pt x="2084203" y="255622"/>
                </a:lnTo>
                <a:lnTo>
                  <a:pt x="2100332" y="285337"/>
                </a:lnTo>
                <a:close/>
                <a:moveTo>
                  <a:pt x="1586022" y="0"/>
                </a:moveTo>
                <a:cubicBezTo>
                  <a:pt x="1754826" y="0"/>
                  <a:pt x="1907649" y="68422"/>
                  <a:pt x="2018271" y="179044"/>
                </a:cubicBezTo>
                <a:lnTo>
                  <a:pt x="2075292" y="248154"/>
                </a:lnTo>
                <a:lnTo>
                  <a:pt x="2102658" y="289624"/>
                </a:lnTo>
                <a:lnTo>
                  <a:pt x="2100331" y="285337"/>
                </a:lnTo>
                <a:lnTo>
                  <a:pt x="3037089" y="1704918"/>
                </a:lnTo>
                <a:lnTo>
                  <a:pt x="3000467" y="1660531"/>
                </a:lnTo>
                <a:lnTo>
                  <a:pt x="2996581" y="1657325"/>
                </a:lnTo>
                <a:lnTo>
                  <a:pt x="3029774" y="1697838"/>
                </a:lnTo>
                <a:lnTo>
                  <a:pt x="3104026" y="1811153"/>
                </a:lnTo>
                <a:lnTo>
                  <a:pt x="3125015" y="1850096"/>
                </a:lnTo>
                <a:cubicBezTo>
                  <a:pt x="3156151" y="1924227"/>
                  <a:pt x="3173368" y="2005729"/>
                  <a:pt x="3173368" y="2091282"/>
                </a:cubicBezTo>
                <a:cubicBezTo>
                  <a:pt x="3173368" y="2390716"/>
                  <a:pt x="2962455" y="2640543"/>
                  <a:pt x="2682075" y="2698321"/>
                </a:cubicBezTo>
                <a:lnTo>
                  <a:pt x="2561715" y="2710539"/>
                </a:lnTo>
                <a:lnTo>
                  <a:pt x="2565386" y="2710909"/>
                </a:lnTo>
                <a:lnTo>
                  <a:pt x="2558071" y="2710909"/>
                </a:lnTo>
                <a:lnTo>
                  <a:pt x="648041" y="2710909"/>
                </a:lnTo>
                <a:lnTo>
                  <a:pt x="648031" y="2710910"/>
                </a:lnTo>
                <a:lnTo>
                  <a:pt x="648022" y="2710909"/>
                </a:lnTo>
                <a:lnTo>
                  <a:pt x="605744" y="2710909"/>
                </a:lnTo>
                <a:lnTo>
                  <a:pt x="626778" y="2708774"/>
                </a:lnTo>
                <a:lnTo>
                  <a:pt x="517430" y="2697783"/>
                </a:lnTo>
                <a:cubicBezTo>
                  <a:pt x="222133" y="2637532"/>
                  <a:pt x="0" y="2377014"/>
                  <a:pt x="0" y="2064765"/>
                </a:cubicBezTo>
                <a:cubicBezTo>
                  <a:pt x="0" y="1975551"/>
                  <a:pt x="18134" y="1890560"/>
                  <a:pt x="50926" y="1813257"/>
                </a:cubicBezTo>
                <a:lnTo>
                  <a:pt x="72974" y="1772753"/>
                </a:lnTo>
                <a:lnTo>
                  <a:pt x="154128" y="1650986"/>
                </a:lnTo>
                <a:lnTo>
                  <a:pt x="189804" y="1607871"/>
                </a:lnTo>
                <a:lnTo>
                  <a:pt x="196151" y="1602649"/>
                </a:lnTo>
                <a:lnTo>
                  <a:pt x="1081776" y="260556"/>
                </a:lnTo>
                <a:lnTo>
                  <a:pt x="1028874" y="358021"/>
                </a:lnTo>
                <a:lnTo>
                  <a:pt x="1025918" y="367545"/>
                </a:lnTo>
                <a:lnTo>
                  <a:pt x="1076411" y="274517"/>
                </a:lnTo>
                <a:lnTo>
                  <a:pt x="1082054" y="265968"/>
                </a:lnTo>
                <a:lnTo>
                  <a:pt x="1153772" y="179044"/>
                </a:lnTo>
                <a:cubicBezTo>
                  <a:pt x="1264394" y="68422"/>
                  <a:pt x="1417218" y="0"/>
                  <a:pt x="158602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1">
            <a:extLst>
              <a:ext uri="{FF2B5EF4-FFF2-40B4-BE49-F238E27FC236}">
                <a16:creationId xmlns:a16="http://schemas.microsoft.com/office/drawing/2014/main" id="{DC9EF00D-BC56-4BF4-9589-CF43576AC177}"/>
              </a:ext>
            </a:extLst>
          </p:cNvPr>
          <p:cNvSpPr>
            <a:spLocks noEditPoints="1"/>
          </p:cNvSpPr>
          <p:nvPr/>
        </p:nvSpPr>
        <p:spPr bwMode="auto">
          <a:xfrm>
            <a:off x="1019603" y="4057350"/>
            <a:ext cx="354534" cy="546685"/>
          </a:xfrm>
          <a:custGeom>
            <a:avLst/>
            <a:gdLst/>
            <a:ahLst/>
            <a:cxnLst>
              <a:cxn ang="0">
                <a:pos x="91" y="372"/>
              </a:cxn>
              <a:cxn ang="0">
                <a:pos x="102" y="386"/>
              </a:cxn>
              <a:cxn ang="0">
                <a:pos x="166" y="383"/>
              </a:cxn>
              <a:cxn ang="0">
                <a:pos x="170" y="356"/>
              </a:cxn>
              <a:cxn ang="0">
                <a:pos x="95" y="175"/>
              </a:cxn>
              <a:cxn ang="0">
                <a:pos x="91" y="337"/>
              </a:cxn>
              <a:cxn ang="0">
                <a:pos x="170" y="177"/>
              </a:cxn>
              <a:cxn ang="0">
                <a:pos x="159" y="175"/>
              </a:cxn>
              <a:cxn ang="0">
                <a:pos x="151" y="178"/>
              </a:cxn>
              <a:cxn ang="0">
                <a:pos x="144" y="184"/>
              </a:cxn>
              <a:cxn ang="0">
                <a:pos x="140" y="281"/>
              </a:cxn>
              <a:cxn ang="0">
                <a:pos x="131" y="288"/>
              </a:cxn>
              <a:cxn ang="0">
                <a:pos x="121" y="278"/>
              </a:cxn>
              <a:cxn ang="0">
                <a:pos x="116" y="180"/>
              </a:cxn>
              <a:cxn ang="0">
                <a:pos x="102" y="175"/>
              </a:cxn>
              <a:cxn ang="0">
                <a:pos x="131" y="96"/>
              </a:cxn>
              <a:cxn ang="0">
                <a:pos x="107" y="157"/>
              </a:cxn>
              <a:cxn ang="0">
                <a:pos x="119" y="161"/>
              </a:cxn>
              <a:cxn ang="0">
                <a:pos x="131" y="170"/>
              </a:cxn>
              <a:cxn ang="0">
                <a:pos x="142" y="161"/>
              </a:cxn>
              <a:cxn ang="0">
                <a:pos x="152" y="157"/>
              </a:cxn>
              <a:cxn ang="0">
                <a:pos x="131" y="96"/>
              </a:cxn>
              <a:cxn ang="0">
                <a:pos x="102" y="23"/>
              </a:cxn>
              <a:cxn ang="0">
                <a:pos x="51" y="53"/>
              </a:cxn>
              <a:cxn ang="0">
                <a:pos x="21" y="102"/>
              </a:cxn>
              <a:cxn ang="0">
                <a:pos x="21" y="161"/>
              </a:cxn>
              <a:cxn ang="0">
                <a:pos x="49" y="210"/>
              </a:cxn>
              <a:cxn ang="0">
                <a:pos x="72" y="229"/>
              </a:cxn>
              <a:cxn ang="0">
                <a:pos x="74" y="170"/>
              </a:cxn>
              <a:cxn ang="0">
                <a:pos x="128" y="67"/>
              </a:cxn>
              <a:cxn ang="0">
                <a:pos x="137" y="68"/>
              </a:cxn>
              <a:cxn ang="0">
                <a:pos x="187" y="171"/>
              </a:cxn>
              <a:cxn ang="0">
                <a:pos x="189" y="227"/>
              </a:cxn>
              <a:cxn ang="0">
                <a:pos x="229" y="187"/>
              </a:cxn>
              <a:cxn ang="0">
                <a:pos x="243" y="131"/>
              </a:cxn>
              <a:cxn ang="0">
                <a:pos x="227" y="75"/>
              </a:cxn>
              <a:cxn ang="0">
                <a:pos x="187" y="35"/>
              </a:cxn>
              <a:cxn ang="0">
                <a:pos x="131" y="20"/>
              </a:cxn>
              <a:cxn ang="0">
                <a:pos x="166" y="6"/>
              </a:cxn>
              <a:cxn ang="0">
                <a:pos x="224" y="39"/>
              </a:cxn>
              <a:cxn ang="0">
                <a:pos x="257" y="96"/>
              </a:cxn>
              <a:cxn ang="0">
                <a:pos x="257" y="164"/>
              </a:cxn>
              <a:cxn ang="0">
                <a:pos x="224" y="222"/>
              </a:cxn>
              <a:cxn ang="0">
                <a:pos x="194" y="246"/>
              </a:cxn>
              <a:cxn ang="0">
                <a:pos x="189" y="252"/>
              </a:cxn>
              <a:cxn ang="0">
                <a:pos x="187" y="381"/>
              </a:cxn>
              <a:cxn ang="0">
                <a:pos x="171" y="400"/>
              </a:cxn>
              <a:cxn ang="0">
                <a:pos x="102" y="404"/>
              </a:cxn>
              <a:cxn ang="0">
                <a:pos x="81" y="393"/>
              </a:cxn>
              <a:cxn ang="0">
                <a:pos x="74" y="365"/>
              </a:cxn>
              <a:cxn ang="0">
                <a:pos x="68" y="248"/>
              </a:cxn>
              <a:cxn ang="0">
                <a:pos x="46" y="231"/>
              </a:cxn>
              <a:cxn ang="0">
                <a:pos x="18" y="196"/>
              </a:cxn>
              <a:cxn ang="0">
                <a:pos x="2" y="154"/>
              </a:cxn>
              <a:cxn ang="0">
                <a:pos x="6" y="96"/>
              </a:cxn>
              <a:cxn ang="0">
                <a:pos x="39" y="39"/>
              </a:cxn>
              <a:cxn ang="0">
                <a:pos x="96" y="6"/>
              </a:cxn>
            </a:cxnLst>
            <a:rect l="0" t="0" r="r" b="b"/>
            <a:pathLst>
              <a:path w="262" h="404">
                <a:moveTo>
                  <a:pt x="91" y="356"/>
                </a:moveTo>
                <a:lnTo>
                  <a:pt x="91" y="372"/>
                </a:lnTo>
                <a:lnTo>
                  <a:pt x="95" y="383"/>
                </a:lnTo>
                <a:lnTo>
                  <a:pt x="102" y="386"/>
                </a:lnTo>
                <a:lnTo>
                  <a:pt x="159" y="386"/>
                </a:lnTo>
                <a:lnTo>
                  <a:pt x="166" y="383"/>
                </a:lnTo>
                <a:lnTo>
                  <a:pt x="170" y="372"/>
                </a:lnTo>
                <a:lnTo>
                  <a:pt x="170" y="356"/>
                </a:lnTo>
                <a:lnTo>
                  <a:pt x="91" y="356"/>
                </a:lnTo>
                <a:close/>
                <a:moveTo>
                  <a:pt x="95" y="175"/>
                </a:moveTo>
                <a:lnTo>
                  <a:pt x="91" y="177"/>
                </a:lnTo>
                <a:lnTo>
                  <a:pt x="91" y="337"/>
                </a:lnTo>
                <a:lnTo>
                  <a:pt x="170" y="337"/>
                </a:lnTo>
                <a:lnTo>
                  <a:pt x="170" y="177"/>
                </a:lnTo>
                <a:lnTo>
                  <a:pt x="166" y="175"/>
                </a:lnTo>
                <a:lnTo>
                  <a:pt x="159" y="175"/>
                </a:lnTo>
                <a:lnTo>
                  <a:pt x="156" y="177"/>
                </a:lnTo>
                <a:lnTo>
                  <a:pt x="151" y="178"/>
                </a:lnTo>
                <a:lnTo>
                  <a:pt x="147" y="180"/>
                </a:lnTo>
                <a:lnTo>
                  <a:pt x="144" y="184"/>
                </a:lnTo>
                <a:lnTo>
                  <a:pt x="140" y="185"/>
                </a:lnTo>
                <a:lnTo>
                  <a:pt x="140" y="281"/>
                </a:lnTo>
                <a:lnTo>
                  <a:pt x="138" y="285"/>
                </a:lnTo>
                <a:lnTo>
                  <a:pt x="131" y="288"/>
                </a:lnTo>
                <a:lnTo>
                  <a:pt x="124" y="285"/>
                </a:lnTo>
                <a:lnTo>
                  <a:pt x="121" y="278"/>
                </a:lnTo>
                <a:lnTo>
                  <a:pt x="121" y="185"/>
                </a:lnTo>
                <a:lnTo>
                  <a:pt x="116" y="180"/>
                </a:lnTo>
                <a:lnTo>
                  <a:pt x="105" y="177"/>
                </a:lnTo>
                <a:lnTo>
                  <a:pt x="102" y="175"/>
                </a:lnTo>
                <a:lnTo>
                  <a:pt x="95" y="175"/>
                </a:lnTo>
                <a:close/>
                <a:moveTo>
                  <a:pt x="131" y="96"/>
                </a:moveTo>
                <a:lnTo>
                  <a:pt x="100" y="157"/>
                </a:lnTo>
                <a:lnTo>
                  <a:pt x="107" y="157"/>
                </a:lnTo>
                <a:lnTo>
                  <a:pt x="112" y="159"/>
                </a:lnTo>
                <a:lnTo>
                  <a:pt x="119" y="161"/>
                </a:lnTo>
                <a:lnTo>
                  <a:pt x="126" y="164"/>
                </a:lnTo>
                <a:lnTo>
                  <a:pt x="131" y="170"/>
                </a:lnTo>
                <a:lnTo>
                  <a:pt x="137" y="164"/>
                </a:lnTo>
                <a:lnTo>
                  <a:pt x="142" y="161"/>
                </a:lnTo>
                <a:lnTo>
                  <a:pt x="149" y="159"/>
                </a:lnTo>
                <a:lnTo>
                  <a:pt x="152" y="157"/>
                </a:lnTo>
                <a:lnTo>
                  <a:pt x="161" y="157"/>
                </a:lnTo>
                <a:lnTo>
                  <a:pt x="131" y="96"/>
                </a:lnTo>
                <a:close/>
                <a:moveTo>
                  <a:pt x="131" y="20"/>
                </a:moveTo>
                <a:lnTo>
                  <a:pt x="102" y="23"/>
                </a:lnTo>
                <a:lnTo>
                  <a:pt x="74" y="35"/>
                </a:lnTo>
                <a:lnTo>
                  <a:pt x="51" y="53"/>
                </a:lnTo>
                <a:lnTo>
                  <a:pt x="34" y="75"/>
                </a:lnTo>
                <a:lnTo>
                  <a:pt x="21" y="102"/>
                </a:lnTo>
                <a:lnTo>
                  <a:pt x="18" y="131"/>
                </a:lnTo>
                <a:lnTo>
                  <a:pt x="21" y="161"/>
                </a:lnTo>
                <a:lnTo>
                  <a:pt x="32" y="187"/>
                </a:lnTo>
                <a:lnTo>
                  <a:pt x="49" y="210"/>
                </a:lnTo>
                <a:lnTo>
                  <a:pt x="72" y="227"/>
                </a:lnTo>
                <a:lnTo>
                  <a:pt x="72" y="229"/>
                </a:lnTo>
                <a:lnTo>
                  <a:pt x="74" y="229"/>
                </a:lnTo>
                <a:lnTo>
                  <a:pt x="74" y="170"/>
                </a:lnTo>
                <a:lnTo>
                  <a:pt x="124" y="68"/>
                </a:lnTo>
                <a:lnTo>
                  <a:pt x="128" y="67"/>
                </a:lnTo>
                <a:lnTo>
                  <a:pt x="135" y="67"/>
                </a:lnTo>
                <a:lnTo>
                  <a:pt x="137" y="68"/>
                </a:lnTo>
                <a:lnTo>
                  <a:pt x="187" y="170"/>
                </a:lnTo>
                <a:lnTo>
                  <a:pt x="187" y="171"/>
                </a:lnTo>
                <a:lnTo>
                  <a:pt x="189" y="171"/>
                </a:lnTo>
                <a:lnTo>
                  <a:pt x="189" y="227"/>
                </a:lnTo>
                <a:lnTo>
                  <a:pt x="212" y="210"/>
                </a:lnTo>
                <a:lnTo>
                  <a:pt x="229" y="187"/>
                </a:lnTo>
                <a:lnTo>
                  <a:pt x="240" y="161"/>
                </a:lnTo>
                <a:lnTo>
                  <a:pt x="243" y="131"/>
                </a:lnTo>
                <a:lnTo>
                  <a:pt x="240" y="102"/>
                </a:lnTo>
                <a:lnTo>
                  <a:pt x="227" y="75"/>
                </a:lnTo>
                <a:lnTo>
                  <a:pt x="210" y="53"/>
                </a:lnTo>
                <a:lnTo>
                  <a:pt x="187" y="35"/>
                </a:lnTo>
                <a:lnTo>
                  <a:pt x="161" y="23"/>
                </a:lnTo>
                <a:lnTo>
                  <a:pt x="131" y="20"/>
                </a:lnTo>
                <a:close/>
                <a:moveTo>
                  <a:pt x="131" y="0"/>
                </a:moveTo>
                <a:lnTo>
                  <a:pt x="166" y="6"/>
                </a:lnTo>
                <a:lnTo>
                  <a:pt x="198" y="18"/>
                </a:lnTo>
                <a:lnTo>
                  <a:pt x="224" y="39"/>
                </a:lnTo>
                <a:lnTo>
                  <a:pt x="245" y="65"/>
                </a:lnTo>
                <a:lnTo>
                  <a:pt x="257" y="96"/>
                </a:lnTo>
                <a:lnTo>
                  <a:pt x="262" y="131"/>
                </a:lnTo>
                <a:lnTo>
                  <a:pt x="257" y="164"/>
                </a:lnTo>
                <a:lnTo>
                  <a:pt x="245" y="196"/>
                </a:lnTo>
                <a:lnTo>
                  <a:pt x="224" y="222"/>
                </a:lnTo>
                <a:lnTo>
                  <a:pt x="199" y="243"/>
                </a:lnTo>
                <a:lnTo>
                  <a:pt x="194" y="246"/>
                </a:lnTo>
                <a:lnTo>
                  <a:pt x="191" y="248"/>
                </a:lnTo>
                <a:lnTo>
                  <a:pt x="189" y="252"/>
                </a:lnTo>
                <a:lnTo>
                  <a:pt x="189" y="365"/>
                </a:lnTo>
                <a:lnTo>
                  <a:pt x="187" y="381"/>
                </a:lnTo>
                <a:lnTo>
                  <a:pt x="180" y="393"/>
                </a:lnTo>
                <a:lnTo>
                  <a:pt x="171" y="400"/>
                </a:lnTo>
                <a:lnTo>
                  <a:pt x="159" y="404"/>
                </a:lnTo>
                <a:lnTo>
                  <a:pt x="102" y="404"/>
                </a:lnTo>
                <a:lnTo>
                  <a:pt x="89" y="400"/>
                </a:lnTo>
                <a:lnTo>
                  <a:pt x="81" y="393"/>
                </a:lnTo>
                <a:lnTo>
                  <a:pt x="75" y="381"/>
                </a:lnTo>
                <a:lnTo>
                  <a:pt x="74" y="365"/>
                </a:lnTo>
                <a:lnTo>
                  <a:pt x="74" y="252"/>
                </a:lnTo>
                <a:lnTo>
                  <a:pt x="68" y="248"/>
                </a:lnTo>
                <a:lnTo>
                  <a:pt x="63" y="243"/>
                </a:lnTo>
                <a:lnTo>
                  <a:pt x="46" y="231"/>
                </a:lnTo>
                <a:lnTo>
                  <a:pt x="30" y="215"/>
                </a:lnTo>
                <a:lnTo>
                  <a:pt x="18" y="196"/>
                </a:lnTo>
                <a:lnTo>
                  <a:pt x="7" y="175"/>
                </a:lnTo>
                <a:lnTo>
                  <a:pt x="2" y="154"/>
                </a:lnTo>
                <a:lnTo>
                  <a:pt x="0" y="131"/>
                </a:lnTo>
                <a:lnTo>
                  <a:pt x="6" y="96"/>
                </a:lnTo>
                <a:lnTo>
                  <a:pt x="18" y="65"/>
                </a:lnTo>
                <a:lnTo>
                  <a:pt x="39" y="39"/>
                </a:lnTo>
                <a:lnTo>
                  <a:pt x="65" y="18"/>
                </a:lnTo>
                <a:lnTo>
                  <a:pt x="96" y="6"/>
                </a:lnTo>
                <a:lnTo>
                  <a:pt x="131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277">
            <a:extLst>
              <a:ext uri="{FF2B5EF4-FFF2-40B4-BE49-F238E27FC236}">
                <a16:creationId xmlns:a16="http://schemas.microsoft.com/office/drawing/2014/main" id="{C0D4140A-9EBB-4830-B76F-1A65CEC9F455}"/>
              </a:ext>
            </a:extLst>
          </p:cNvPr>
          <p:cNvSpPr>
            <a:spLocks noEditPoints="1"/>
          </p:cNvSpPr>
          <p:nvPr/>
        </p:nvSpPr>
        <p:spPr bwMode="auto">
          <a:xfrm>
            <a:off x="923645" y="5632696"/>
            <a:ext cx="548845" cy="540566"/>
          </a:xfrm>
          <a:custGeom>
            <a:avLst/>
            <a:gdLst/>
            <a:ahLst/>
            <a:cxnLst>
              <a:cxn ang="0">
                <a:pos x="126" y="438"/>
              </a:cxn>
              <a:cxn ang="0">
                <a:pos x="337" y="218"/>
              </a:cxn>
              <a:cxn ang="0">
                <a:pos x="232" y="59"/>
              </a:cxn>
              <a:cxn ang="0">
                <a:pos x="47" y="438"/>
              </a:cxn>
              <a:cxn ang="0">
                <a:pos x="68" y="410"/>
              </a:cxn>
              <a:cxn ang="0">
                <a:pos x="75" y="401"/>
              </a:cxn>
              <a:cxn ang="0">
                <a:pos x="87" y="407"/>
              </a:cxn>
              <a:cxn ang="0">
                <a:pos x="108" y="438"/>
              </a:cxn>
              <a:cxn ang="0">
                <a:pos x="110" y="202"/>
              </a:cxn>
              <a:cxn ang="0">
                <a:pos x="351" y="201"/>
              </a:cxn>
              <a:cxn ang="0">
                <a:pos x="356" y="438"/>
              </a:cxn>
              <a:cxn ang="0">
                <a:pos x="415" y="208"/>
              </a:cxn>
              <a:cxn ang="0">
                <a:pos x="396" y="213"/>
              </a:cxn>
              <a:cxn ang="0">
                <a:pos x="391" y="218"/>
              </a:cxn>
              <a:cxn ang="0">
                <a:pos x="380" y="216"/>
              </a:cxn>
              <a:cxn ang="0">
                <a:pos x="379" y="176"/>
              </a:cxn>
              <a:cxn ang="0">
                <a:pos x="232" y="21"/>
              </a:cxn>
              <a:cxn ang="0">
                <a:pos x="37" y="192"/>
              </a:cxn>
              <a:cxn ang="0">
                <a:pos x="229" y="38"/>
              </a:cxn>
              <a:cxn ang="0">
                <a:pos x="237" y="40"/>
              </a:cxn>
              <a:cxn ang="0">
                <a:pos x="438" y="187"/>
              </a:cxn>
              <a:cxn ang="0">
                <a:pos x="232" y="0"/>
              </a:cxn>
              <a:cxn ang="0">
                <a:pos x="237" y="3"/>
              </a:cxn>
              <a:cxn ang="0">
                <a:pos x="462" y="183"/>
              </a:cxn>
              <a:cxn ang="0">
                <a:pos x="464" y="192"/>
              </a:cxn>
              <a:cxn ang="0">
                <a:pos x="459" y="197"/>
              </a:cxn>
              <a:cxn ang="0">
                <a:pos x="434" y="438"/>
              </a:cxn>
              <a:cxn ang="0">
                <a:pos x="464" y="443"/>
              </a:cxn>
              <a:cxn ang="0">
                <a:pos x="462" y="454"/>
              </a:cxn>
              <a:cxn ang="0">
                <a:pos x="9" y="457"/>
              </a:cxn>
              <a:cxn ang="0">
                <a:pos x="0" y="450"/>
              </a:cxn>
              <a:cxn ang="0">
                <a:pos x="5" y="438"/>
              </a:cxn>
              <a:cxn ang="0">
                <a:pos x="30" y="208"/>
              </a:cxn>
              <a:cxn ang="0">
                <a:pos x="2" y="195"/>
              </a:cxn>
              <a:cxn ang="0">
                <a:pos x="0" y="185"/>
              </a:cxn>
              <a:cxn ang="0">
                <a:pos x="227" y="3"/>
              </a:cxn>
              <a:cxn ang="0">
                <a:pos x="232" y="0"/>
              </a:cxn>
            </a:cxnLst>
            <a:rect l="0" t="0" r="r" b="b"/>
            <a:pathLst>
              <a:path w="464" h="457">
                <a:moveTo>
                  <a:pt x="126" y="218"/>
                </a:moveTo>
                <a:lnTo>
                  <a:pt x="126" y="438"/>
                </a:lnTo>
                <a:lnTo>
                  <a:pt x="337" y="438"/>
                </a:lnTo>
                <a:lnTo>
                  <a:pt x="337" y="218"/>
                </a:lnTo>
                <a:lnTo>
                  <a:pt x="126" y="218"/>
                </a:lnTo>
                <a:close/>
                <a:moveTo>
                  <a:pt x="232" y="59"/>
                </a:moveTo>
                <a:lnTo>
                  <a:pt x="47" y="208"/>
                </a:lnTo>
                <a:lnTo>
                  <a:pt x="47" y="438"/>
                </a:lnTo>
                <a:lnTo>
                  <a:pt x="68" y="438"/>
                </a:lnTo>
                <a:lnTo>
                  <a:pt x="68" y="410"/>
                </a:lnTo>
                <a:lnTo>
                  <a:pt x="71" y="403"/>
                </a:lnTo>
                <a:lnTo>
                  <a:pt x="75" y="401"/>
                </a:lnTo>
                <a:lnTo>
                  <a:pt x="82" y="401"/>
                </a:lnTo>
                <a:lnTo>
                  <a:pt x="87" y="407"/>
                </a:lnTo>
                <a:lnTo>
                  <a:pt x="87" y="438"/>
                </a:lnTo>
                <a:lnTo>
                  <a:pt x="108" y="438"/>
                </a:lnTo>
                <a:lnTo>
                  <a:pt x="108" y="206"/>
                </a:lnTo>
                <a:lnTo>
                  <a:pt x="110" y="202"/>
                </a:lnTo>
                <a:lnTo>
                  <a:pt x="113" y="201"/>
                </a:lnTo>
                <a:lnTo>
                  <a:pt x="351" y="201"/>
                </a:lnTo>
                <a:lnTo>
                  <a:pt x="356" y="206"/>
                </a:lnTo>
                <a:lnTo>
                  <a:pt x="356" y="438"/>
                </a:lnTo>
                <a:lnTo>
                  <a:pt x="415" y="438"/>
                </a:lnTo>
                <a:lnTo>
                  <a:pt x="415" y="208"/>
                </a:lnTo>
                <a:lnTo>
                  <a:pt x="396" y="190"/>
                </a:lnTo>
                <a:lnTo>
                  <a:pt x="396" y="213"/>
                </a:lnTo>
                <a:lnTo>
                  <a:pt x="394" y="216"/>
                </a:lnTo>
                <a:lnTo>
                  <a:pt x="391" y="218"/>
                </a:lnTo>
                <a:lnTo>
                  <a:pt x="384" y="218"/>
                </a:lnTo>
                <a:lnTo>
                  <a:pt x="380" y="216"/>
                </a:lnTo>
                <a:lnTo>
                  <a:pt x="379" y="213"/>
                </a:lnTo>
                <a:lnTo>
                  <a:pt x="379" y="176"/>
                </a:lnTo>
                <a:lnTo>
                  <a:pt x="232" y="59"/>
                </a:lnTo>
                <a:close/>
                <a:moveTo>
                  <a:pt x="232" y="21"/>
                </a:moveTo>
                <a:lnTo>
                  <a:pt x="26" y="187"/>
                </a:lnTo>
                <a:lnTo>
                  <a:pt x="37" y="192"/>
                </a:lnTo>
                <a:lnTo>
                  <a:pt x="227" y="40"/>
                </a:lnTo>
                <a:lnTo>
                  <a:pt x="229" y="38"/>
                </a:lnTo>
                <a:lnTo>
                  <a:pt x="234" y="38"/>
                </a:lnTo>
                <a:lnTo>
                  <a:pt x="237" y="40"/>
                </a:lnTo>
                <a:lnTo>
                  <a:pt x="426" y="192"/>
                </a:lnTo>
                <a:lnTo>
                  <a:pt x="438" y="187"/>
                </a:lnTo>
                <a:lnTo>
                  <a:pt x="232" y="21"/>
                </a:lnTo>
                <a:close/>
                <a:moveTo>
                  <a:pt x="232" y="0"/>
                </a:moveTo>
                <a:lnTo>
                  <a:pt x="234" y="2"/>
                </a:lnTo>
                <a:lnTo>
                  <a:pt x="237" y="3"/>
                </a:lnTo>
                <a:lnTo>
                  <a:pt x="461" y="181"/>
                </a:lnTo>
                <a:lnTo>
                  <a:pt x="462" y="183"/>
                </a:lnTo>
                <a:lnTo>
                  <a:pt x="464" y="187"/>
                </a:lnTo>
                <a:lnTo>
                  <a:pt x="464" y="192"/>
                </a:lnTo>
                <a:lnTo>
                  <a:pt x="462" y="195"/>
                </a:lnTo>
                <a:lnTo>
                  <a:pt x="459" y="197"/>
                </a:lnTo>
                <a:lnTo>
                  <a:pt x="434" y="208"/>
                </a:lnTo>
                <a:lnTo>
                  <a:pt x="434" y="438"/>
                </a:lnTo>
                <a:lnTo>
                  <a:pt x="459" y="438"/>
                </a:lnTo>
                <a:lnTo>
                  <a:pt x="464" y="443"/>
                </a:lnTo>
                <a:lnTo>
                  <a:pt x="464" y="450"/>
                </a:lnTo>
                <a:lnTo>
                  <a:pt x="462" y="454"/>
                </a:lnTo>
                <a:lnTo>
                  <a:pt x="455" y="457"/>
                </a:lnTo>
                <a:lnTo>
                  <a:pt x="9" y="457"/>
                </a:lnTo>
                <a:lnTo>
                  <a:pt x="2" y="454"/>
                </a:lnTo>
                <a:lnTo>
                  <a:pt x="0" y="450"/>
                </a:lnTo>
                <a:lnTo>
                  <a:pt x="0" y="443"/>
                </a:lnTo>
                <a:lnTo>
                  <a:pt x="5" y="438"/>
                </a:lnTo>
                <a:lnTo>
                  <a:pt x="30" y="438"/>
                </a:lnTo>
                <a:lnTo>
                  <a:pt x="30" y="208"/>
                </a:lnTo>
                <a:lnTo>
                  <a:pt x="5" y="197"/>
                </a:lnTo>
                <a:lnTo>
                  <a:pt x="2" y="195"/>
                </a:lnTo>
                <a:lnTo>
                  <a:pt x="0" y="192"/>
                </a:lnTo>
                <a:lnTo>
                  <a:pt x="0" y="185"/>
                </a:lnTo>
                <a:lnTo>
                  <a:pt x="3" y="181"/>
                </a:lnTo>
                <a:lnTo>
                  <a:pt x="227" y="3"/>
                </a:lnTo>
                <a:lnTo>
                  <a:pt x="229" y="2"/>
                </a:lnTo>
                <a:lnTo>
                  <a:pt x="232" y="0"/>
                </a:lnTo>
                <a:close/>
              </a:path>
            </a:pathLst>
          </a:custGeom>
          <a:solidFill>
            <a:srgbClr val="0517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CD558-F526-4D6F-A309-17602478EC82}"/>
              </a:ext>
            </a:extLst>
          </p:cNvPr>
          <p:cNvSpPr txBox="1"/>
          <p:nvPr/>
        </p:nvSpPr>
        <p:spPr>
          <a:xfrm>
            <a:off x="1762539" y="3872684"/>
            <a:ext cx="3934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Service Office, </a:t>
            </a:r>
            <a:r>
              <a:rPr lang="en-US" sz="1800" b="1" dirty="0">
                <a:latin typeface="Bahnschrift" panose="020B0502040204020203" pitchFamily="34" charset="0"/>
              </a:rPr>
              <a:t>Virtual Office, Meeting Room, dan Co-working Space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5144C-8AF9-4D4E-9D0F-E9DAE5EB1279}"/>
              </a:ext>
            </a:extLst>
          </p:cNvPr>
          <p:cNvSpPr txBox="1"/>
          <p:nvPr/>
        </p:nvSpPr>
        <p:spPr>
          <a:xfrm>
            <a:off x="1752660" y="5721728"/>
            <a:ext cx="3770584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Bahnschrift" panose="020B0502040204020203" pitchFamily="34" charset="0"/>
              </a:rPr>
              <a:t>Establishment of a Business Entity</a:t>
            </a:r>
            <a:endParaRPr lang="en-US" sz="1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5C420B05-C2D1-4ACA-999B-0DB7352D9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401" y="0"/>
            <a:ext cx="444124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A508B-76F8-446F-8BCA-6AB84DB544E2}"/>
              </a:ext>
            </a:extLst>
          </p:cNvPr>
          <p:cNvSpPr/>
          <p:nvPr/>
        </p:nvSpPr>
        <p:spPr>
          <a:xfrm>
            <a:off x="609401" y="0"/>
            <a:ext cx="4441246" cy="6858000"/>
          </a:xfrm>
          <a:prstGeom prst="rect">
            <a:avLst/>
          </a:prstGeom>
          <a:solidFill>
            <a:schemeClr val="bg1">
              <a:lumMod val="65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91427-05D9-4C0A-96A5-AC85DC8E4872}"/>
              </a:ext>
            </a:extLst>
          </p:cNvPr>
          <p:cNvCxnSpPr>
            <a:cxnSpLocks/>
          </p:cNvCxnSpPr>
          <p:nvPr/>
        </p:nvCxnSpPr>
        <p:spPr>
          <a:xfrm>
            <a:off x="11606006" y="470725"/>
            <a:ext cx="0" cy="5916550"/>
          </a:xfrm>
          <a:prstGeom prst="line">
            <a:avLst/>
          </a:prstGeom>
          <a:ln>
            <a:head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009D4EB8-9E9B-4642-9068-28EBD15D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46" y="5676048"/>
            <a:ext cx="7141353" cy="118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43588F8-679C-4539-88F3-BEB8B0379FBB}"/>
              </a:ext>
            </a:extLst>
          </p:cNvPr>
          <p:cNvSpPr/>
          <p:nvPr/>
        </p:nvSpPr>
        <p:spPr>
          <a:xfrm>
            <a:off x="11474408" y="1515979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AE438C-6DDB-40E9-AA81-86B0D869DDE4}"/>
              </a:ext>
            </a:extLst>
          </p:cNvPr>
          <p:cNvSpPr/>
          <p:nvPr/>
        </p:nvSpPr>
        <p:spPr>
          <a:xfrm>
            <a:off x="11474408" y="4409819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CBCD7-92EA-41D2-9B22-64F8229176E3}"/>
              </a:ext>
            </a:extLst>
          </p:cNvPr>
          <p:cNvSpPr/>
          <p:nvPr/>
        </p:nvSpPr>
        <p:spPr>
          <a:xfrm>
            <a:off x="11474408" y="2942445"/>
            <a:ext cx="263196" cy="2631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7DD776-7FEA-4402-9962-886246678115}"/>
              </a:ext>
            </a:extLst>
          </p:cNvPr>
          <p:cNvSpPr txBox="1"/>
          <p:nvPr/>
        </p:nvSpPr>
        <p:spPr>
          <a:xfrm>
            <a:off x="8606052" y="739811"/>
            <a:ext cx="358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3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Office Rent and Licensing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7F98-88F0-49ED-AC38-7DCFE08AA424}"/>
              </a:ext>
            </a:extLst>
          </p:cNvPr>
          <p:cNvSpPr txBox="1"/>
          <p:nvPr/>
        </p:nvSpPr>
        <p:spPr>
          <a:xfrm>
            <a:off x="8417443" y="2033902"/>
            <a:ext cx="3199841" cy="46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Process with effective time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B49AD-6873-4D44-AF45-1DABD84684C9}"/>
              </a:ext>
            </a:extLst>
          </p:cNvPr>
          <p:cNvSpPr txBox="1"/>
          <p:nvPr/>
        </p:nvSpPr>
        <p:spPr>
          <a:xfrm>
            <a:off x="9322636" y="2566707"/>
            <a:ext cx="2414968" cy="57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400" b="1" dirty="0">
                <a:latin typeface="Bahnschrift" panose="020B0502040204020203" pitchFamily="34" charset="0"/>
              </a:rPr>
              <a:t>AFFORDABLE</a:t>
            </a:r>
            <a:endParaRPr lang="id-ID" sz="2400" b="1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41A71-4E8F-46AF-94B3-E6A285F541E3}"/>
              </a:ext>
            </a:extLst>
          </p:cNvPr>
          <p:cNvSpPr txBox="1"/>
          <p:nvPr/>
        </p:nvSpPr>
        <p:spPr>
          <a:xfrm>
            <a:off x="8417443" y="3116456"/>
            <a:ext cx="3056965" cy="4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The price offered is cheaper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685AB-D088-4FED-A641-FCAF75BC8F6A}"/>
              </a:ext>
            </a:extLst>
          </p:cNvPr>
          <p:cNvSpPr txBox="1"/>
          <p:nvPr/>
        </p:nvSpPr>
        <p:spPr>
          <a:xfrm>
            <a:off x="9260094" y="3812539"/>
            <a:ext cx="2277861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400" b="1" dirty="0">
                <a:latin typeface="Bahnschrift" panose="020B0502040204020203" pitchFamily="34" charset="0"/>
                <a:ea typeface="Source Sans Pro" charset="0"/>
                <a:cs typeface="Source Sans Pro" charset="0"/>
              </a:rPr>
              <a:t>HIGH QUALITY</a:t>
            </a:r>
            <a:endParaRPr lang="id-ID" sz="1800" b="1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B91D5-3614-42E2-9CD1-CCB7810561EA}"/>
              </a:ext>
            </a:extLst>
          </p:cNvPr>
          <p:cNvSpPr txBox="1"/>
          <p:nvPr/>
        </p:nvSpPr>
        <p:spPr>
          <a:xfrm>
            <a:off x="7884987" y="4456505"/>
            <a:ext cx="3686993" cy="10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Worked by a professional partner</a:t>
            </a:r>
          </a:p>
          <a:p>
            <a:r>
              <a:rPr lang="en-US" dirty="0">
                <a:latin typeface="Bahnschrift" panose="020B0502040204020203" pitchFamily="34" charset="0"/>
              </a:rPr>
              <a:t>according to the field</a:t>
            </a:r>
            <a:endParaRPr lang="id-ID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  <a:p>
            <a:pPr algn="r">
              <a:lnSpc>
                <a:spcPct val="150000"/>
              </a:lnSpc>
            </a:pPr>
            <a:r>
              <a:rPr lang="nb-NO" dirty="0">
                <a:latin typeface="Bahnschrift" panose="020B0502040204020203" pitchFamily="34" charset="0"/>
              </a:rPr>
              <a:t>.</a:t>
            </a:r>
            <a:endParaRPr lang="id-ID" sz="1400" dirty="0">
              <a:latin typeface="Bahnschrift" panose="020B0502040204020203" pitchFamily="34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1DBE4-B3D1-48F8-8873-52794EBA8ABF}"/>
              </a:ext>
            </a:extLst>
          </p:cNvPr>
          <p:cNvSpPr txBox="1"/>
          <p:nvPr/>
        </p:nvSpPr>
        <p:spPr>
          <a:xfrm>
            <a:off x="10466016" y="156412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3868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3B1BA439-0173-426E-9B1A-A83899FCF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102" name="Picture 6" descr="This contains an image of: {{ pinTitle }}">
            <a:extLst>
              <a:ext uri="{FF2B5EF4-FFF2-40B4-BE49-F238E27FC236}">
                <a16:creationId xmlns:a16="http://schemas.microsoft.com/office/drawing/2014/main" id="{8E24F204-07AF-4802-85DE-F9F9867C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34" y="0"/>
            <a:ext cx="386686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9204B8-AE58-4B8E-BB29-238D55C7DC3C}"/>
              </a:ext>
            </a:extLst>
          </p:cNvPr>
          <p:cNvSpPr/>
          <p:nvPr/>
        </p:nvSpPr>
        <p:spPr>
          <a:xfrm>
            <a:off x="0" y="-1"/>
            <a:ext cx="12191999" cy="6858000"/>
          </a:xfrm>
          <a:prstGeom prst="rect">
            <a:avLst/>
          </a:prstGeom>
          <a:solidFill>
            <a:schemeClr val="bg1">
              <a:lumMod val="50000"/>
              <a:alpha val="84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13CDA95-9B1C-4756-A454-111AD7C6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0"/>
            <a:ext cx="1115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52B049-FF8B-4864-9B4C-7D32D6AE744D}"/>
              </a:ext>
            </a:extLst>
          </p:cNvPr>
          <p:cNvGrpSpPr/>
          <p:nvPr/>
        </p:nvGrpSpPr>
        <p:grpSpPr>
          <a:xfrm>
            <a:off x="1269439" y="1121987"/>
            <a:ext cx="4354079" cy="1237906"/>
            <a:chOff x="6317235" y="932794"/>
            <a:chExt cx="4354079" cy="1237906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AB4DFB8-037C-4274-BEB4-2785FD2B2D07}"/>
                </a:ext>
              </a:extLst>
            </p:cNvPr>
            <p:cNvSpPr/>
            <p:nvPr/>
          </p:nvSpPr>
          <p:spPr>
            <a:xfrm>
              <a:off x="6317235" y="932794"/>
              <a:ext cx="1115952" cy="1237906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81783-6FE3-4218-B26B-049D5F8FCB55}"/>
                </a:ext>
              </a:extLst>
            </p:cNvPr>
            <p:cNvSpPr txBox="1"/>
            <p:nvPr/>
          </p:nvSpPr>
          <p:spPr>
            <a:xfrm>
              <a:off x="7811592" y="1323673"/>
              <a:ext cx="2859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Bahnschrift" panose="020B0502040204020203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Special Permit</a:t>
              </a:r>
            </a:p>
          </p:txBody>
        </p:sp>
        <p:sp>
          <p:nvSpPr>
            <p:cNvPr id="17" name="Shape 2530">
              <a:extLst>
                <a:ext uri="{FF2B5EF4-FFF2-40B4-BE49-F238E27FC236}">
                  <a16:creationId xmlns:a16="http://schemas.microsoft.com/office/drawing/2014/main" id="{F2F9E481-E054-40F3-9F03-77E7A7995FB3}"/>
                </a:ext>
              </a:extLst>
            </p:cNvPr>
            <p:cNvSpPr/>
            <p:nvPr/>
          </p:nvSpPr>
          <p:spPr>
            <a:xfrm>
              <a:off x="6619964" y="1418334"/>
              <a:ext cx="451248" cy="50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19636"/>
                  </a:moveTo>
                  <a:cubicBezTo>
                    <a:pt x="20400" y="20178"/>
                    <a:pt x="19862" y="20617"/>
                    <a:pt x="19200" y="20617"/>
                  </a:cubicBezTo>
                  <a:lnTo>
                    <a:pt x="6000" y="20617"/>
                  </a:lnTo>
                  <a:lnTo>
                    <a:pt x="6000" y="982"/>
                  </a:lnTo>
                  <a:lnTo>
                    <a:pt x="13200" y="982"/>
                  </a:lnTo>
                  <a:lnTo>
                    <a:pt x="13200" y="6872"/>
                  </a:lnTo>
                  <a:lnTo>
                    <a:pt x="15600" y="4909"/>
                  </a:lnTo>
                  <a:lnTo>
                    <a:pt x="18000" y="6872"/>
                  </a:lnTo>
                  <a:lnTo>
                    <a:pt x="18000" y="982"/>
                  </a:ln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cubicBezTo>
                    <a:pt x="20400" y="1964"/>
                    <a:pt x="20400" y="19636"/>
                    <a:pt x="20400" y="19636"/>
                  </a:cubicBezTo>
                  <a:close/>
                  <a:moveTo>
                    <a:pt x="4800" y="20617"/>
                  </a:moveTo>
                  <a:lnTo>
                    <a:pt x="2400" y="20617"/>
                  </a:lnTo>
                  <a:cubicBezTo>
                    <a:pt x="1738" y="20617"/>
                    <a:pt x="1200" y="20178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8" y="982"/>
                    <a:pt x="2400" y="982"/>
                  </a:cubicBezTo>
                  <a:lnTo>
                    <a:pt x="4800" y="982"/>
                  </a:lnTo>
                  <a:cubicBezTo>
                    <a:pt x="4800" y="982"/>
                    <a:pt x="4800" y="20617"/>
                    <a:pt x="4800" y="20617"/>
                  </a:cubicBezTo>
                  <a:close/>
                  <a:moveTo>
                    <a:pt x="14400" y="982"/>
                  </a:moveTo>
                  <a:lnTo>
                    <a:pt x="16800" y="982"/>
                  </a:lnTo>
                  <a:lnTo>
                    <a:pt x="16800" y="4418"/>
                  </a:lnTo>
                  <a:lnTo>
                    <a:pt x="15600" y="3436"/>
                  </a:lnTo>
                  <a:lnTo>
                    <a:pt x="14400" y="4418"/>
                  </a:lnTo>
                  <a:cubicBezTo>
                    <a:pt x="14400" y="4418"/>
                    <a:pt x="14400" y="982"/>
                    <a:pt x="14400" y="982"/>
                  </a:cubicBezTo>
                  <a:close/>
                  <a:moveTo>
                    <a:pt x="192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0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0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DEDE7F-D849-43B2-A0A2-2E00B7AA12BE}"/>
              </a:ext>
            </a:extLst>
          </p:cNvPr>
          <p:cNvGrpSpPr/>
          <p:nvPr/>
        </p:nvGrpSpPr>
        <p:grpSpPr>
          <a:xfrm>
            <a:off x="1269439" y="2636900"/>
            <a:ext cx="5255301" cy="1181952"/>
            <a:chOff x="7166240" y="2838024"/>
            <a:chExt cx="5255301" cy="1181952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DCEC8E7-6CC6-42EF-A614-B8A2E868C9E8}"/>
                </a:ext>
              </a:extLst>
            </p:cNvPr>
            <p:cNvSpPr/>
            <p:nvPr/>
          </p:nvSpPr>
          <p:spPr>
            <a:xfrm>
              <a:off x="7166240" y="2838024"/>
              <a:ext cx="1164799" cy="1181952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B31FF7-C846-4E64-9CEA-4A43D4611DCF}"/>
                </a:ext>
              </a:extLst>
            </p:cNvPr>
            <p:cNvSpPr txBox="1"/>
            <p:nvPr/>
          </p:nvSpPr>
          <p:spPr>
            <a:xfrm>
              <a:off x="8605127" y="3129525"/>
              <a:ext cx="3816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200" b="1" spc="300">
                  <a:solidFill>
                    <a:schemeClr val="bg2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defRPr>
              </a:lvl1pPr>
            </a:lstStyle>
            <a:p>
              <a:pPr algn="l"/>
              <a:r>
                <a:rPr lang="en-US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Notary and </a:t>
              </a:r>
              <a:r>
                <a:rPr lang="id-ID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Lawyer</a:t>
              </a:r>
              <a:endParaRPr 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1" name="Shape 2604">
              <a:extLst>
                <a:ext uri="{FF2B5EF4-FFF2-40B4-BE49-F238E27FC236}">
                  <a16:creationId xmlns:a16="http://schemas.microsoft.com/office/drawing/2014/main" id="{B0E24B8A-B177-4EA0-9AE5-DA50DC6572C7}"/>
                </a:ext>
              </a:extLst>
            </p:cNvPr>
            <p:cNvSpPr/>
            <p:nvPr/>
          </p:nvSpPr>
          <p:spPr>
            <a:xfrm>
              <a:off x="7468968" y="3316539"/>
              <a:ext cx="552851" cy="46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F30BB1-BD7E-42F0-BCFD-60DEEBA9DAC4}"/>
              </a:ext>
            </a:extLst>
          </p:cNvPr>
          <p:cNvGrpSpPr/>
          <p:nvPr/>
        </p:nvGrpSpPr>
        <p:grpSpPr>
          <a:xfrm>
            <a:off x="1269439" y="4060819"/>
            <a:ext cx="5027271" cy="1204502"/>
            <a:chOff x="922942" y="893773"/>
            <a:chExt cx="6442314" cy="13413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032908-07BF-4AF4-BF4F-E4F75751D8D0}"/>
                </a:ext>
              </a:extLst>
            </p:cNvPr>
            <p:cNvSpPr txBox="1"/>
            <p:nvPr/>
          </p:nvSpPr>
          <p:spPr>
            <a:xfrm>
              <a:off x="2793231" y="1125586"/>
              <a:ext cx="4572025" cy="51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Bahnschrift" panose="020B0502040204020203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Tax Services</a:t>
              </a: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5925D59-3980-4E91-9D42-E1035484F35D}"/>
                </a:ext>
              </a:extLst>
            </p:cNvPr>
            <p:cNvSpPr/>
            <p:nvPr/>
          </p:nvSpPr>
          <p:spPr>
            <a:xfrm>
              <a:off x="922942" y="893773"/>
              <a:ext cx="1566378" cy="1341372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Shape 2597">
              <a:extLst>
                <a:ext uri="{FF2B5EF4-FFF2-40B4-BE49-F238E27FC236}">
                  <a16:creationId xmlns:a16="http://schemas.microsoft.com/office/drawing/2014/main" id="{A4FAB789-FB0E-45A9-B6C6-4E64E73F3C5F}"/>
                </a:ext>
              </a:extLst>
            </p:cNvPr>
            <p:cNvSpPr/>
            <p:nvPr/>
          </p:nvSpPr>
          <p:spPr>
            <a:xfrm>
              <a:off x="1451005" y="1426043"/>
              <a:ext cx="568339" cy="46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64" y="9600"/>
                  </a:moveTo>
                  <a:lnTo>
                    <a:pt x="11291" y="9600"/>
                  </a:lnTo>
                  <a:cubicBezTo>
                    <a:pt x="11562" y="9600"/>
                    <a:pt x="11782" y="9332"/>
                    <a:pt x="11782" y="9000"/>
                  </a:cubicBezTo>
                  <a:cubicBezTo>
                    <a:pt x="11782" y="8669"/>
                    <a:pt x="11562" y="8400"/>
                    <a:pt x="11291" y="8400"/>
                  </a:cubicBezTo>
                  <a:lnTo>
                    <a:pt x="7364" y="8400"/>
                  </a:lnTo>
                  <a:cubicBezTo>
                    <a:pt x="7093" y="8400"/>
                    <a:pt x="6873" y="8669"/>
                    <a:pt x="6873" y="9000"/>
                  </a:cubicBezTo>
                  <a:cubicBezTo>
                    <a:pt x="6873" y="9332"/>
                    <a:pt x="7093" y="9600"/>
                    <a:pt x="7364" y="9600"/>
                  </a:cubicBezTo>
                  <a:moveTo>
                    <a:pt x="7364" y="12000"/>
                  </a:moveTo>
                  <a:lnTo>
                    <a:pt x="9327" y="12000"/>
                  </a:lnTo>
                  <a:cubicBezTo>
                    <a:pt x="9598" y="12000"/>
                    <a:pt x="9818" y="11732"/>
                    <a:pt x="9818" y="11400"/>
                  </a:cubicBezTo>
                  <a:cubicBezTo>
                    <a:pt x="9818" y="11069"/>
                    <a:pt x="9598" y="10800"/>
                    <a:pt x="9327" y="10800"/>
                  </a:cubicBezTo>
                  <a:lnTo>
                    <a:pt x="7364" y="10800"/>
                  </a:lnTo>
                  <a:cubicBezTo>
                    <a:pt x="7093" y="10800"/>
                    <a:pt x="6873" y="11069"/>
                    <a:pt x="6873" y="11400"/>
                  </a:cubicBezTo>
                  <a:cubicBezTo>
                    <a:pt x="6873" y="11732"/>
                    <a:pt x="7093" y="12000"/>
                    <a:pt x="7364" y="12000"/>
                  </a:cubicBezTo>
                  <a:moveTo>
                    <a:pt x="20618" y="20400"/>
                  </a:moveTo>
                  <a:lnTo>
                    <a:pt x="16691" y="20400"/>
                  </a:lnTo>
                  <a:lnTo>
                    <a:pt x="16691" y="19200"/>
                  </a:lnTo>
                  <a:lnTo>
                    <a:pt x="17182" y="19200"/>
                  </a:lnTo>
                  <a:cubicBezTo>
                    <a:pt x="17453" y="19200"/>
                    <a:pt x="17673" y="18932"/>
                    <a:pt x="17673" y="18600"/>
                  </a:cubicBezTo>
                  <a:cubicBezTo>
                    <a:pt x="17673" y="18269"/>
                    <a:pt x="17453" y="18000"/>
                    <a:pt x="17182" y="18000"/>
                  </a:cubicBezTo>
                  <a:lnTo>
                    <a:pt x="15218" y="18000"/>
                  </a:lnTo>
                  <a:cubicBezTo>
                    <a:pt x="14947" y="18000"/>
                    <a:pt x="14727" y="18269"/>
                    <a:pt x="14727" y="18600"/>
                  </a:cubicBezTo>
                  <a:cubicBezTo>
                    <a:pt x="14727" y="18932"/>
                    <a:pt x="14947" y="19200"/>
                    <a:pt x="15218" y="19200"/>
                  </a:cubicBezTo>
                  <a:lnTo>
                    <a:pt x="15709" y="19200"/>
                  </a:lnTo>
                  <a:lnTo>
                    <a:pt x="15709" y="20400"/>
                  </a:lnTo>
                  <a:lnTo>
                    <a:pt x="9818" y="20400"/>
                  </a:lnTo>
                  <a:lnTo>
                    <a:pt x="9818" y="19200"/>
                  </a:lnTo>
                  <a:lnTo>
                    <a:pt x="10309" y="19200"/>
                  </a:lnTo>
                  <a:cubicBezTo>
                    <a:pt x="10580" y="19200"/>
                    <a:pt x="10800" y="18932"/>
                    <a:pt x="10800" y="18600"/>
                  </a:cubicBezTo>
                  <a:cubicBezTo>
                    <a:pt x="10800" y="18269"/>
                    <a:pt x="10580" y="18000"/>
                    <a:pt x="10309" y="18000"/>
                  </a:cubicBezTo>
                  <a:lnTo>
                    <a:pt x="8345" y="18000"/>
                  </a:lnTo>
                  <a:cubicBezTo>
                    <a:pt x="8075" y="18000"/>
                    <a:pt x="7855" y="18269"/>
                    <a:pt x="7855" y="18600"/>
                  </a:cubicBezTo>
                  <a:cubicBezTo>
                    <a:pt x="7855" y="18932"/>
                    <a:pt x="8075" y="19200"/>
                    <a:pt x="8345" y="19200"/>
                  </a:cubicBezTo>
                  <a:lnTo>
                    <a:pt x="8836" y="19200"/>
                  </a:lnTo>
                  <a:lnTo>
                    <a:pt x="8836" y="20400"/>
                  </a:lnTo>
                  <a:lnTo>
                    <a:pt x="4909" y="20400"/>
                  </a:lnTo>
                  <a:lnTo>
                    <a:pt x="4909" y="6000"/>
                  </a:lnTo>
                  <a:lnTo>
                    <a:pt x="20618" y="6000"/>
                  </a:lnTo>
                  <a:cubicBezTo>
                    <a:pt x="20618" y="6000"/>
                    <a:pt x="20618" y="20400"/>
                    <a:pt x="20618" y="20400"/>
                  </a:cubicBezTo>
                  <a:close/>
                  <a:moveTo>
                    <a:pt x="20618" y="4800"/>
                  </a:moveTo>
                  <a:lnTo>
                    <a:pt x="4909" y="4800"/>
                  </a:lnTo>
                  <a:cubicBezTo>
                    <a:pt x="4367" y="4800"/>
                    <a:pt x="3927" y="5338"/>
                    <a:pt x="3927" y="6000"/>
                  </a:cubicBezTo>
                  <a:lnTo>
                    <a:pt x="3927" y="20400"/>
                  </a:lnTo>
                  <a:cubicBezTo>
                    <a:pt x="3927" y="21062"/>
                    <a:pt x="4367" y="21600"/>
                    <a:pt x="4909" y="21600"/>
                  </a:cubicBezTo>
                  <a:lnTo>
                    <a:pt x="20618" y="21600"/>
                  </a:lnTo>
                  <a:cubicBezTo>
                    <a:pt x="21160" y="21600"/>
                    <a:pt x="21600" y="21062"/>
                    <a:pt x="21600" y="20400"/>
                  </a:cubicBezTo>
                  <a:lnTo>
                    <a:pt x="21600" y="6000"/>
                  </a:lnTo>
                  <a:cubicBezTo>
                    <a:pt x="21600" y="5338"/>
                    <a:pt x="21160" y="4800"/>
                    <a:pt x="20618" y="4800"/>
                  </a:cubicBezTo>
                  <a:moveTo>
                    <a:pt x="7364" y="14400"/>
                  </a:moveTo>
                  <a:lnTo>
                    <a:pt x="11291" y="14400"/>
                  </a:lnTo>
                  <a:cubicBezTo>
                    <a:pt x="11562" y="14400"/>
                    <a:pt x="11782" y="14132"/>
                    <a:pt x="11782" y="13800"/>
                  </a:cubicBezTo>
                  <a:cubicBezTo>
                    <a:pt x="11782" y="13469"/>
                    <a:pt x="11562" y="13200"/>
                    <a:pt x="11291" y="13200"/>
                  </a:cubicBezTo>
                  <a:lnTo>
                    <a:pt x="7364" y="13200"/>
                  </a:lnTo>
                  <a:cubicBezTo>
                    <a:pt x="7093" y="13200"/>
                    <a:pt x="6873" y="13469"/>
                    <a:pt x="6873" y="13800"/>
                  </a:cubicBezTo>
                  <a:cubicBezTo>
                    <a:pt x="6873" y="14132"/>
                    <a:pt x="7093" y="14400"/>
                    <a:pt x="7364" y="14400"/>
                  </a:cubicBezTo>
                  <a:moveTo>
                    <a:pt x="2455" y="15600"/>
                  </a:moveTo>
                  <a:lnTo>
                    <a:pt x="982" y="15600"/>
                  </a:lnTo>
                  <a:lnTo>
                    <a:pt x="982" y="1200"/>
                  </a:lnTo>
                  <a:lnTo>
                    <a:pt x="16691" y="1200"/>
                  </a:lnTo>
                  <a:lnTo>
                    <a:pt x="16691" y="3000"/>
                  </a:lnTo>
                  <a:cubicBezTo>
                    <a:pt x="16691" y="3332"/>
                    <a:pt x="16911" y="3600"/>
                    <a:pt x="17182" y="3600"/>
                  </a:cubicBezTo>
                  <a:cubicBezTo>
                    <a:pt x="17453" y="3600"/>
                    <a:pt x="17673" y="3332"/>
                    <a:pt x="17673" y="3000"/>
                  </a:cubicBezTo>
                  <a:lnTo>
                    <a:pt x="17673" y="1200"/>
                  </a:lnTo>
                  <a:cubicBezTo>
                    <a:pt x="17673" y="538"/>
                    <a:pt x="17233" y="0"/>
                    <a:pt x="16691" y="0"/>
                  </a:cubicBez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15600"/>
                  </a:lnTo>
                  <a:cubicBezTo>
                    <a:pt x="0" y="16262"/>
                    <a:pt x="440" y="16801"/>
                    <a:pt x="982" y="16801"/>
                  </a:cubicBezTo>
                  <a:lnTo>
                    <a:pt x="2455" y="16801"/>
                  </a:lnTo>
                  <a:cubicBezTo>
                    <a:pt x="2725" y="16801"/>
                    <a:pt x="2945" y="16532"/>
                    <a:pt x="2945" y="16200"/>
                  </a:cubicBezTo>
                  <a:cubicBezTo>
                    <a:pt x="2945" y="15869"/>
                    <a:pt x="2725" y="15600"/>
                    <a:pt x="2455" y="15600"/>
                  </a:cubicBezTo>
                  <a:moveTo>
                    <a:pt x="14236" y="14400"/>
                  </a:moveTo>
                  <a:lnTo>
                    <a:pt x="16200" y="14400"/>
                  </a:lnTo>
                  <a:cubicBezTo>
                    <a:pt x="16471" y="14400"/>
                    <a:pt x="16691" y="14132"/>
                    <a:pt x="16691" y="13800"/>
                  </a:cubicBezTo>
                  <a:cubicBezTo>
                    <a:pt x="16691" y="13469"/>
                    <a:pt x="16471" y="13200"/>
                    <a:pt x="16200" y="13200"/>
                  </a:cubicBezTo>
                  <a:lnTo>
                    <a:pt x="14236" y="13200"/>
                  </a:lnTo>
                  <a:cubicBezTo>
                    <a:pt x="13966" y="13200"/>
                    <a:pt x="13745" y="13469"/>
                    <a:pt x="13745" y="13800"/>
                  </a:cubicBezTo>
                  <a:cubicBezTo>
                    <a:pt x="13745" y="14132"/>
                    <a:pt x="13966" y="14400"/>
                    <a:pt x="14236" y="14400"/>
                  </a:cubicBezTo>
                  <a:moveTo>
                    <a:pt x="14236" y="9600"/>
                  </a:moveTo>
                  <a:lnTo>
                    <a:pt x="16200" y="9600"/>
                  </a:lnTo>
                  <a:cubicBezTo>
                    <a:pt x="16471" y="9600"/>
                    <a:pt x="16691" y="9332"/>
                    <a:pt x="16691" y="9000"/>
                  </a:cubicBezTo>
                  <a:cubicBezTo>
                    <a:pt x="16691" y="8669"/>
                    <a:pt x="16471" y="8400"/>
                    <a:pt x="16200" y="8400"/>
                  </a:cubicBezTo>
                  <a:lnTo>
                    <a:pt x="14236" y="8400"/>
                  </a:lnTo>
                  <a:cubicBezTo>
                    <a:pt x="13966" y="8400"/>
                    <a:pt x="13745" y="8669"/>
                    <a:pt x="13745" y="9000"/>
                  </a:cubicBezTo>
                  <a:cubicBezTo>
                    <a:pt x="13745" y="9332"/>
                    <a:pt x="13966" y="9600"/>
                    <a:pt x="14236" y="9600"/>
                  </a:cubicBezTo>
                  <a:moveTo>
                    <a:pt x="14236" y="12000"/>
                  </a:moveTo>
                  <a:lnTo>
                    <a:pt x="18164" y="12000"/>
                  </a:lnTo>
                  <a:cubicBezTo>
                    <a:pt x="18434" y="12000"/>
                    <a:pt x="18655" y="11732"/>
                    <a:pt x="18655" y="11400"/>
                  </a:cubicBezTo>
                  <a:cubicBezTo>
                    <a:pt x="18655" y="11069"/>
                    <a:pt x="18434" y="10800"/>
                    <a:pt x="18164" y="10800"/>
                  </a:cubicBezTo>
                  <a:lnTo>
                    <a:pt x="14236" y="10800"/>
                  </a:lnTo>
                  <a:cubicBezTo>
                    <a:pt x="13966" y="10800"/>
                    <a:pt x="13745" y="11069"/>
                    <a:pt x="13745" y="11400"/>
                  </a:cubicBezTo>
                  <a:cubicBezTo>
                    <a:pt x="13745" y="11732"/>
                    <a:pt x="13966" y="12000"/>
                    <a:pt x="14236" y="12000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chemeClr val="bg2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A3B8FD8-AB86-41F5-8FA6-E7B5DE3A2C9E}"/>
              </a:ext>
            </a:extLst>
          </p:cNvPr>
          <p:cNvSpPr txBox="1"/>
          <p:nvPr/>
        </p:nvSpPr>
        <p:spPr>
          <a:xfrm>
            <a:off x="1203890" y="3723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LAYANAN KAMI </a:t>
            </a:r>
            <a:r>
              <a:rPr lang="en-US" sz="2400" b="1" i="1" dirty="0">
                <a:latin typeface="Bahnschrift" panose="020B0502040204020203" pitchFamily="34" charset="0"/>
              </a:rPr>
              <a:t>ON DEMAND…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DF766F-18D0-4ED5-83A8-982B42325761}"/>
              </a:ext>
            </a:extLst>
          </p:cNvPr>
          <p:cNvGrpSpPr/>
          <p:nvPr/>
        </p:nvGrpSpPr>
        <p:grpSpPr>
          <a:xfrm>
            <a:off x="1271061" y="5119302"/>
            <a:ext cx="6030217" cy="1569660"/>
            <a:chOff x="2141946" y="2115043"/>
            <a:chExt cx="6253330" cy="23380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8403D6-04EA-437C-A911-AEE39909E89E}"/>
                </a:ext>
              </a:extLst>
            </p:cNvPr>
            <p:cNvSpPr txBox="1"/>
            <p:nvPr/>
          </p:nvSpPr>
          <p:spPr>
            <a:xfrm>
              <a:off x="3617583" y="2115043"/>
              <a:ext cx="4777693" cy="2338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3200" b="1" spc="300">
                  <a:solidFill>
                    <a:schemeClr val="bg2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defRPr>
              </a:lvl1pPr>
            </a:lstStyle>
            <a:p>
              <a:pPr algn="l"/>
              <a:endParaRPr lang="en-US" sz="24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algn="l"/>
              <a:r>
                <a:rPr lang="en-US" sz="2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Financial Hall, Financial Gym dan Financial Lounge Jakarta</a:t>
              </a: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B53894B-6329-4C14-B504-7FD076C1A6FE}"/>
                </a:ext>
              </a:extLst>
            </p:cNvPr>
            <p:cNvSpPr/>
            <p:nvPr/>
          </p:nvSpPr>
          <p:spPr>
            <a:xfrm>
              <a:off x="2141946" y="2658954"/>
              <a:ext cx="1265869" cy="1794131"/>
            </a:xfrm>
            <a:custGeom>
              <a:avLst/>
              <a:gdLst>
                <a:gd name="connsiteX0" fmla="*/ 3037089 w 3173368"/>
                <a:gd name="connsiteY0" fmla="*/ 1704918 h 2710910"/>
                <a:gd name="connsiteX1" fmla="*/ 3057861 w 3173368"/>
                <a:gd name="connsiteY1" fmla="*/ 1730094 h 2710910"/>
                <a:gd name="connsiteX2" fmla="*/ 3092063 w 3173368"/>
                <a:gd name="connsiteY2" fmla="*/ 1781923 h 2710910"/>
                <a:gd name="connsiteX3" fmla="*/ 3111341 w 3173368"/>
                <a:gd name="connsiteY3" fmla="*/ 1817440 h 2710910"/>
                <a:gd name="connsiteX4" fmla="*/ 1087340 w 3173368"/>
                <a:gd name="connsiteY4" fmla="*/ 252125 h 2710910"/>
                <a:gd name="connsiteX5" fmla="*/ 1081776 w 3173368"/>
                <a:gd name="connsiteY5" fmla="*/ 260556 h 2710910"/>
                <a:gd name="connsiteX6" fmla="*/ 1084454 w 3173368"/>
                <a:gd name="connsiteY6" fmla="*/ 255622 h 2710910"/>
                <a:gd name="connsiteX7" fmla="*/ 2066823 w 3173368"/>
                <a:gd name="connsiteY7" fmla="*/ 234558 h 2710910"/>
                <a:gd name="connsiteX8" fmla="*/ 2084203 w 3173368"/>
                <a:gd name="connsiteY8" fmla="*/ 255622 h 2710910"/>
                <a:gd name="connsiteX9" fmla="*/ 2100332 w 3173368"/>
                <a:gd name="connsiteY9" fmla="*/ 285337 h 2710910"/>
                <a:gd name="connsiteX10" fmla="*/ 1586022 w 3173368"/>
                <a:gd name="connsiteY10" fmla="*/ 0 h 2710910"/>
                <a:gd name="connsiteX11" fmla="*/ 2018271 w 3173368"/>
                <a:gd name="connsiteY11" fmla="*/ 179044 h 2710910"/>
                <a:gd name="connsiteX12" fmla="*/ 2075292 w 3173368"/>
                <a:gd name="connsiteY12" fmla="*/ 248154 h 2710910"/>
                <a:gd name="connsiteX13" fmla="*/ 2102658 w 3173368"/>
                <a:gd name="connsiteY13" fmla="*/ 289624 h 2710910"/>
                <a:gd name="connsiteX14" fmla="*/ 2100331 w 3173368"/>
                <a:gd name="connsiteY14" fmla="*/ 285337 h 2710910"/>
                <a:gd name="connsiteX15" fmla="*/ 3037089 w 3173368"/>
                <a:gd name="connsiteY15" fmla="*/ 1704918 h 2710910"/>
                <a:gd name="connsiteX16" fmla="*/ 3000467 w 3173368"/>
                <a:gd name="connsiteY16" fmla="*/ 1660531 h 2710910"/>
                <a:gd name="connsiteX17" fmla="*/ 2996581 w 3173368"/>
                <a:gd name="connsiteY17" fmla="*/ 1657325 h 2710910"/>
                <a:gd name="connsiteX18" fmla="*/ 3029774 w 3173368"/>
                <a:gd name="connsiteY18" fmla="*/ 1697838 h 2710910"/>
                <a:gd name="connsiteX19" fmla="*/ 3104026 w 3173368"/>
                <a:gd name="connsiteY19" fmla="*/ 1811153 h 2710910"/>
                <a:gd name="connsiteX20" fmla="*/ 3125015 w 3173368"/>
                <a:gd name="connsiteY20" fmla="*/ 1850096 h 2710910"/>
                <a:gd name="connsiteX21" fmla="*/ 3173368 w 3173368"/>
                <a:gd name="connsiteY21" fmla="*/ 2091282 h 2710910"/>
                <a:gd name="connsiteX22" fmla="*/ 2682075 w 3173368"/>
                <a:gd name="connsiteY22" fmla="*/ 2698321 h 2710910"/>
                <a:gd name="connsiteX23" fmla="*/ 2561715 w 3173368"/>
                <a:gd name="connsiteY23" fmla="*/ 2710539 h 2710910"/>
                <a:gd name="connsiteX24" fmla="*/ 2565386 w 3173368"/>
                <a:gd name="connsiteY24" fmla="*/ 2710909 h 2710910"/>
                <a:gd name="connsiteX25" fmla="*/ 2558071 w 3173368"/>
                <a:gd name="connsiteY25" fmla="*/ 2710909 h 2710910"/>
                <a:gd name="connsiteX26" fmla="*/ 648041 w 3173368"/>
                <a:gd name="connsiteY26" fmla="*/ 2710909 h 2710910"/>
                <a:gd name="connsiteX27" fmla="*/ 648031 w 3173368"/>
                <a:gd name="connsiteY27" fmla="*/ 2710910 h 2710910"/>
                <a:gd name="connsiteX28" fmla="*/ 648022 w 3173368"/>
                <a:gd name="connsiteY28" fmla="*/ 2710909 h 2710910"/>
                <a:gd name="connsiteX29" fmla="*/ 605744 w 3173368"/>
                <a:gd name="connsiteY29" fmla="*/ 2710909 h 2710910"/>
                <a:gd name="connsiteX30" fmla="*/ 626778 w 3173368"/>
                <a:gd name="connsiteY30" fmla="*/ 2708774 h 2710910"/>
                <a:gd name="connsiteX31" fmla="*/ 517430 w 3173368"/>
                <a:gd name="connsiteY31" fmla="*/ 2697783 h 2710910"/>
                <a:gd name="connsiteX32" fmla="*/ 0 w 3173368"/>
                <a:gd name="connsiteY32" fmla="*/ 2064765 h 2710910"/>
                <a:gd name="connsiteX33" fmla="*/ 50926 w 3173368"/>
                <a:gd name="connsiteY33" fmla="*/ 1813257 h 2710910"/>
                <a:gd name="connsiteX34" fmla="*/ 72974 w 3173368"/>
                <a:gd name="connsiteY34" fmla="*/ 1772753 h 2710910"/>
                <a:gd name="connsiteX35" fmla="*/ 154128 w 3173368"/>
                <a:gd name="connsiteY35" fmla="*/ 1650986 h 2710910"/>
                <a:gd name="connsiteX36" fmla="*/ 189804 w 3173368"/>
                <a:gd name="connsiteY36" fmla="*/ 1607871 h 2710910"/>
                <a:gd name="connsiteX37" fmla="*/ 196151 w 3173368"/>
                <a:gd name="connsiteY37" fmla="*/ 1602649 h 2710910"/>
                <a:gd name="connsiteX38" fmla="*/ 1081776 w 3173368"/>
                <a:gd name="connsiteY38" fmla="*/ 260556 h 2710910"/>
                <a:gd name="connsiteX39" fmla="*/ 1028874 w 3173368"/>
                <a:gd name="connsiteY39" fmla="*/ 358021 h 2710910"/>
                <a:gd name="connsiteX40" fmla="*/ 1025918 w 3173368"/>
                <a:gd name="connsiteY40" fmla="*/ 367545 h 2710910"/>
                <a:gd name="connsiteX41" fmla="*/ 1076411 w 3173368"/>
                <a:gd name="connsiteY41" fmla="*/ 274517 h 2710910"/>
                <a:gd name="connsiteX42" fmla="*/ 1082054 w 3173368"/>
                <a:gd name="connsiteY42" fmla="*/ 265968 h 2710910"/>
                <a:gd name="connsiteX43" fmla="*/ 1153772 w 3173368"/>
                <a:gd name="connsiteY43" fmla="*/ 179044 h 2710910"/>
                <a:gd name="connsiteX44" fmla="*/ 1586022 w 3173368"/>
                <a:gd name="connsiteY44" fmla="*/ 0 h 27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73368" h="2710910">
                  <a:moveTo>
                    <a:pt x="3037089" y="1704918"/>
                  </a:moveTo>
                  <a:lnTo>
                    <a:pt x="3057861" y="1730094"/>
                  </a:lnTo>
                  <a:lnTo>
                    <a:pt x="3092063" y="1781923"/>
                  </a:lnTo>
                  <a:lnTo>
                    <a:pt x="3111341" y="1817440"/>
                  </a:lnTo>
                  <a:close/>
                  <a:moveTo>
                    <a:pt x="1087340" y="252125"/>
                  </a:moveTo>
                  <a:lnTo>
                    <a:pt x="1081776" y="260556"/>
                  </a:lnTo>
                  <a:lnTo>
                    <a:pt x="1084454" y="255622"/>
                  </a:lnTo>
                  <a:close/>
                  <a:moveTo>
                    <a:pt x="2066823" y="234558"/>
                  </a:moveTo>
                  <a:lnTo>
                    <a:pt x="2084203" y="255622"/>
                  </a:lnTo>
                  <a:lnTo>
                    <a:pt x="2100332" y="285337"/>
                  </a:lnTo>
                  <a:close/>
                  <a:moveTo>
                    <a:pt x="1586022" y="0"/>
                  </a:moveTo>
                  <a:cubicBezTo>
                    <a:pt x="1754826" y="0"/>
                    <a:pt x="1907649" y="68422"/>
                    <a:pt x="2018271" y="179044"/>
                  </a:cubicBezTo>
                  <a:lnTo>
                    <a:pt x="2075292" y="248154"/>
                  </a:lnTo>
                  <a:lnTo>
                    <a:pt x="2102658" y="289624"/>
                  </a:lnTo>
                  <a:lnTo>
                    <a:pt x="2100331" y="285337"/>
                  </a:lnTo>
                  <a:lnTo>
                    <a:pt x="3037089" y="1704918"/>
                  </a:lnTo>
                  <a:lnTo>
                    <a:pt x="3000467" y="1660531"/>
                  </a:lnTo>
                  <a:lnTo>
                    <a:pt x="2996581" y="1657325"/>
                  </a:lnTo>
                  <a:lnTo>
                    <a:pt x="3029774" y="1697838"/>
                  </a:lnTo>
                  <a:lnTo>
                    <a:pt x="3104026" y="1811153"/>
                  </a:lnTo>
                  <a:lnTo>
                    <a:pt x="3125015" y="1850096"/>
                  </a:lnTo>
                  <a:cubicBezTo>
                    <a:pt x="3156151" y="1924227"/>
                    <a:pt x="3173368" y="2005729"/>
                    <a:pt x="3173368" y="2091282"/>
                  </a:cubicBezTo>
                  <a:cubicBezTo>
                    <a:pt x="3173368" y="2390716"/>
                    <a:pt x="2962455" y="2640543"/>
                    <a:pt x="2682075" y="2698321"/>
                  </a:cubicBezTo>
                  <a:lnTo>
                    <a:pt x="2561715" y="2710539"/>
                  </a:lnTo>
                  <a:lnTo>
                    <a:pt x="2565386" y="2710909"/>
                  </a:lnTo>
                  <a:lnTo>
                    <a:pt x="2558071" y="2710909"/>
                  </a:lnTo>
                  <a:lnTo>
                    <a:pt x="648041" y="2710909"/>
                  </a:lnTo>
                  <a:lnTo>
                    <a:pt x="648031" y="2710910"/>
                  </a:lnTo>
                  <a:lnTo>
                    <a:pt x="648022" y="2710909"/>
                  </a:lnTo>
                  <a:lnTo>
                    <a:pt x="605744" y="2710909"/>
                  </a:lnTo>
                  <a:lnTo>
                    <a:pt x="626778" y="2708774"/>
                  </a:lnTo>
                  <a:lnTo>
                    <a:pt x="517430" y="2697783"/>
                  </a:lnTo>
                  <a:cubicBezTo>
                    <a:pt x="222133" y="2637532"/>
                    <a:pt x="0" y="2377014"/>
                    <a:pt x="0" y="2064765"/>
                  </a:cubicBezTo>
                  <a:cubicBezTo>
                    <a:pt x="0" y="1975551"/>
                    <a:pt x="18134" y="1890560"/>
                    <a:pt x="50926" y="1813257"/>
                  </a:cubicBezTo>
                  <a:lnTo>
                    <a:pt x="72974" y="1772753"/>
                  </a:lnTo>
                  <a:lnTo>
                    <a:pt x="154128" y="1650986"/>
                  </a:lnTo>
                  <a:lnTo>
                    <a:pt x="189804" y="1607871"/>
                  </a:lnTo>
                  <a:lnTo>
                    <a:pt x="196151" y="1602649"/>
                  </a:lnTo>
                  <a:lnTo>
                    <a:pt x="1081776" y="260556"/>
                  </a:lnTo>
                  <a:lnTo>
                    <a:pt x="1028874" y="358021"/>
                  </a:lnTo>
                  <a:lnTo>
                    <a:pt x="1025918" y="367545"/>
                  </a:lnTo>
                  <a:lnTo>
                    <a:pt x="1076411" y="274517"/>
                  </a:lnTo>
                  <a:lnTo>
                    <a:pt x="1082054" y="265968"/>
                  </a:lnTo>
                  <a:lnTo>
                    <a:pt x="1153772" y="179044"/>
                  </a:lnTo>
                  <a:cubicBezTo>
                    <a:pt x="1264394" y="68422"/>
                    <a:pt x="1417218" y="0"/>
                    <a:pt x="15860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Shape 2569">
              <a:extLst>
                <a:ext uri="{FF2B5EF4-FFF2-40B4-BE49-F238E27FC236}">
                  <a16:creationId xmlns:a16="http://schemas.microsoft.com/office/drawing/2014/main" id="{87DB6106-7B69-46D4-8571-7A2F0FAAEC2F}"/>
                </a:ext>
              </a:extLst>
            </p:cNvPr>
            <p:cNvSpPr/>
            <p:nvPr/>
          </p:nvSpPr>
          <p:spPr>
            <a:xfrm>
              <a:off x="2529257" y="3437227"/>
              <a:ext cx="543042" cy="54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8836"/>
                  </a:moveTo>
                  <a:lnTo>
                    <a:pt x="982" y="8836"/>
                  </a:lnTo>
                  <a:lnTo>
                    <a:pt x="982" y="6873"/>
                  </a:lnTo>
                  <a:lnTo>
                    <a:pt x="20618" y="6873"/>
                  </a:lnTo>
                  <a:cubicBezTo>
                    <a:pt x="20618" y="6873"/>
                    <a:pt x="20618" y="8836"/>
                    <a:pt x="20618" y="8836"/>
                  </a:cubicBezTo>
                  <a:close/>
                  <a:moveTo>
                    <a:pt x="18655" y="20618"/>
                  </a:moveTo>
                  <a:lnTo>
                    <a:pt x="2945" y="20618"/>
                  </a:lnTo>
                  <a:lnTo>
                    <a:pt x="2945" y="9818"/>
                  </a:lnTo>
                  <a:lnTo>
                    <a:pt x="18655" y="9818"/>
                  </a:lnTo>
                  <a:cubicBezTo>
                    <a:pt x="18655" y="9818"/>
                    <a:pt x="18655" y="20618"/>
                    <a:pt x="18655" y="20618"/>
                  </a:cubicBezTo>
                  <a:close/>
                  <a:moveTo>
                    <a:pt x="3927" y="982"/>
                  </a:moveTo>
                  <a:lnTo>
                    <a:pt x="11782" y="982"/>
                  </a:lnTo>
                  <a:lnTo>
                    <a:pt x="11782" y="3436"/>
                  </a:lnTo>
                  <a:cubicBezTo>
                    <a:pt x="11782" y="3708"/>
                    <a:pt x="12002" y="3927"/>
                    <a:pt x="12273" y="3927"/>
                  </a:cubicBezTo>
                  <a:lnTo>
                    <a:pt x="14727" y="3927"/>
                  </a:lnTo>
                  <a:lnTo>
                    <a:pt x="14727" y="5891"/>
                  </a:lnTo>
                  <a:lnTo>
                    <a:pt x="3927" y="5891"/>
                  </a:lnTo>
                  <a:cubicBezTo>
                    <a:pt x="3927" y="5891"/>
                    <a:pt x="3927" y="982"/>
                    <a:pt x="3927" y="982"/>
                  </a:cubicBezTo>
                  <a:close/>
                  <a:moveTo>
                    <a:pt x="12764" y="1473"/>
                  </a:moveTo>
                  <a:lnTo>
                    <a:pt x="14236" y="2945"/>
                  </a:lnTo>
                  <a:lnTo>
                    <a:pt x="12764" y="2945"/>
                  </a:lnTo>
                  <a:cubicBezTo>
                    <a:pt x="12764" y="2945"/>
                    <a:pt x="12764" y="1473"/>
                    <a:pt x="12764" y="1473"/>
                  </a:cubicBezTo>
                  <a:close/>
                  <a:moveTo>
                    <a:pt x="17673" y="1964"/>
                  </a:moveTo>
                  <a:lnTo>
                    <a:pt x="17673" y="5891"/>
                  </a:lnTo>
                  <a:lnTo>
                    <a:pt x="15709" y="5891"/>
                  </a:lnTo>
                  <a:lnTo>
                    <a:pt x="15709" y="2945"/>
                  </a:lnTo>
                  <a:lnTo>
                    <a:pt x="14727" y="1964"/>
                  </a:lnTo>
                  <a:cubicBezTo>
                    <a:pt x="14727" y="1964"/>
                    <a:pt x="17673" y="1964"/>
                    <a:pt x="17673" y="1964"/>
                  </a:cubicBezTo>
                  <a:close/>
                  <a:moveTo>
                    <a:pt x="20618" y="5891"/>
                  </a:moveTo>
                  <a:lnTo>
                    <a:pt x="18655" y="5891"/>
                  </a:lnTo>
                  <a:lnTo>
                    <a:pt x="18655" y="1964"/>
                  </a:lnTo>
                  <a:cubicBezTo>
                    <a:pt x="18655" y="1422"/>
                    <a:pt x="18215" y="982"/>
                    <a:pt x="17673" y="982"/>
                  </a:cubicBezTo>
                  <a:lnTo>
                    <a:pt x="13745" y="982"/>
                  </a:lnTo>
                  <a:lnTo>
                    <a:pt x="12764" y="0"/>
                  </a:lnTo>
                  <a:lnTo>
                    <a:pt x="3927" y="0"/>
                  </a:lnTo>
                  <a:cubicBezTo>
                    <a:pt x="3385" y="0"/>
                    <a:pt x="2945" y="440"/>
                    <a:pt x="2945" y="982"/>
                  </a:cubicBezTo>
                  <a:lnTo>
                    <a:pt x="2945" y="5891"/>
                  </a:lnTo>
                  <a:lnTo>
                    <a:pt x="982" y="5891"/>
                  </a:lnTo>
                  <a:cubicBezTo>
                    <a:pt x="440" y="5891"/>
                    <a:pt x="0" y="6331"/>
                    <a:pt x="0" y="6873"/>
                  </a:cubicBezTo>
                  <a:lnTo>
                    <a:pt x="0" y="8836"/>
                  </a:lnTo>
                  <a:cubicBezTo>
                    <a:pt x="0" y="9379"/>
                    <a:pt x="440" y="9818"/>
                    <a:pt x="982" y="9818"/>
                  </a:cubicBezTo>
                  <a:lnTo>
                    <a:pt x="1964" y="9818"/>
                  </a:lnTo>
                  <a:lnTo>
                    <a:pt x="1964" y="20618"/>
                  </a:lnTo>
                  <a:cubicBezTo>
                    <a:pt x="1964" y="21160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160"/>
                    <a:pt x="19636" y="20618"/>
                  </a:cubicBezTo>
                  <a:lnTo>
                    <a:pt x="19636" y="9818"/>
                  </a:lnTo>
                  <a:lnTo>
                    <a:pt x="20618" y="9818"/>
                  </a:lnTo>
                  <a:cubicBezTo>
                    <a:pt x="21160" y="9818"/>
                    <a:pt x="21600" y="9379"/>
                    <a:pt x="21600" y="8836"/>
                  </a:cubicBezTo>
                  <a:lnTo>
                    <a:pt x="21600" y="6873"/>
                  </a:lnTo>
                  <a:cubicBezTo>
                    <a:pt x="21600" y="6331"/>
                    <a:pt x="21160" y="5891"/>
                    <a:pt x="20618" y="5891"/>
                  </a:cubicBezTo>
                  <a:moveTo>
                    <a:pt x="7855" y="12763"/>
                  </a:moveTo>
                  <a:lnTo>
                    <a:pt x="13745" y="12763"/>
                  </a:lnTo>
                  <a:lnTo>
                    <a:pt x="13745" y="13745"/>
                  </a:lnTo>
                  <a:lnTo>
                    <a:pt x="7855" y="13745"/>
                  </a:lnTo>
                  <a:cubicBezTo>
                    <a:pt x="7855" y="13745"/>
                    <a:pt x="7855" y="12763"/>
                    <a:pt x="7855" y="12763"/>
                  </a:cubicBezTo>
                  <a:close/>
                  <a:moveTo>
                    <a:pt x="7855" y="14727"/>
                  </a:moveTo>
                  <a:lnTo>
                    <a:pt x="13745" y="14727"/>
                  </a:lnTo>
                  <a:cubicBezTo>
                    <a:pt x="14287" y="14727"/>
                    <a:pt x="14727" y="14287"/>
                    <a:pt x="14727" y="13745"/>
                  </a:cubicBezTo>
                  <a:lnTo>
                    <a:pt x="14727" y="12763"/>
                  </a:lnTo>
                  <a:cubicBezTo>
                    <a:pt x="14727" y="12221"/>
                    <a:pt x="14287" y="11782"/>
                    <a:pt x="13745" y="11782"/>
                  </a:cubicBezTo>
                  <a:lnTo>
                    <a:pt x="7855" y="11782"/>
                  </a:lnTo>
                  <a:cubicBezTo>
                    <a:pt x="7313" y="11782"/>
                    <a:pt x="6873" y="12221"/>
                    <a:pt x="6873" y="12763"/>
                  </a:cubicBezTo>
                  <a:lnTo>
                    <a:pt x="6873" y="13745"/>
                  </a:lnTo>
                  <a:cubicBezTo>
                    <a:pt x="6873" y="14287"/>
                    <a:pt x="7313" y="14727"/>
                    <a:pt x="7855" y="14727"/>
                  </a:cubicBezTo>
                </a:path>
              </a:pathLst>
            </a:custGeom>
            <a:solidFill>
              <a:srgbClr val="05172E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6F37AB4-E0F8-4DA9-8C7D-839F78FED7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659" y="-2640"/>
            <a:ext cx="4982817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8C6E0B-735F-4684-AF51-08A967D3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4" y="0"/>
            <a:ext cx="351182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104A8B-F678-40AB-9BA9-C718DDB47DF6}"/>
              </a:ext>
            </a:extLst>
          </p:cNvPr>
          <p:cNvSpPr/>
          <p:nvPr/>
        </p:nvSpPr>
        <p:spPr>
          <a:xfrm>
            <a:off x="5755131" y="938679"/>
            <a:ext cx="4680956" cy="452401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200" b="1" spc="300" dirty="0">
              <a:solidFill>
                <a:schemeClr val="accent2">
                  <a:lumMod val="50000"/>
                </a:schemeClr>
              </a:solidFill>
              <a:latin typeface="+mj-lt"/>
              <a:ea typeface="Dosis" charset="0"/>
              <a:cs typeface="Dosi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79D49-665E-40B0-AE8A-2FD229C2E023}"/>
              </a:ext>
            </a:extLst>
          </p:cNvPr>
          <p:cNvSpPr txBox="1"/>
          <p:nvPr/>
        </p:nvSpPr>
        <p:spPr>
          <a:xfrm>
            <a:off x="6003634" y="34289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CA9CD-A26F-4B11-8C44-11CEC75C190C}"/>
              </a:ext>
            </a:extLst>
          </p:cNvPr>
          <p:cNvSpPr txBox="1"/>
          <p:nvPr/>
        </p:nvSpPr>
        <p:spPr>
          <a:xfrm>
            <a:off x="6099711" y="2040834"/>
            <a:ext cx="369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Dosis" charset="0"/>
                <a:cs typeface="Dosis" charset="0"/>
              </a:rPr>
              <a:t>Call Us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0CF5D-FBCD-4220-8A7B-B248BC174C22}"/>
              </a:ext>
            </a:extLst>
          </p:cNvPr>
          <p:cNvSpPr txBox="1"/>
          <p:nvPr/>
        </p:nvSpPr>
        <p:spPr>
          <a:xfrm>
            <a:off x="6533322" y="361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2AF90-7044-4C28-AB09-8BC51C50359C}"/>
              </a:ext>
            </a:extLst>
          </p:cNvPr>
          <p:cNvSpPr/>
          <p:nvPr/>
        </p:nvSpPr>
        <p:spPr>
          <a:xfrm>
            <a:off x="6196390" y="1568724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17F8C9-9E18-4E9B-8395-0F1DDC5DF686}"/>
              </a:ext>
            </a:extLst>
          </p:cNvPr>
          <p:cNvSpPr/>
          <p:nvPr/>
        </p:nvSpPr>
        <p:spPr>
          <a:xfrm>
            <a:off x="6686021" y="1568724"/>
            <a:ext cx="336932" cy="336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C5FD-D4C2-47C9-9C21-65AA0A3EA656}"/>
              </a:ext>
            </a:extLst>
          </p:cNvPr>
          <p:cNvSpPr txBox="1"/>
          <p:nvPr/>
        </p:nvSpPr>
        <p:spPr>
          <a:xfrm>
            <a:off x="6099711" y="2554354"/>
            <a:ext cx="4170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Bahnschrift" panose="020B0502040204020203" pitchFamily="34" charset="0"/>
                <a:ea typeface="Source Sans Pro" charset="0"/>
                <a:cs typeface="Source Sans Pro" charset="0"/>
              </a:rPr>
              <a:t>Financial Suite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7A550-1C88-4495-803D-41769DF3D8D4}"/>
              </a:ext>
            </a:extLst>
          </p:cNvPr>
          <p:cNvSpPr/>
          <p:nvPr/>
        </p:nvSpPr>
        <p:spPr>
          <a:xfrm>
            <a:off x="6151006" y="3378942"/>
            <a:ext cx="37293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CR A Extended" pitchFamily="50" charset="0"/>
                <a:ea typeface="Yu Gothic Light"/>
                <a:cs typeface="Dosis" charset="0"/>
              </a:rPr>
              <a:t>☎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</a:rPr>
              <a:t>021 -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2505090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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financialsuite@fs.co.id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  <a:sym typeface="Wingdings 2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         www.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" charset="0"/>
                <a:cs typeface="Source Sans Pro" charset="0"/>
                <a:sym typeface="Wingdings 2"/>
              </a:rPr>
              <a:t>financialsuite.com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ea typeface="Source Sans Pro" charset="0"/>
              <a:cs typeface="Source Sans Pro" charset="0"/>
              <a:sym typeface="Wingdings 2"/>
            </a:endParaRPr>
          </a:p>
        </p:txBody>
      </p:sp>
      <p:sp>
        <p:nvSpPr>
          <p:cNvPr id="18" name="Shape 2850">
            <a:extLst>
              <a:ext uri="{FF2B5EF4-FFF2-40B4-BE49-F238E27FC236}">
                <a16:creationId xmlns:a16="http://schemas.microsoft.com/office/drawing/2014/main" id="{9DE77E20-D933-4DE0-B3AE-460E1D35E60A}"/>
              </a:ext>
            </a:extLst>
          </p:cNvPr>
          <p:cNvSpPr/>
          <p:nvPr/>
        </p:nvSpPr>
        <p:spPr>
          <a:xfrm>
            <a:off x="6196390" y="4373218"/>
            <a:ext cx="336932" cy="172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35D50-6C5C-4A33-A927-F6D2D29A6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0E3"/>
              </a:clrFrom>
              <a:clrTo>
                <a:srgbClr val="FEF0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28039" r="16503" b="27978"/>
          <a:stretch/>
        </p:blipFill>
        <p:spPr>
          <a:xfrm>
            <a:off x="8680174" y="5462690"/>
            <a:ext cx="3180773" cy="129586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357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232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Gill Sans</vt:lpstr>
      <vt:lpstr>Nyala</vt:lpstr>
      <vt:lpstr>OCR A Extended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13</cp:revision>
  <dcterms:created xsi:type="dcterms:W3CDTF">2022-01-03T07:30:42Z</dcterms:created>
  <dcterms:modified xsi:type="dcterms:W3CDTF">2022-01-10T02:50:14Z</dcterms:modified>
</cp:coreProperties>
</file>