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sldIdLst>
    <p:sldId id="257" r:id="rId2"/>
    <p:sldId id="259" r:id="rId3"/>
    <p:sldId id="256" r:id="rId4"/>
    <p:sldId id="258" r:id="rId5"/>
    <p:sldId id="273" r:id="rId6"/>
    <p:sldId id="272" r:id="rId7"/>
    <p:sldId id="260" r:id="rId8"/>
    <p:sldId id="261" r:id="rId9"/>
    <p:sldId id="262" r:id="rId10"/>
    <p:sldId id="264" r:id="rId11"/>
    <p:sldId id="283" r:id="rId12"/>
    <p:sldId id="265" r:id="rId13"/>
    <p:sldId id="274" r:id="rId14"/>
    <p:sldId id="276" r:id="rId15"/>
    <p:sldId id="275" r:id="rId16"/>
    <p:sldId id="277" r:id="rId17"/>
    <p:sldId id="278" r:id="rId18"/>
    <p:sldId id="282" r:id="rId19"/>
    <p:sldId id="266" r:id="rId20"/>
    <p:sldId id="281" r:id="rId21"/>
    <p:sldId id="267" r:id="rId22"/>
    <p:sldId id="280" r:id="rId23"/>
    <p:sldId id="268" r:id="rId24"/>
    <p:sldId id="279" r:id="rId25"/>
    <p:sldId id="263" r:id="rId26"/>
    <p:sldId id="271" r:id="rId2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slid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29318" y="4170507"/>
            <a:ext cx="9117366" cy="1594556"/>
          </a:xfrm>
          <a:ln w="76200" cmpd="sng">
            <a:solidFill>
              <a:srgbClr val="002757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14" y="1915202"/>
            <a:ext cx="4767749" cy="1650162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2C4D64-B4C3-4FD0-B00E-2E14AF93E057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34D86-3E63-4D93-A8F5-D2B87F433495}" type="datetimeFigureOut">
              <a:rPr lang="nl-BE" smtClean="0"/>
              <a:t>13/12/2017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405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slide met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0" hasCustomPrompt="1"/>
          </p:nvPr>
        </p:nvSpPr>
        <p:spPr>
          <a:xfrm>
            <a:off x="6347179" y="265289"/>
            <a:ext cx="5421488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4D64-B4C3-4FD0-B00E-2E14AF93E057}" type="slidenum">
              <a:rPr lang="nl-BE" smtClean="0"/>
              <a:t>‹nr.›</a:t>
            </a:fld>
            <a:endParaRPr lang="nl-BE"/>
          </a:p>
        </p:txBody>
      </p:sp>
      <p:sp>
        <p:nvSpPr>
          <p:cNvPr id="10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95782" y="82726"/>
            <a:ext cx="1559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34D86-3E63-4D93-A8F5-D2B87F433495}" type="datetimeFigureOut">
              <a:rPr lang="nl-BE" smtClean="0"/>
              <a:t>13/12/2017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81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slide met 1 kolom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378575" y="0"/>
            <a:ext cx="5813425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4D64-B4C3-4FD0-B00E-2E14AF93E057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36878" y="107203"/>
            <a:ext cx="1457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34D86-3E63-4D93-A8F5-D2B87F433495}" type="datetimeFigureOut">
              <a:rPr lang="nl-BE" smtClean="0"/>
              <a:t>13/12/2017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686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 slide beeld + logo ro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372" t="19513"/>
          <a:stretch/>
        </p:blipFill>
        <p:spPr>
          <a:xfrm>
            <a:off x="-9526" y="-19051"/>
            <a:ext cx="1763161" cy="1738515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4D64-B4C3-4FD0-B00E-2E14AF93E057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34D86-3E63-4D93-A8F5-D2B87F433495}" type="datetimeFigureOut">
              <a:rPr lang="nl-BE" smtClean="0"/>
              <a:t>13/12/2017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0127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 slide beeld + logo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00275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526" y="-19051"/>
            <a:ext cx="1715039" cy="1691447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4D64-B4C3-4FD0-B00E-2E14AF93E057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4732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34D86-3E63-4D93-A8F5-D2B87F433495}" type="datetimeFigureOut">
              <a:rPr lang="nl-BE" smtClean="0"/>
              <a:t>13/12/2017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615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Optie 1 - Beeld 1">
    <p:bg>
      <p:bgPr>
        <a:blipFill dpi="0" rotWithShape="1">
          <a:blip r:embed="rId2">
            <a:alphaModFix amt="6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6056" y="4818952"/>
            <a:ext cx="9117366" cy="1594556"/>
          </a:xfrm>
          <a:ln w="76200" cmpd="sng">
            <a:solidFill>
              <a:schemeClr val="bg1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002757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896" r="18829"/>
          <a:stretch/>
        </p:blipFill>
        <p:spPr>
          <a:xfrm>
            <a:off x="8548816" y="-19050"/>
            <a:ext cx="3652709" cy="360465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2C4D64-B4C3-4FD0-B00E-2E14AF93E057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34D86-3E63-4D93-A8F5-D2B87F433495}" type="datetimeFigureOut">
              <a:rPr lang="nl-BE" smtClean="0"/>
              <a:t>13/12/2017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462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iteldia Optie 1 - Beeld 2">
    <p:bg>
      <p:bgPr>
        <a:blipFill dpi="0" rotWithShape="1">
          <a:blip r:embed="rId2">
            <a:alphaModFix amt="6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6056" y="4818952"/>
            <a:ext cx="9117366" cy="1594556"/>
          </a:xfrm>
          <a:ln w="76200" cmpd="sng">
            <a:solidFill>
              <a:schemeClr val="bg1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002757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896" r="18829"/>
          <a:stretch/>
        </p:blipFill>
        <p:spPr>
          <a:xfrm>
            <a:off x="8548816" y="-19050"/>
            <a:ext cx="3652709" cy="360465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2C4D64-B4C3-4FD0-B00E-2E14AF93E057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34D86-3E63-4D93-A8F5-D2B87F433495}" type="datetimeFigureOut">
              <a:rPr lang="nl-BE" smtClean="0"/>
              <a:t>13/12/2017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966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Optie 2 - Rood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r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7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50" y="589985"/>
            <a:ext cx="3387815" cy="1172554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9" t="19480"/>
          <a:stretch/>
        </p:blipFill>
        <p:spPr>
          <a:xfrm>
            <a:off x="-28575" y="-38101"/>
            <a:ext cx="7146708" cy="6522167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2C4D64-B4C3-4FD0-B00E-2E14AF93E057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34D86-3E63-4D93-A8F5-D2B87F433495}" type="datetimeFigureOut">
              <a:rPr lang="nl-BE" smtClean="0"/>
              <a:t>13/12/2017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813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Optie 2 - Wi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886" t="19832" b="20078"/>
          <a:stretch/>
        </p:blipFill>
        <p:spPr>
          <a:xfrm>
            <a:off x="-19050" y="-9525"/>
            <a:ext cx="7137182" cy="4867275"/>
          </a:xfrm>
          <a:prstGeom prst="rect">
            <a:avLst/>
          </a:prstGeom>
        </p:spPr>
      </p:pic>
      <p:sp>
        <p:nvSpPr>
          <p:cNvPr id="5" name="Rectangle 3"/>
          <p:cNvSpPr/>
          <p:nvPr/>
        </p:nvSpPr>
        <p:spPr>
          <a:xfrm>
            <a:off x="0" y="4846284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l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5" y="5183507"/>
            <a:ext cx="2760704" cy="955505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2C4D64-B4C3-4FD0-B00E-2E14AF93E057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34D86-3E63-4D93-A8F5-D2B87F433495}" type="datetimeFigureOut">
              <a:rPr lang="nl-BE" smtClean="0"/>
              <a:t>13/12/2017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526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4"/>
            <a:ext cx="9948333" cy="4750153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36" t="25895"/>
          <a:stretch/>
        </p:blipFill>
        <p:spPr>
          <a:xfrm>
            <a:off x="-19050" y="-19050"/>
            <a:ext cx="1895827" cy="1665288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2C4D64-B4C3-4FD0-B00E-2E14AF93E057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34D86-3E63-4D93-A8F5-D2B87F433495}" type="datetimeFigureOut">
              <a:rPr lang="nl-BE" smtClean="0"/>
              <a:t>13/12/2017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76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5"/>
            <a:ext cx="9948333" cy="4242154"/>
          </a:xfrm>
        </p:spPr>
        <p:txBody>
          <a:bodyPr/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701" y="365125"/>
            <a:ext cx="2628281" cy="909672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2C4D64-B4C3-4FD0-B00E-2E14AF93E057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34D86-3E63-4D93-A8F5-D2B87F433495}" type="datetimeFigureOut">
              <a:rPr lang="nl-BE" smtClean="0"/>
              <a:t>13/12/2017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361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825625"/>
            <a:ext cx="9948333" cy="4242154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2C4D64-B4C3-4FD0-B00E-2E14AF93E057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1569" y="111442"/>
            <a:ext cx="147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34D86-3E63-4D93-A8F5-D2B87F433495}" type="datetimeFigureOut">
              <a:rPr lang="nl-BE" smtClean="0"/>
              <a:t>13/12/2017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906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slide_Z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268111"/>
            <a:ext cx="9948333" cy="5799668"/>
          </a:xfrm>
        </p:spPr>
        <p:txBody>
          <a:bodyPr wrap="none"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2C4D64-B4C3-4FD0-B00E-2E14AF93E057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6509" y="85548"/>
            <a:ext cx="150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34D86-3E63-4D93-A8F5-D2B87F433495}" type="datetimeFigureOut">
              <a:rPr lang="nl-BE" smtClean="0"/>
              <a:t>13/12/2017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081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50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4D64-B4C3-4FD0-B00E-2E14AF93E057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34D86-3E63-4D93-A8F5-D2B87F433495}" type="datetimeFigureOut">
              <a:rPr lang="nl-BE" smtClean="0"/>
              <a:t>13/12/2017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65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00275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42373-1435-4C4E-9B7B-576F97FCA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0" y="2717065"/>
            <a:ext cx="5151119" cy="2129220"/>
          </a:xfrm>
        </p:spPr>
        <p:txBody>
          <a:bodyPr/>
          <a:lstStyle/>
          <a:p>
            <a:r>
              <a:rPr lang="nl-BE" dirty="0"/>
              <a:t>ICT-Project</a:t>
            </a:r>
            <a:br>
              <a:rPr lang="nl-BE" dirty="0"/>
            </a:br>
            <a:r>
              <a:rPr lang="nl-BE" sz="5500" dirty="0" err="1"/>
              <a:t>Capere</a:t>
            </a:r>
            <a:r>
              <a:rPr lang="nl-BE" sz="5500" dirty="0"/>
              <a:t> </a:t>
            </a:r>
            <a:r>
              <a:rPr lang="nl-BE" sz="5500" dirty="0" err="1"/>
              <a:t>Vexillum</a:t>
            </a:r>
            <a:endParaRPr lang="nl-BE" sz="55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04C8F49-83B4-48EE-9D32-0E700EC12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1772" y="4846283"/>
            <a:ext cx="8430227" cy="1637784"/>
          </a:xfrm>
        </p:spPr>
        <p:txBody>
          <a:bodyPr/>
          <a:lstStyle/>
          <a:p>
            <a:r>
              <a:rPr lang="nl-BE" dirty="0"/>
              <a:t>Nick </a:t>
            </a:r>
            <a:r>
              <a:rPr lang="nl-BE" dirty="0" err="1"/>
              <a:t>Castermans</a:t>
            </a:r>
            <a:r>
              <a:rPr lang="nl-BE" dirty="0"/>
              <a:t>, Jo Claes, Georges </a:t>
            </a:r>
            <a:r>
              <a:rPr lang="nl-BE" dirty="0" err="1"/>
              <a:t>Grajchen</a:t>
            </a:r>
            <a:r>
              <a:rPr lang="nl-BE" dirty="0"/>
              <a:t>,</a:t>
            </a:r>
            <a:br>
              <a:rPr lang="nl-BE" dirty="0"/>
            </a:br>
            <a:r>
              <a:rPr lang="nl-BE" dirty="0"/>
              <a:t>Sven </a:t>
            </a:r>
            <a:r>
              <a:rPr lang="nl-BE" dirty="0" err="1"/>
              <a:t>Liekens</a:t>
            </a:r>
            <a:r>
              <a:rPr lang="nl-BE" dirty="0"/>
              <a:t>, Hakan </a:t>
            </a:r>
            <a:r>
              <a:rPr lang="nl-BE" dirty="0" err="1"/>
              <a:t>Sanli</a:t>
            </a:r>
            <a:r>
              <a:rPr lang="nl-BE" dirty="0"/>
              <a:t>, Wim Van </a:t>
            </a:r>
            <a:r>
              <a:rPr lang="nl-BE" dirty="0" err="1"/>
              <a:t>Laer</a:t>
            </a:r>
            <a:r>
              <a:rPr lang="nl-BE" dirty="0"/>
              <a:t>, Michiel </a:t>
            </a:r>
            <a:r>
              <a:rPr lang="nl-BE" dirty="0" err="1"/>
              <a:t>Vanbergen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7733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4F6B-885D-47E9-A7B8-7587D829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0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187E6C-B9CE-4C95-9B99-ED762A041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Voorbereiding</a:t>
            </a:r>
          </a:p>
          <a:p>
            <a:r>
              <a:rPr lang="nl-BE" dirty="0"/>
              <a:t>Niet te ver in detail (watervalsysteem)</a:t>
            </a:r>
          </a:p>
        </p:txBody>
      </p:sp>
    </p:spTree>
    <p:extLst>
      <p:ext uri="{BB962C8B-B14F-4D97-AF65-F5344CB8AC3E}">
        <p14:creationId xmlns:p14="http://schemas.microsoft.com/office/powerpoint/2010/main" val="101446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456A4-C8EB-41F3-8AA9-788E06D7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/>
          <a:lstStyle/>
          <a:p>
            <a:r>
              <a:rPr lang="nl-BE" dirty="0"/>
              <a:t>Sprint 0 - </a:t>
            </a:r>
            <a:r>
              <a:rPr lang="nl-BE" dirty="0" err="1"/>
              <a:t>Burndownchart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266032-151F-4935-8E01-8C27C2F7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02FC1E7-CCDE-442E-985C-6FACD7FF4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777" y="1646238"/>
            <a:ext cx="8295923" cy="499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4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BD021-8DD5-44ED-9CCE-ECE8D82F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1 (5/10 – 19/10)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7F1109-88D6-4F2B-86B7-72708D7A0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Als gebruiker wil ik een vlag kunnen veroveren door een quiz juist te beantwoorden zodat mijn team meer punten kan krijgen</a:t>
            </a:r>
          </a:p>
          <a:p>
            <a:pPr lvl="1"/>
            <a:r>
              <a:rPr lang="nl-BE" dirty="0"/>
              <a:t>Vragen tonen</a:t>
            </a:r>
          </a:p>
          <a:p>
            <a:pPr lvl="1"/>
            <a:r>
              <a:rPr lang="nl-BE" dirty="0"/>
              <a:t>Antwoorden nakijken</a:t>
            </a:r>
          </a:p>
          <a:p>
            <a:pPr lvl="1"/>
            <a:r>
              <a:rPr lang="nl-BE" dirty="0" err="1"/>
              <a:t>Beacon</a:t>
            </a:r>
            <a:r>
              <a:rPr lang="nl-BE" dirty="0"/>
              <a:t> zoeken</a:t>
            </a:r>
          </a:p>
          <a:p>
            <a:pPr lvl="1"/>
            <a:r>
              <a:rPr lang="nl-BE" dirty="0" err="1"/>
              <a:t>Beacon</a:t>
            </a:r>
            <a:r>
              <a:rPr lang="nl-BE" dirty="0"/>
              <a:t> vangen</a:t>
            </a:r>
          </a:p>
          <a:p>
            <a:pPr lvl="1"/>
            <a:r>
              <a:rPr lang="nl-BE" dirty="0" err="1"/>
              <a:t>Beacon</a:t>
            </a:r>
            <a:r>
              <a:rPr lang="nl-BE" dirty="0"/>
              <a:t> </a:t>
            </a:r>
            <a:r>
              <a:rPr lang="nl-BE" dirty="0" err="1"/>
              <a:t>cooldown</a:t>
            </a:r>
            <a:r>
              <a:rPr lang="nl-BE" dirty="0"/>
              <a:t> instellen</a:t>
            </a:r>
          </a:p>
          <a:p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4307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F410E-2454-44E9-B487-F3CA1284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1 - Toelichting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775433-D269-4FF2-879D-5FF46DF53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Vragen tonen</a:t>
            </a:r>
          </a:p>
          <a:p>
            <a:pPr lvl="1"/>
            <a:r>
              <a:rPr lang="nl-BE" dirty="0"/>
              <a:t>Vragen uit een lokale database halen</a:t>
            </a:r>
          </a:p>
          <a:p>
            <a:pPr lvl="1"/>
            <a:r>
              <a:rPr lang="nl-BE" dirty="0"/>
              <a:t>Specifiek aantal vragen tonen</a:t>
            </a:r>
          </a:p>
          <a:p>
            <a:pPr lvl="1"/>
            <a:r>
              <a:rPr lang="nl-BE" dirty="0"/>
              <a:t>Als vraag wordt beantwoord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kijk of deze juist is</a:t>
            </a:r>
          </a:p>
          <a:p>
            <a:pPr lvl="1"/>
            <a:r>
              <a:rPr lang="nl-BE" dirty="0"/>
              <a:t>Alle vragen beantwoord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stop de quiz en geeft melding</a:t>
            </a:r>
          </a:p>
          <a:p>
            <a:pPr lvl="1"/>
            <a:endParaRPr lang="nl-BE" dirty="0"/>
          </a:p>
          <a:p>
            <a:r>
              <a:rPr lang="nl-BE" b="1" dirty="0"/>
              <a:t>Antwoorden nakijken</a:t>
            </a:r>
          </a:p>
          <a:p>
            <a:pPr lvl="1"/>
            <a:r>
              <a:rPr lang="nl-BE" dirty="0"/>
              <a:t>Juist antwoord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toon volgende vraag</a:t>
            </a:r>
          </a:p>
          <a:p>
            <a:pPr lvl="1"/>
            <a:r>
              <a:rPr lang="nl-BE" dirty="0"/>
              <a:t>Fout antwoord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stopt quiz en geeft melding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4581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F410E-2454-44E9-B487-F3CA1284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1 - Toelichting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775433-D269-4FF2-879D-5FF46DF53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/>
              <a:t>Beacon</a:t>
            </a:r>
            <a:r>
              <a:rPr lang="nl-BE" b="1" dirty="0"/>
              <a:t> zoeken</a:t>
            </a:r>
          </a:p>
          <a:p>
            <a:pPr lvl="1"/>
            <a:r>
              <a:rPr lang="nl-BE" dirty="0" err="1"/>
              <a:t>Beacon</a:t>
            </a:r>
            <a:r>
              <a:rPr lang="nl-BE" dirty="0"/>
              <a:t> tonen bij </a:t>
            </a:r>
            <a:r>
              <a:rPr lang="nl-BE" u="sng" dirty="0"/>
              <a:t>+</a:t>
            </a:r>
            <a:r>
              <a:rPr lang="nl-BE" dirty="0"/>
              <a:t> 1m</a:t>
            </a:r>
          </a:p>
          <a:p>
            <a:pPr lvl="1"/>
            <a:r>
              <a:rPr lang="nl-BE" dirty="0"/>
              <a:t>Enkel dichtstbijzijnde </a:t>
            </a:r>
            <a:r>
              <a:rPr lang="nl-BE" dirty="0" err="1"/>
              <a:t>beacon</a:t>
            </a:r>
            <a:r>
              <a:rPr lang="nl-BE" dirty="0"/>
              <a:t> tonen</a:t>
            </a:r>
          </a:p>
          <a:p>
            <a:pPr lvl="1"/>
            <a:endParaRPr lang="nl-BE" dirty="0"/>
          </a:p>
          <a:p>
            <a:r>
              <a:rPr lang="nl-BE" b="1" dirty="0" err="1"/>
              <a:t>Beacon</a:t>
            </a:r>
            <a:r>
              <a:rPr lang="nl-BE" b="1" dirty="0"/>
              <a:t> vangen</a:t>
            </a:r>
          </a:p>
          <a:p>
            <a:pPr lvl="0"/>
            <a:r>
              <a:rPr lang="nl-BE" dirty="0"/>
              <a:t>Toelichting</a:t>
            </a:r>
          </a:p>
          <a:p>
            <a:pPr lvl="1"/>
            <a:r>
              <a:rPr lang="nl-BE" dirty="0" err="1"/>
              <a:t>Beacon</a:t>
            </a:r>
            <a:r>
              <a:rPr lang="nl-BE" dirty="0"/>
              <a:t> aan team van de speler toewijzen</a:t>
            </a:r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3742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F410E-2454-44E9-B487-F3CA1284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1 - Toelichting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775433-D269-4FF2-879D-5FF46DF53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/>
              <a:t>Beacon</a:t>
            </a:r>
            <a:r>
              <a:rPr lang="nl-BE" b="1" dirty="0"/>
              <a:t> </a:t>
            </a:r>
            <a:r>
              <a:rPr lang="nl-BE" b="1" dirty="0" err="1"/>
              <a:t>cooldown</a:t>
            </a:r>
            <a:r>
              <a:rPr lang="nl-BE" b="1" dirty="0"/>
              <a:t> instellen</a:t>
            </a:r>
            <a:endParaRPr lang="nl-BE" dirty="0"/>
          </a:p>
          <a:p>
            <a:pPr lvl="1"/>
            <a:r>
              <a:rPr lang="nl-BE" dirty="0"/>
              <a:t>Tijdens </a:t>
            </a:r>
            <a:r>
              <a:rPr lang="nl-BE" dirty="0" err="1"/>
              <a:t>cooldown</a:t>
            </a:r>
            <a:r>
              <a:rPr lang="nl-BE" dirty="0"/>
              <a:t> kunnen er geen vragen getoond worden bij deze </a:t>
            </a:r>
            <a:r>
              <a:rPr lang="nl-BE" dirty="0" err="1"/>
              <a:t>beacon</a:t>
            </a:r>
            <a:endParaRPr lang="nl-BE" dirty="0"/>
          </a:p>
          <a:p>
            <a:pPr lvl="1"/>
            <a:r>
              <a:rPr lang="nl-BE" dirty="0" err="1"/>
              <a:t>Cooldown</a:t>
            </a:r>
            <a:r>
              <a:rPr lang="nl-BE" dirty="0"/>
              <a:t> is 30 seconden</a:t>
            </a:r>
          </a:p>
          <a:p>
            <a:pPr lvl="1"/>
            <a:r>
              <a:rPr lang="nl-BE" dirty="0" err="1"/>
              <a:t>Cooldown</a:t>
            </a:r>
            <a:r>
              <a:rPr lang="nl-BE" dirty="0"/>
              <a:t> moet in een fragment, dit wordt getoond als de </a:t>
            </a:r>
            <a:r>
              <a:rPr lang="nl-BE" dirty="0" err="1"/>
              <a:t>beacon</a:t>
            </a:r>
            <a:r>
              <a:rPr lang="nl-BE" dirty="0"/>
              <a:t> in </a:t>
            </a:r>
            <a:r>
              <a:rPr lang="nl-BE" dirty="0" err="1"/>
              <a:t>cooldown</a:t>
            </a:r>
            <a:r>
              <a:rPr lang="nl-BE" dirty="0"/>
              <a:t> is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29533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BD021-8DD5-44ED-9CCE-ECE8D82F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1 (5/10 – 19/10)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7F1109-88D6-4F2B-86B7-72708D7A0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Als gebruiker wil ik de tijd die over blijft kunnen zien zodat ik weet wanneer het spel gedaan is</a:t>
            </a:r>
          </a:p>
          <a:p>
            <a:pPr lvl="1"/>
            <a:r>
              <a:rPr lang="nl-BE" dirty="0"/>
              <a:t>Tijd tonen</a:t>
            </a:r>
          </a:p>
          <a:p>
            <a:pPr lvl="1"/>
            <a:r>
              <a:rPr lang="nl-BE" dirty="0"/>
              <a:t>Tijd berekenen</a:t>
            </a:r>
          </a:p>
          <a:p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18870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F410E-2454-44E9-B487-F3CA1284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1 - Toelichting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775433-D269-4FF2-879D-5FF46DF53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Tijd tonen</a:t>
            </a:r>
          </a:p>
          <a:p>
            <a:pPr lvl="1"/>
            <a:r>
              <a:rPr lang="nl-BE" dirty="0"/>
              <a:t>Toon de resterende tijd</a:t>
            </a:r>
          </a:p>
          <a:p>
            <a:pPr lvl="1"/>
            <a:r>
              <a:rPr lang="nl-BE" dirty="0"/>
              <a:t>Object tijd</a:t>
            </a:r>
          </a:p>
          <a:p>
            <a:pPr lvl="1"/>
            <a:r>
              <a:rPr lang="nl-BE" dirty="0"/>
              <a:t>Fragment</a:t>
            </a:r>
          </a:p>
          <a:p>
            <a:endParaRPr lang="nl-BE" dirty="0"/>
          </a:p>
          <a:p>
            <a:r>
              <a:rPr lang="nl-BE" b="1" dirty="0"/>
              <a:t>Tijd berekenen</a:t>
            </a:r>
          </a:p>
          <a:p>
            <a:pPr lvl="1"/>
            <a:r>
              <a:rPr lang="nl-BE" dirty="0"/>
              <a:t>Timer</a:t>
            </a:r>
          </a:p>
          <a:p>
            <a:pPr lvl="1"/>
            <a:r>
              <a:rPr lang="nl-BE" dirty="0"/>
              <a:t>Eindtijd</a:t>
            </a:r>
          </a:p>
          <a:p>
            <a:pPr lvl="1"/>
            <a:r>
              <a:rPr lang="nl-BE" dirty="0"/>
              <a:t>Event tonen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51239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B9EF6-ABC1-4B79-890F-A70E69E7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1 - </a:t>
            </a:r>
            <a:r>
              <a:rPr lang="nl-BE" dirty="0" err="1"/>
              <a:t>Burndownchart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7B9C38-C1AD-44A9-84E8-B839C91A8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BC0FD9F-8355-4DEF-AF5D-4E5BC5B38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777" y="1646238"/>
            <a:ext cx="8276873" cy="498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72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BD534-EA1E-494E-8200-71951FB6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FDCD0F-378B-4A69-B0A4-0CB10EA5A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106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7DF56-BC8F-4E25-8855-923E398E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E92470-36FD-4929-BA1C-F1589E923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  <a:p>
            <a:pPr lvl="1"/>
            <a:r>
              <a:rPr lang="nl-BE" dirty="0"/>
              <a:t>Opdrachtomschrijving</a:t>
            </a:r>
          </a:p>
          <a:p>
            <a:pPr lvl="1"/>
            <a:r>
              <a:rPr lang="nl-BE" dirty="0"/>
              <a:t>Demo</a:t>
            </a:r>
          </a:p>
          <a:p>
            <a:pPr lvl="1"/>
            <a:r>
              <a:rPr lang="nl-BE" dirty="0"/>
              <a:t>Agile</a:t>
            </a:r>
          </a:p>
          <a:p>
            <a:pPr lvl="1"/>
            <a:endParaRPr lang="nl-BE" dirty="0"/>
          </a:p>
          <a:p>
            <a:r>
              <a:rPr lang="nl-BE" dirty="0"/>
              <a:t>Ontwikkeling</a:t>
            </a:r>
          </a:p>
          <a:p>
            <a:pPr lvl="1"/>
            <a:r>
              <a:rPr lang="nl-BE" dirty="0"/>
              <a:t>Sprints</a:t>
            </a:r>
          </a:p>
          <a:p>
            <a:pPr lvl="1"/>
            <a:r>
              <a:rPr lang="nl-BE" dirty="0"/>
              <a:t>Code</a:t>
            </a:r>
          </a:p>
          <a:p>
            <a:endParaRPr lang="nl-BE" dirty="0"/>
          </a:p>
          <a:p>
            <a:r>
              <a:rPr lang="nl-BE" dirty="0"/>
              <a:t>Resultaat</a:t>
            </a:r>
          </a:p>
        </p:txBody>
      </p:sp>
    </p:spTree>
    <p:extLst>
      <p:ext uri="{BB962C8B-B14F-4D97-AF65-F5344CB8AC3E}">
        <p14:creationId xmlns:p14="http://schemas.microsoft.com/office/powerpoint/2010/main" val="2469513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B5A23-BE59-48F4-9450-32FAA633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2 - </a:t>
            </a:r>
            <a:r>
              <a:rPr lang="nl-BE" dirty="0" err="1"/>
              <a:t>Burndownchart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AFFF1E-9CFC-49FD-8310-389FE5098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785605E-3D06-48B7-BE66-8217AE2D1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777" y="1787524"/>
            <a:ext cx="8029223" cy="483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15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892DC-50CD-4AA8-A22C-6D0C41F5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3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DBCEC3-702E-4C83-82BA-CC02522CF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3489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018C1-3AEF-4EC1-9BD0-6B7899CD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3 - </a:t>
            </a:r>
            <a:r>
              <a:rPr lang="nl-BE" dirty="0" err="1"/>
              <a:t>Burndownchart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B499A9-1A4B-45B6-A4BC-062BACC58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4FE1352-5D02-4201-AD8E-9B3A4360F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776" y="1788896"/>
            <a:ext cx="8105423" cy="487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11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C5558-06B1-4CF4-B5E2-5A7875D8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4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787B8C-FCDA-4542-8B95-8B4DBAB9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989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093EA-B6A3-497E-AD3D-4946AC4E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4 - </a:t>
            </a:r>
            <a:r>
              <a:rPr lang="nl-BE" dirty="0" err="1"/>
              <a:t>Burndownchart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643216-B7F3-44FD-AFC2-AF341F08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4491A97-E226-4802-9C87-560230804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777" y="1661300"/>
            <a:ext cx="8438446" cy="507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89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BA733-7B10-4C8E-BF2B-97B6C4228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Eventus</a:t>
            </a:r>
            <a:r>
              <a:rPr lang="nl-BE" dirty="0"/>
              <a:t>/Resultaat</a:t>
            </a:r>
          </a:p>
        </p:txBody>
      </p:sp>
    </p:spTree>
    <p:extLst>
      <p:ext uri="{BB962C8B-B14F-4D97-AF65-F5344CB8AC3E}">
        <p14:creationId xmlns:p14="http://schemas.microsoft.com/office/powerpoint/2010/main" val="2934603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175A79-DBB6-4958-9F1E-989E2B61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48405A-7AAE-4D18-8A42-200082AEB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344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9A90A-4345-4413-B8EC-C7D9A5BC7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Initium</a:t>
            </a:r>
            <a:r>
              <a:rPr lang="nl-BE" dirty="0"/>
              <a:t>/Inleiding</a:t>
            </a:r>
          </a:p>
        </p:txBody>
      </p:sp>
    </p:spTree>
    <p:extLst>
      <p:ext uri="{BB962C8B-B14F-4D97-AF65-F5344CB8AC3E}">
        <p14:creationId xmlns:p14="http://schemas.microsoft.com/office/powerpoint/2010/main" val="9994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22075-FBF2-4FB6-955E-3040E868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Opdrachtomschrijving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CD079F-3E31-4BCB-86E8-47AB6CC20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2 teams (oranje </a:t>
            </a:r>
            <a:r>
              <a:rPr lang="nl-BE" dirty="0" err="1"/>
              <a:t>vs</a:t>
            </a:r>
            <a:r>
              <a:rPr lang="nl-BE" dirty="0"/>
              <a:t> groen)</a:t>
            </a:r>
          </a:p>
          <a:p>
            <a:r>
              <a:rPr lang="nl-BE" dirty="0"/>
              <a:t>bepaalde tijd vlaggen (iBeacons) veroveren</a:t>
            </a:r>
          </a:p>
          <a:p>
            <a:r>
              <a:rPr lang="nl-BE" dirty="0"/>
              <a:t>Team met hoogste score </a:t>
            </a:r>
            <a:r>
              <a:rPr lang="nl-BE" dirty="0">
                <a:sym typeface="Wingdings" panose="05000000000000000000" pitchFamily="2" charset="2"/>
              </a:rPr>
              <a:t> wint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Vlaggen staan verspreid over terrein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Vlag veroveren  vragen beantwoorden wanneer in de buurt</a:t>
            </a:r>
          </a:p>
          <a:p>
            <a:r>
              <a:rPr lang="nl-BE" dirty="0">
                <a:sym typeface="Wingdings" panose="05000000000000000000" pitchFamily="2" charset="2"/>
              </a:rPr>
              <a:t>Vlag veroverd  vlag tijdelijk vergrendeld</a:t>
            </a:r>
          </a:p>
          <a:p>
            <a:r>
              <a:rPr lang="nl-BE" dirty="0">
                <a:sym typeface="Wingdings" panose="05000000000000000000" pitchFamily="2" charset="2"/>
              </a:rPr>
              <a:t>Bij fout  vlag tijdelijk vergrendeld (</a:t>
            </a:r>
            <a:r>
              <a:rPr lang="nl-BE" dirty="0" err="1">
                <a:sym typeface="Wingdings" panose="05000000000000000000" pitchFamily="2" charset="2"/>
              </a:rPr>
              <a:t>cooldown</a:t>
            </a:r>
            <a:r>
              <a:rPr lang="nl-BE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949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22075-FBF2-4FB6-955E-3040E868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Opdrachtomschrijving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CD079F-3E31-4BCB-86E8-47AB6CC20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ym typeface="Wingdings" panose="05000000000000000000" pitchFamily="2" charset="2"/>
              </a:rPr>
              <a:t>Na bepaalde tijd  score wordt toegekend</a:t>
            </a:r>
          </a:p>
          <a:p>
            <a:r>
              <a:rPr lang="nl-BE" dirty="0">
                <a:sym typeface="Wingdings" panose="05000000000000000000" pitchFamily="2" charset="2"/>
              </a:rPr>
              <a:t>Tijd om  einde spel</a:t>
            </a:r>
          </a:p>
        </p:txBody>
      </p:sp>
    </p:spTree>
    <p:extLst>
      <p:ext uri="{BB962C8B-B14F-4D97-AF65-F5344CB8AC3E}">
        <p14:creationId xmlns:p14="http://schemas.microsoft.com/office/powerpoint/2010/main" val="305202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C48C0-C826-4E20-A4EE-B3BED9807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2492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3D7D8-F8CE-484B-9998-B99667A3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Agile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940B75-0315-4447-9EFA-4DE5AA1E3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680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4BF23-8F08-46C0-95F6-547007DD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18D126-5C71-4864-AA1D-DB807BC5A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544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4E121-9698-4629-911E-3220454B1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Accretio</a:t>
            </a:r>
            <a:r>
              <a:rPr lang="nl-BE" dirty="0"/>
              <a:t>/Ontwikkeling</a:t>
            </a:r>
          </a:p>
        </p:txBody>
      </p:sp>
    </p:spTree>
    <p:extLst>
      <p:ext uri="{BB962C8B-B14F-4D97-AF65-F5344CB8AC3E}">
        <p14:creationId xmlns:p14="http://schemas.microsoft.com/office/powerpoint/2010/main" val="3975455656"/>
      </p:ext>
    </p:extLst>
  </p:cSld>
  <p:clrMapOvr>
    <a:masterClrMapping/>
  </p:clrMapOvr>
</p:sld>
</file>

<file path=ppt/theme/theme1.xml><?xml version="1.0" encoding="utf-8"?>
<a:theme xmlns:a="http://schemas.openxmlformats.org/drawingml/2006/main" name="02632_00018418_UCLL_PPT_Sjabloonv8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H -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632_00018418_UCLL_PPT_Sjabloonv8.potx" id="{6A28758C-7AEE-4EB9-B345-31A973BF1F30}" vid="{428C328C-271A-4178-AD6C-74556DE036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3265</TotalTime>
  <Words>332</Words>
  <Application>Microsoft Office PowerPoint</Application>
  <PresentationFormat>Breedbeeld</PresentationFormat>
  <Paragraphs>86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0" baseType="lpstr">
      <vt:lpstr>Arial</vt:lpstr>
      <vt:lpstr>Tahoma</vt:lpstr>
      <vt:lpstr>Wingdings</vt:lpstr>
      <vt:lpstr>02632_00018418_UCLL_PPT_Sjabloonv8</vt:lpstr>
      <vt:lpstr>ICT-Project Capere Vexillum</vt:lpstr>
      <vt:lpstr>Inhoud</vt:lpstr>
      <vt:lpstr>Initium/Inleiding</vt:lpstr>
      <vt:lpstr>Opdrachtomschrijving</vt:lpstr>
      <vt:lpstr>Opdrachtomschrijving</vt:lpstr>
      <vt:lpstr>Demo</vt:lpstr>
      <vt:lpstr>Agile</vt:lpstr>
      <vt:lpstr>PowerPoint-presentatie</vt:lpstr>
      <vt:lpstr>Accretio/Ontwikkeling</vt:lpstr>
      <vt:lpstr>Sprint 0</vt:lpstr>
      <vt:lpstr>Sprint 0 - Burndownchart</vt:lpstr>
      <vt:lpstr>Sprint 1 (5/10 – 19/10)</vt:lpstr>
      <vt:lpstr>Sprint 1 - Toelichting</vt:lpstr>
      <vt:lpstr>Sprint 1 - Toelichting</vt:lpstr>
      <vt:lpstr>Sprint 1 - Toelichting</vt:lpstr>
      <vt:lpstr>Sprint 1 (5/10 – 19/10)</vt:lpstr>
      <vt:lpstr>Sprint 1 - Toelichting</vt:lpstr>
      <vt:lpstr>Sprint 1 - Burndownchart</vt:lpstr>
      <vt:lpstr>Sprint 2</vt:lpstr>
      <vt:lpstr>Sprint 2 - Burndownchart</vt:lpstr>
      <vt:lpstr>Sprint 3</vt:lpstr>
      <vt:lpstr>Sprint 3 - Burndownchart</vt:lpstr>
      <vt:lpstr>Sprint 4</vt:lpstr>
      <vt:lpstr>Sprint 4 - Burndownchart</vt:lpstr>
      <vt:lpstr>Eventus/Resultaat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Patat</dc:title>
  <dc:creator>Jo Claes</dc:creator>
  <cp:lastModifiedBy>Jo Claes</cp:lastModifiedBy>
  <cp:revision>25</cp:revision>
  <dcterms:created xsi:type="dcterms:W3CDTF">2017-12-07T10:52:13Z</dcterms:created>
  <dcterms:modified xsi:type="dcterms:W3CDTF">2017-12-14T13:49:37Z</dcterms:modified>
</cp:coreProperties>
</file>