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98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89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28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97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10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89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58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68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36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15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2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0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72" r:id="rId5"/>
    <p:sldLayoutId id="2147483677" r:id="rId6"/>
    <p:sldLayoutId id="2147483673" r:id="rId7"/>
    <p:sldLayoutId id="2147483674" r:id="rId8"/>
    <p:sldLayoutId id="2147483675" r:id="rId9"/>
    <p:sldLayoutId id="2147483676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FFFF6-BA38-42FF-B9E3-4F4246D06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Network Scanning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4A913-DC25-4321-B6C6-E3136EBC8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www.readmyblog.co.uk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F9895-CC2C-4604-81C2-40558739B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9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05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2E83-9EAD-46E8-BBF2-D801FEE9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Analysis- traceroute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6FF1C-3CA5-47F1-9715-5FEE851F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605"/>
            <a:ext cx="12192000" cy="37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6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9686-AC38-40EA-8353-AE30FE5C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Analysis- ping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E4913-AF6C-4F31-9AB6-AE0656BF3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57" y="2533604"/>
            <a:ext cx="11392485" cy="1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4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2F3-9A5E-4686-A74F-02A54993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Analysis- host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A844A-D401-4B1F-91C6-817B93B8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2466840"/>
            <a:ext cx="9669224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3520-06B7-41DB-BE3E-5AB51157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Analysis- WHOIS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E5755-957A-4672-A935-2B6BECE0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614" y="1556260"/>
            <a:ext cx="6110771" cy="47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7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C15C-2766-47C3-8D81-719E6EA8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Analysis- MX Record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C6411-89FB-4B83-AEB4-9BC6957C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43" y="1628845"/>
            <a:ext cx="7086384" cy="46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0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5ACA-2877-4FF1-9232-6D6EE1D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Analysis- host location (via ipinfo.io)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EF030-F885-479E-8231-F4CB529D1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49" y="1566290"/>
            <a:ext cx="2673302" cy="45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182E-8603-484E-A833-45E3147C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vs TCP/IP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8F50-42E5-4329-849E-D1762D5E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key driver of the argument between the two models was politics- corporations and bodies vs engineers who wanted a working system.</a:t>
            </a:r>
          </a:p>
          <a:p>
            <a:r>
              <a:rPr lang="en-US" sz="2400" dirty="0"/>
              <a:t>Engineers favored an agile, pragmatic approach by relying on pragmatism and rough consensus.</a:t>
            </a:r>
          </a:p>
          <a:p>
            <a:r>
              <a:rPr lang="en-US" sz="2400" dirty="0"/>
              <a:t>OSI would have enabled greater flexibility due to standardization and abstraction via more layers. However, it defines no protocols.</a:t>
            </a:r>
          </a:p>
          <a:p>
            <a:r>
              <a:rPr lang="en-US" sz="2400" dirty="0"/>
              <a:t>TCP/IP is more functional in nature, inherently scalable due to client/server architecture, but is harder to modify as it’s less flexible.</a:t>
            </a:r>
          </a:p>
          <a:p>
            <a:r>
              <a:rPr lang="en-US" sz="2400" dirty="0"/>
              <a:t>In spite of this, TCP/IP can still be used long term, with some slight modifications (e.g. IPv6)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869554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154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Network Scanning</vt:lpstr>
      <vt:lpstr>Website Analysis- traceroute</vt:lpstr>
      <vt:lpstr>Website Analysis- ping</vt:lpstr>
      <vt:lpstr>Website Analysis- host</vt:lpstr>
      <vt:lpstr>Website Analysis- WHOIS</vt:lpstr>
      <vt:lpstr>Website Analysis- MX Record</vt:lpstr>
      <vt:lpstr>Website Analysis- host location (via ipinfo.io)</vt:lpstr>
      <vt:lpstr>OSI vs TCP/IP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Scanning</dc:title>
  <dc:creator>Shan Swanlow</dc:creator>
  <cp:lastModifiedBy>Shan Swanlow</cp:lastModifiedBy>
  <cp:revision>1</cp:revision>
  <dcterms:created xsi:type="dcterms:W3CDTF">2021-12-04T11:04:48Z</dcterms:created>
  <dcterms:modified xsi:type="dcterms:W3CDTF">2021-12-04T11:33:47Z</dcterms:modified>
</cp:coreProperties>
</file>