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3dc2dee7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3dc2dee7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dc2dee7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dc2dee7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3dc2dee7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3dc2dee7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dc2dee7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dc2dee7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3dc2dee7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3dc2dee7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tweaks.com/2017/07/international-data-privacy-laws/" TargetMode="External"/><Relationship Id="rId4" Type="http://schemas.openxmlformats.org/officeDocument/2006/relationships/hyperlink" Target="http://winlab.rutgers.edu/projects/mfir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Seminar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Peer-to-peer Overlay Networks- A brief 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peer-to-peer (P2P) is a network which gives all computers on that network equal responsibility, allowing all computers to share data (1)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means that no connection to a separate server is necessary- computers communicate with each other directly.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Examples of P2P networks include the TOR network, and the BitTorrent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overlay network is a network that is built on top of another network.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Existing implementations of P2P networking all leverage the internet itself, hence, they are overlay networks.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70225" y="4588175"/>
            <a:ext cx="46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oxima Nova"/>
                <a:ea typeface="Proxima Nova"/>
                <a:cs typeface="Proxima Nova"/>
                <a:sym typeface="Proxima Nova"/>
              </a:rPr>
              <a:t>1: https://www.sciencedirect.com/topics/computer-science/peer-to-peer-networks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Peer-to-peer vs Client-server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155650"/>
            <a:ext cx="6896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P2P Overlay-based Networks are the Future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Technological</a:t>
            </a:r>
            <a:r>
              <a:rPr lang="en-GB"/>
              <a:t> drivers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Emerging fields (e.g., IoT, distributed computing, etc) all have a shared nature and require an efficient real-time data streaming architecture, both of these benefit from a flat hierarchy.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Can </a:t>
            </a:r>
            <a:r>
              <a:rPr lang="en-GB"/>
              <a:t>reduce</a:t>
            </a:r>
            <a:r>
              <a:rPr lang="en-GB"/>
              <a:t> communication for mobile devices and lower computational load on mobile networks (Saunders et al., 2016).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Political drivers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way the Internet is currently structured is emergent, not planned. The internet has changed heavily from the way it was structured in the 90s- decentralized and modular (3), to centralised and monopolised.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This has also had political impacts- ranging from social media censorship, to government-level censorship (e.g. the “Great Firewall”).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 draft proposal to the Internet Engineering Task Force (IETF) was created this month (4) which argues that centralisation limits innovation, inhibits competition, and increases the chances of severe outages.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Solutions have been suggested in this proposal, but it is still in draft and governments/regulating bodies would be slow to change. The </a:t>
            </a:r>
            <a:r>
              <a:rPr lang="en-GB"/>
              <a:t>TCP/IP and ISO/OSI debate, along with inconsistent implementation of privacy standards (5), shows that much work is needed in terms of policy, before we can solve problems in a globally consistent and structured way.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solution is therefore to use the existing infrastructure to power decentralised and secure networks.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MobilityFirst: A competitor?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MobilityFirst argues for a scalable implementation of the internet by prioritising wireless devices (6).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is mainly done by location-independent, global name resolution, as opposed to location-bound name resolution, which is what the Internet currently uses.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is also achieved by creating common abstractions for network entities.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MobilityFirst, however, has some challenges which it must resolve to achieve adoption (7):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precise implementation of global resolution.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Determining the correct balance between scalability and mobility.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ensure communications are secure when endpoints have different NCS (name certification services). Since MobilityFirst uses a decentralised name service, this becomes hard to do.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1: https://www.sciencedirect.com/topics/computer-science/peer-to-peer-networks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2: Saunders, R. et al. (2016) ‘P2P Offloading in Mobile Networks using SDN’, SOSR '16: Proceedings of the Symposium on SDN Research. Santa Clara, California, 14-15 March. New York: Association for Computing Machinery. 1-7.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3: Tabora, V. (2018) The Evolution of the Internet, From Decentralized to Centralized. Available from: https://hackernoon.com/the-evolution-of-the-internet-from-decentralized-to-centralized-3e2fa65898f5 [Accessed 18 February 2022].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4: Nottingham, M. (2022) Centralization and Internet Standards. Available from: </a:t>
            </a:r>
            <a:r>
              <a:rPr lang="en-GB"/>
              <a:t>https://datatracker.ietf.org/doc/draft-nottingham-avoiding-internet-centralization/</a:t>
            </a:r>
            <a:r>
              <a:rPr lang="en-GB"/>
              <a:t> [Accessed 18 February 2022].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5: Glenister, D. (2017) INTERNATIONAL DATA PRIVACY LAWS. Available from: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https://cloudtweaks.com/2017/07/international-data-privacy-laws/</a:t>
            </a:r>
            <a:r>
              <a:rPr lang="en-GB"/>
              <a:t> </a:t>
            </a:r>
            <a:r>
              <a:rPr lang="en-GB"/>
              <a:t>[Accessed 18 February 2022].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6: WINLAB. (n.d.) MobilityFirst Future Internet Architecture Project. Available from: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http://winlab.rutgers.edu/projects/mfirst/Index.html</a:t>
            </a:r>
            <a:r>
              <a:rPr lang="en-GB"/>
              <a:t> [Accessed 18 February 2022].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7: W. Ding, Z. Yan and R. H. Deng, "A Survey on Future Internet Security Architectures," in IEEE Access, vol. 4, pp. 4374-4393, 2016, doi: 10.1109/ACCESS.2016.2596705.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