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7F94B-D872-C6B4-988F-FDCAE435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2094271"/>
            <a:ext cx="8280945" cy="1956565"/>
          </a:xfrm>
        </p:spPr>
        <p:txBody>
          <a:bodyPr/>
          <a:lstStyle/>
          <a:p>
            <a:r>
              <a:rPr lang="nl-BE" dirty="0"/>
              <a:t>Portfolio Wim Boucquaert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C7769B4-270B-68DA-8E09-9F540D014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Graduaat </a:t>
            </a:r>
            <a:r>
              <a:rPr lang="nl-BE" dirty="0" err="1"/>
              <a:t>IoT</a:t>
            </a:r>
            <a:endParaRPr lang="nl-BE" dirty="0"/>
          </a:p>
          <a:p>
            <a:r>
              <a:rPr lang="nl-BE" dirty="0"/>
              <a:t>26-05-2025</a:t>
            </a:r>
          </a:p>
        </p:txBody>
      </p:sp>
    </p:spTree>
    <p:extLst>
      <p:ext uri="{BB962C8B-B14F-4D97-AF65-F5344CB8AC3E}">
        <p14:creationId xmlns:p14="http://schemas.microsoft.com/office/powerpoint/2010/main" val="15323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D26-F45E-3062-0413-7F4187F2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Wim in cijfers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F59761-9953-DA90-019C-07157CE1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1998 eerste website</a:t>
            </a:r>
          </a:p>
          <a:p>
            <a:r>
              <a:rPr lang="nl-BE" sz="4000" dirty="0"/>
              <a:t>2004 eerste web </a:t>
            </a:r>
            <a:r>
              <a:rPr lang="nl-BE" sz="4000" dirty="0" err="1"/>
              <a:t>developer</a:t>
            </a:r>
            <a:r>
              <a:rPr lang="nl-BE" sz="4000" dirty="0"/>
              <a:t> job </a:t>
            </a:r>
          </a:p>
          <a:p>
            <a:r>
              <a:rPr lang="nl-BE" sz="4000" dirty="0"/>
              <a:t>2013 eerste Bootstrap website met</a:t>
            </a:r>
          </a:p>
        </p:txBody>
      </p:sp>
    </p:spTree>
    <p:extLst>
      <p:ext uri="{BB962C8B-B14F-4D97-AF65-F5344CB8AC3E}">
        <p14:creationId xmlns:p14="http://schemas.microsoft.com/office/powerpoint/2010/main" val="345511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7D518-7B23-8E7C-8947-8538474D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 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B076B2-52C3-750C-9026-CE93FF41A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sz="4000" dirty="0"/>
              <a:t>Kwaliteit zoals voor een klant</a:t>
            </a:r>
          </a:p>
          <a:p>
            <a:r>
              <a:rPr lang="nl-BE" sz="4000" dirty="0"/>
              <a:t>Echte inhoud</a:t>
            </a:r>
          </a:p>
          <a:p>
            <a:r>
              <a:rPr lang="nl-BE" sz="4000"/>
              <a:t>Perfecte werking</a:t>
            </a:r>
            <a:endParaRPr lang="nl-BE" sz="4000" dirty="0"/>
          </a:p>
          <a:p>
            <a:r>
              <a:rPr lang="nl-BE" sz="4000" dirty="0"/>
              <a:t>Volledig af</a:t>
            </a:r>
          </a:p>
        </p:txBody>
      </p:sp>
    </p:spTree>
    <p:extLst>
      <p:ext uri="{BB962C8B-B14F-4D97-AF65-F5344CB8AC3E}">
        <p14:creationId xmlns:p14="http://schemas.microsoft.com/office/powerpoint/2010/main" val="12689403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35</Words>
  <Application>Microsoft Office PowerPoint</Application>
  <PresentationFormat>Breedbeeld</PresentationFormat>
  <Paragraphs>12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Portfolio Wim Boucquaert</vt:lpstr>
      <vt:lpstr>Wim in cijfers</vt:lpstr>
      <vt:lpstr>Doel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Boucquaert Wim [student]</dc:creator>
  <cp:lastModifiedBy>Boucquaert Wim [student]</cp:lastModifiedBy>
  <cp:revision>2</cp:revision>
  <dcterms:created xsi:type="dcterms:W3CDTF">2025-05-25T20:43:27Z</dcterms:created>
  <dcterms:modified xsi:type="dcterms:W3CDTF">2025-05-25T20:53:14Z</dcterms:modified>
</cp:coreProperties>
</file>