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7F94B-D872-C6B4-988F-FDCAE435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2094271"/>
            <a:ext cx="8280945" cy="1956565"/>
          </a:xfrm>
        </p:spPr>
        <p:txBody>
          <a:bodyPr/>
          <a:lstStyle/>
          <a:p>
            <a:r>
              <a:rPr lang="nl-BE" dirty="0"/>
              <a:t>Portfolio Wim Boucquaert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7769B4-270B-68DA-8E09-9F540D014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Graduaat </a:t>
            </a:r>
            <a:r>
              <a:rPr lang="nl-BE" dirty="0" err="1"/>
              <a:t>IoT</a:t>
            </a:r>
            <a:endParaRPr lang="nl-BE" dirty="0"/>
          </a:p>
          <a:p>
            <a:r>
              <a:rPr lang="nl-BE" dirty="0"/>
              <a:t>26-05-2025</a:t>
            </a:r>
          </a:p>
        </p:txBody>
      </p:sp>
    </p:spTree>
    <p:extLst>
      <p:ext uri="{BB962C8B-B14F-4D97-AF65-F5344CB8AC3E}">
        <p14:creationId xmlns:p14="http://schemas.microsoft.com/office/powerpoint/2010/main" val="15323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6D26-F45E-3062-0413-7F4187F2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Wim in cijfers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F59761-9953-DA90-019C-07157CE1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1998 eerste website</a:t>
            </a:r>
          </a:p>
          <a:p>
            <a:r>
              <a:rPr lang="nl-BE" sz="4000" dirty="0"/>
              <a:t>2004 eerste web </a:t>
            </a:r>
            <a:r>
              <a:rPr lang="nl-BE" sz="4000" dirty="0" err="1"/>
              <a:t>developer</a:t>
            </a:r>
            <a:r>
              <a:rPr lang="nl-BE" sz="4000" dirty="0"/>
              <a:t> job </a:t>
            </a:r>
          </a:p>
          <a:p>
            <a:r>
              <a:rPr lang="nl-BE" sz="4000" dirty="0"/>
              <a:t>2013 eerste Bootstrap website met</a:t>
            </a:r>
          </a:p>
        </p:txBody>
      </p:sp>
    </p:spTree>
    <p:extLst>
      <p:ext uri="{BB962C8B-B14F-4D97-AF65-F5344CB8AC3E}">
        <p14:creationId xmlns:p14="http://schemas.microsoft.com/office/powerpoint/2010/main" val="34551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7D518-7B23-8E7C-8947-8538474D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076B2-52C3-750C-9026-CE93FF41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Kwaliteit zoals voor een klant</a:t>
            </a:r>
          </a:p>
          <a:p>
            <a:r>
              <a:rPr lang="nl-BE" sz="4000" dirty="0"/>
              <a:t>Echte inhoud</a:t>
            </a:r>
          </a:p>
          <a:p>
            <a:r>
              <a:rPr lang="nl-BE" sz="4000" dirty="0"/>
              <a:t>Perfecte werking</a:t>
            </a:r>
          </a:p>
          <a:p>
            <a:r>
              <a:rPr lang="nl-BE" sz="4000" dirty="0"/>
              <a:t>Volledig af</a:t>
            </a:r>
          </a:p>
          <a:p>
            <a:r>
              <a:rPr lang="nl-BE" sz="4000" dirty="0"/>
              <a:t>Uitdaging</a:t>
            </a:r>
          </a:p>
        </p:txBody>
      </p:sp>
    </p:spTree>
    <p:extLst>
      <p:ext uri="{BB962C8B-B14F-4D97-AF65-F5344CB8AC3E}">
        <p14:creationId xmlns:p14="http://schemas.microsoft.com/office/powerpoint/2010/main" val="12689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2205-6735-23F9-7941-39AE6CEB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08A30-8AC0-D0F1-3F41-6596911D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opbouw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2BB770-E913-C142-F0DF-D8B4628F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HTML CSS Javascript</a:t>
            </a:r>
          </a:p>
          <a:p>
            <a:r>
              <a:rPr lang="nl-BE" sz="4000" dirty="0"/>
              <a:t>Bootstrap</a:t>
            </a:r>
          </a:p>
          <a:p>
            <a:pPr lvl="1"/>
            <a:r>
              <a:rPr lang="nl-BE" sz="3800" dirty="0"/>
              <a:t>Bootstrap template</a:t>
            </a:r>
          </a:p>
          <a:p>
            <a:r>
              <a:rPr lang="nl-BE" sz="4000" dirty="0" err="1"/>
              <a:t>LeafletJS</a:t>
            </a:r>
            <a:endParaRPr lang="nl-BE" sz="4000" dirty="0"/>
          </a:p>
          <a:p>
            <a:r>
              <a:rPr lang="nl-BE" sz="4000" dirty="0"/>
              <a:t>Aanpassingen</a:t>
            </a:r>
          </a:p>
        </p:txBody>
      </p:sp>
    </p:spTree>
    <p:extLst>
      <p:ext uri="{BB962C8B-B14F-4D97-AF65-F5344CB8AC3E}">
        <p14:creationId xmlns:p14="http://schemas.microsoft.com/office/powerpoint/2010/main" val="36251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7E5B3-0DE5-D38F-4A52-FD61DD1F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99E13-8E01-EFA3-5859-EBF4DBE6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CSS: overschrijven bootstrap template</a:t>
            </a:r>
          </a:p>
          <a:p>
            <a:pPr lvl="1"/>
            <a:r>
              <a:rPr lang="nl-BE" sz="3600" dirty="0"/>
              <a:t>Kleurthema </a:t>
            </a:r>
          </a:p>
          <a:p>
            <a:pPr lvl="1"/>
            <a:r>
              <a:rPr lang="nl-BE" sz="3600" dirty="0"/>
              <a:t>Look </a:t>
            </a:r>
            <a:r>
              <a:rPr lang="nl-BE" sz="3600" dirty="0" err="1"/>
              <a:t>and</a:t>
            </a:r>
            <a:r>
              <a:rPr lang="nl-BE" sz="3600" dirty="0"/>
              <a:t> feel aanpassingen</a:t>
            </a:r>
          </a:p>
          <a:p>
            <a:r>
              <a:rPr lang="nl-BE" sz="3600" dirty="0"/>
              <a:t>JS: </a:t>
            </a:r>
            <a:r>
              <a:rPr lang="nl-BE" sz="3600" dirty="0" err="1"/>
              <a:t>intergreren</a:t>
            </a:r>
            <a:r>
              <a:rPr lang="nl-BE" sz="3600" dirty="0"/>
              <a:t> </a:t>
            </a:r>
            <a:r>
              <a:rPr lang="nl-BE" sz="3600" dirty="0" err="1"/>
              <a:t>LeafletJS</a:t>
            </a:r>
            <a:endParaRPr lang="nl-BE" sz="3600" dirty="0"/>
          </a:p>
          <a:p>
            <a:r>
              <a:rPr lang="nl-BE" sz="3600" dirty="0"/>
              <a:t>Logo’s en afbeeldingen</a:t>
            </a:r>
          </a:p>
        </p:txBody>
      </p:sp>
    </p:spTree>
    <p:extLst>
      <p:ext uri="{BB962C8B-B14F-4D97-AF65-F5344CB8AC3E}">
        <p14:creationId xmlns:p14="http://schemas.microsoft.com/office/powerpoint/2010/main" val="42267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59F4F-6566-8CAC-B993-05416D3C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Mockup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Resultaat</a:t>
            </a:r>
            <a:br>
              <a:rPr lang="nl-BE" dirty="0"/>
            </a:br>
            <a:r>
              <a:rPr lang="nl-BE" dirty="0"/>
              <a:t>Home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CAD659-064A-28B4-ABB1-18F466FE7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00BC1C-192D-1E93-C0A4-A159DE80B6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01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31C6A-EB5B-EE53-2EBB-1E964E910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3A6C7-AE68-27D2-5058-08F1EBDD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Mockup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Resultaat</a:t>
            </a:r>
            <a:br>
              <a:rPr lang="nl-BE" dirty="0"/>
            </a:br>
            <a:r>
              <a:rPr lang="nl-BE" dirty="0"/>
              <a:t>Portfolio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41484-BA21-8038-D4BF-FFE6BC313C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6CE299-1A16-B938-9700-561ADDC68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5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6D02-E01B-7911-F047-F30D6943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C6839-5049-0226-639D-DC2FB878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Mockup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Resultaat</a:t>
            </a:r>
            <a:br>
              <a:rPr lang="nl-BE" dirty="0"/>
            </a:br>
            <a:r>
              <a:rPr lang="nl-BE" dirty="0"/>
              <a:t>Portfolio detail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4C88D8-FEA6-6DB8-C6DD-B11DA9303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BBC529-1116-5B38-2279-00E6CE093A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5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528C0-6A72-27BB-92E1-F910BCF1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25432-245A-514E-E29A-34B806A2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Mockup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Resultaat</a:t>
            </a:r>
            <a:br>
              <a:rPr lang="nl-BE"/>
            </a:br>
            <a:r>
              <a:rPr lang="nl-BE"/>
              <a:t>Contact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D34764-CEF9-F074-BEB0-4C66E2F77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C7832-EBEF-E742-2D4F-2BCB31661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43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85</Words>
  <Application>Microsoft Office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Portfolio Wim Boucquaert</vt:lpstr>
      <vt:lpstr>Wim in cijfers</vt:lpstr>
      <vt:lpstr>Doel website</vt:lpstr>
      <vt:lpstr>Technische opbouw</vt:lpstr>
      <vt:lpstr>Aanpassingen</vt:lpstr>
      <vt:lpstr>Mockup vs Resultaat Home</vt:lpstr>
      <vt:lpstr>Mockup vs Resultaat Portfolio</vt:lpstr>
      <vt:lpstr>Mockup vs Resultaat Portfolio detail</vt:lpstr>
      <vt:lpstr>Mockup vs Resultaat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Boucquaert Wim [student]</dc:creator>
  <cp:lastModifiedBy>Boucquaert Wim [student]</cp:lastModifiedBy>
  <cp:revision>5</cp:revision>
  <dcterms:created xsi:type="dcterms:W3CDTF">2025-05-25T20:43:27Z</dcterms:created>
  <dcterms:modified xsi:type="dcterms:W3CDTF">2025-05-25T21:11:40Z</dcterms:modified>
</cp:coreProperties>
</file>