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45" r:id="rId1"/>
  </p:sldMasterIdLst>
  <p:notesMasterIdLst>
    <p:notesMasterId r:id="rId47"/>
  </p:notesMasterIdLst>
  <p:handoutMasterIdLst>
    <p:handoutMasterId r:id="rId48"/>
  </p:handoutMasterIdLst>
  <p:sldIdLst>
    <p:sldId id="500" r:id="rId2"/>
    <p:sldId id="833" r:id="rId3"/>
    <p:sldId id="835" r:id="rId4"/>
    <p:sldId id="836" r:id="rId5"/>
    <p:sldId id="838" r:id="rId6"/>
    <p:sldId id="841" r:id="rId7"/>
    <p:sldId id="842" r:id="rId8"/>
    <p:sldId id="843" r:id="rId9"/>
    <p:sldId id="844" r:id="rId10"/>
    <p:sldId id="845" r:id="rId11"/>
    <p:sldId id="846" r:id="rId12"/>
    <p:sldId id="847" r:id="rId13"/>
    <p:sldId id="848" r:id="rId14"/>
    <p:sldId id="855" r:id="rId15"/>
    <p:sldId id="856" r:id="rId16"/>
    <p:sldId id="857" r:id="rId17"/>
    <p:sldId id="858" r:id="rId18"/>
    <p:sldId id="859" r:id="rId19"/>
    <p:sldId id="860" r:id="rId20"/>
    <p:sldId id="862" r:id="rId21"/>
    <p:sldId id="863" r:id="rId22"/>
    <p:sldId id="864" r:id="rId23"/>
    <p:sldId id="866" r:id="rId24"/>
    <p:sldId id="867" r:id="rId25"/>
    <p:sldId id="890" r:id="rId26"/>
    <p:sldId id="892" r:id="rId27"/>
    <p:sldId id="907" r:id="rId28"/>
    <p:sldId id="908" r:id="rId29"/>
    <p:sldId id="909" r:id="rId30"/>
    <p:sldId id="893" r:id="rId31"/>
    <p:sldId id="894" r:id="rId32"/>
    <p:sldId id="895" r:id="rId33"/>
    <p:sldId id="896" r:id="rId34"/>
    <p:sldId id="897" r:id="rId35"/>
    <p:sldId id="898" r:id="rId36"/>
    <p:sldId id="899" r:id="rId37"/>
    <p:sldId id="900" r:id="rId38"/>
    <p:sldId id="901" r:id="rId39"/>
    <p:sldId id="902" r:id="rId40"/>
    <p:sldId id="903" r:id="rId41"/>
    <p:sldId id="904" r:id="rId42"/>
    <p:sldId id="905" r:id="rId43"/>
    <p:sldId id="906" r:id="rId44"/>
    <p:sldId id="794" r:id="rId45"/>
    <p:sldId id="796" r:id="rId46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ttoria deloulay" initials="vd" lastIdx="7" clrIdx="0"/>
  <p:cmAuthor id="1" name="Jane Gibbons" initials="JG" lastIdx="19" clrIdx="1"/>
  <p:cmAuthor id="2" name="Bruce Brumley" initials="BMB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190" autoAdjust="0"/>
  </p:normalViewPr>
  <p:slideViewPr>
    <p:cSldViewPr snapToGrid="0">
      <p:cViewPr varScale="1">
        <p:scale>
          <a:sx n="99" d="100"/>
          <a:sy n="99" d="100"/>
        </p:scale>
        <p:origin x="-19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commentAuthors" Target="commentAuthors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9.xml"/><Relationship Id="rId4" Type="http://schemas.openxmlformats.org/officeDocument/2006/relationships/slide" Target="slides/slide44.xml"/><Relationship Id="rId5" Type="http://schemas.openxmlformats.org/officeDocument/2006/relationships/slide" Target="slides/slide45.xml"/><Relationship Id="rId1" Type="http://schemas.openxmlformats.org/officeDocument/2006/relationships/slide" Target="slides/slide27.xml"/><Relationship Id="rId2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6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9228B8-6D47-43C0-ABA8-D2FA4BE5BCA7}" type="doc">
      <dgm:prSet loTypeId="urn:microsoft.com/office/officeart/2005/8/layout/list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408CC9E2-1AE8-4ACA-A9E8-903AE19D2C69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800" b="1" dirty="0"/>
            <a:t>Definitions and concepts</a:t>
          </a:r>
        </a:p>
      </dgm:t>
    </dgm:pt>
    <dgm:pt modelId="{5791F59C-1ADA-4392-988F-F648E3A7F85B}" type="parTrans" cxnId="{250926BE-05AA-4F1F-B511-233D0B604403}">
      <dgm:prSet/>
      <dgm:spPr/>
      <dgm:t>
        <a:bodyPr/>
        <a:lstStyle/>
        <a:p>
          <a:endParaRPr lang="en-US"/>
        </a:p>
      </dgm:t>
    </dgm:pt>
    <dgm:pt modelId="{C2DEAE43-E151-4597-9B1D-487529D888CF}" type="sibTrans" cxnId="{250926BE-05AA-4F1F-B511-233D0B604403}">
      <dgm:prSet/>
      <dgm:spPr/>
      <dgm:t>
        <a:bodyPr/>
        <a:lstStyle/>
        <a:p>
          <a:endParaRPr lang="en-US"/>
        </a:p>
      </dgm:t>
    </dgm:pt>
    <dgm:pt modelId="{04F8B57C-ED11-44C8-90F3-A3AA7C1692AE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/>
            <a:t>Message ordering and reliability</a:t>
          </a:r>
        </a:p>
      </dgm:t>
    </dgm:pt>
    <dgm:pt modelId="{BBF8A46B-6E71-4A4B-9E5F-C80948D85DA2}" type="parTrans" cxnId="{670E8EE1-4B5C-47CE-8D9A-79B3BFE6D709}">
      <dgm:prSet/>
      <dgm:spPr/>
      <dgm:t>
        <a:bodyPr/>
        <a:lstStyle/>
        <a:p>
          <a:endParaRPr lang="en-US"/>
        </a:p>
      </dgm:t>
    </dgm:pt>
    <dgm:pt modelId="{82299FF6-2175-41B9-8675-9F5B03E78FBD}" type="sibTrans" cxnId="{670E8EE1-4B5C-47CE-8D9A-79B3BFE6D709}">
      <dgm:prSet/>
      <dgm:spPr/>
      <dgm:t>
        <a:bodyPr/>
        <a:lstStyle/>
        <a:p>
          <a:endParaRPr lang="en-US"/>
        </a:p>
      </dgm:t>
    </dgm:pt>
    <dgm:pt modelId="{34BC1E9B-3FAA-4708-AA64-1C2EA650176D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/>
            <a:t>Semantics and syntax</a:t>
          </a:r>
        </a:p>
      </dgm:t>
    </dgm:pt>
    <dgm:pt modelId="{56B2F489-9B62-413B-9897-0DDC781386E0}" type="parTrans" cxnId="{746345CA-F9A0-45C2-AFB9-38BD0751A223}">
      <dgm:prSet/>
      <dgm:spPr/>
      <dgm:t>
        <a:bodyPr/>
        <a:lstStyle/>
        <a:p>
          <a:endParaRPr lang="en-US"/>
        </a:p>
      </dgm:t>
    </dgm:pt>
    <dgm:pt modelId="{F23FF286-AF28-4E07-A953-A782EFD57140}" type="sibTrans" cxnId="{746345CA-F9A0-45C2-AFB9-38BD0751A223}">
      <dgm:prSet/>
      <dgm:spPr/>
      <dgm:t>
        <a:bodyPr/>
        <a:lstStyle/>
        <a:p>
          <a:endParaRPr lang="en-US"/>
        </a:p>
      </dgm:t>
    </dgm:pt>
    <dgm:pt modelId="{E9AB3F74-A5E3-4D37-87D5-2B7ECA849296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/>
            <a:t>Encoding application messages</a:t>
          </a:r>
        </a:p>
      </dgm:t>
    </dgm:pt>
    <dgm:pt modelId="{D12F8AEA-4B4C-4E02-B853-502E29CD6F3E}" type="parTrans" cxnId="{C5F949BE-B3E8-4CD5-9A93-A3D804EDF690}">
      <dgm:prSet/>
      <dgm:spPr/>
      <dgm:t>
        <a:bodyPr/>
        <a:lstStyle/>
        <a:p>
          <a:endParaRPr lang="en-US"/>
        </a:p>
      </dgm:t>
    </dgm:pt>
    <dgm:pt modelId="{C6F91D12-58E0-4CF6-9140-02646DA0D135}" type="sibTrans" cxnId="{C5F949BE-B3E8-4CD5-9A93-A3D804EDF690}">
      <dgm:prSet/>
      <dgm:spPr/>
      <dgm:t>
        <a:bodyPr/>
        <a:lstStyle/>
        <a:p>
          <a:endParaRPr lang="en-US"/>
        </a:p>
      </dgm:t>
    </dgm:pt>
    <dgm:pt modelId="{DDA18B2C-5406-4841-8A2D-6B7E556B1F2D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/>
            <a:t>Vertical communication on the source host</a:t>
          </a:r>
        </a:p>
      </dgm:t>
    </dgm:pt>
    <dgm:pt modelId="{DE770959-9F9C-40CA-AC18-17A1E612BC31}" type="parTrans" cxnId="{AB6EAD09-F588-47FE-B98A-F3BAA44822D2}">
      <dgm:prSet/>
      <dgm:spPr/>
      <dgm:t>
        <a:bodyPr/>
        <a:lstStyle/>
        <a:p>
          <a:endParaRPr lang="en-US"/>
        </a:p>
      </dgm:t>
    </dgm:pt>
    <dgm:pt modelId="{31646C36-D375-4299-B621-2003FECF24EA}" type="sibTrans" cxnId="{AB6EAD09-F588-47FE-B98A-F3BAA44822D2}">
      <dgm:prSet/>
      <dgm:spPr/>
      <dgm:t>
        <a:bodyPr/>
        <a:lstStyle/>
        <a:p>
          <a:endParaRPr lang="en-US"/>
        </a:p>
      </dgm:t>
    </dgm:pt>
    <dgm:pt modelId="{942A6C6D-36D0-4EF3-9460-875CE1F9DC81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/>
            <a:t>Standards architectures</a:t>
          </a:r>
        </a:p>
      </dgm:t>
    </dgm:pt>
    <dgm:pt modelId="{473E5A79-A15A-4A67-A9B7-2C6C3D096F0A}" type="parTrans" cxnId="{4C5646FC-96C7-4C48-8A08-EA23DD4ABB17}">
      <dgm:prSet/>
      <dgm:spPr/>
      <dgm:t>
        <a:bodyPr/>
        <a:lstStyle/>
        <a:p>
          <a:endParaRPr lang="en-US"/>
        </a:p>
      </dgm:t>
    </dgm:pt>
    <dgm:pt modelId="{BACDD623-22E4-4E6A-BAA1-496C5BA288C3}" type="sibTrans" cxnId="{4C5646FC-96C7-4C48-8A08-EA23DD4ABB17}">
      <dgm:prSet/>
      <dgm:spPr/>
      <dgm:t>
        <a:bodyPr/>
        <a:lstStyle/>
        <a:p>
          <a:endParaRPr lang="en-US"/>
        </a:p>
      </dgm:t>
    </dgm:pt>
    <dgm:pt modelId="{84A65CFD-9B42-423B-9E32-8232B3C499ED}" type="pres">
      <dgm:prSet presAssocID="{FA9228B8-6D47-43C0-ABA8-D2FA4BE5BCA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972434-9942-4770-817B-090AE9268432}" type="pres">
      <dgm:prSet presAssocID="{408CC9E2-1AE8-4ACA-A9E8-903AE19D2C69}" presName="parentLin" presStyleCnt="0"/>
      <dgm:spPr/>
    </dgm:pt>
    <dgm:pt modelId="{C9394F8B-E330-47A2-8A75-32779E172DE5}" type="pres">
      <dgm:prSet presAssocID="{408CC9E2-1AE8-4ACA-A9E8-903AE19D2C69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370B345A-BD16-4072-8E9A-A32A1299AD9A}" type="pres">
      <dgm:prSet presAssocID="{408CC9E2-1AE8-4ACA-A9E8-903AE19D2C69}" presName="parentText" presStyleLbl="node1" presStyleIdx="0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8B094C-3781-4C1B-93C4-DBA9CD0D07AC}" type="pres">
      <dgm:prSet presAssocID="{408CC9E2-1AE8-4ACA-A9E8-903AE19D2C69}" presName="negativeSpace" presStyleCnt="0"/>
      <dgm:spPr/>
    </dgm:pt>
    <dgm:pt modelId="{8BA8BF57-6337-4816-830F-12E532E27604}" type="pres">
      <dgm:prSet presAssocID="{408CC9E2-1AE8-4ACA-A9E8-903AE19D2C69}" presName="childText" presStyleLbl="conFgAcc1" presStyleIdx="0" presStyleCnt="6">
        <dgm:presLayoutVars>
          <dgm:bulletEnabled val="1"/>
        </dgm:presLayoutVars>
      </dgm:prSet>
      <dgm:spPr/>
    </dgm:pt>
    <dgm:pt modelId="{4333AB9A-D7C8-4C32-A18A-43BE6BEF9FE1}" type="pres">
      <dgm:prSet presAssocID="{C2DEAE43-E151-4597-9B1D-487529D888CF}" presName="spaceBetweenRectangles" presStyleCnt="0"/>
      <dgm:spPr/>
    </dgm:pt>
    <dgm:pt modelId="{3B3D441F-A259-4BF4-B881-9DC3033BF63C}" type="pres">
      <dgm:prSet presAssocID="{04F8B57C-ED11-44C8-90F3-A3AA7C1692AE}" presName="parentLin" presStyleCnt="0"/>
      <dgm:spPr/>
    </dgm:pt>
    <dgm:pt modelId="{69E45FF5-4D8E-418F-9CED-A5C946FD7A54}" type="pres">
      <dgm:prSet presAssocID="{04F8B57C-ED11-44C8-90F3-A3AA7C1692AE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3D2C9400-CD44-4121-8579-CA1C1F98CF30}" type="pres">
      <dgm:prSet presAssocID="{04F8B57C-ED11-44C8-90F3-A3AA7C1692AE}" presName="parentText" presStyleLbl="node1" presStyleIdx="1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B139D-3542-43B8-8B8F-1840B072C313}" type="pres">
      <dgm:prSet presAssocID="{04F8B57C-ED11-44C8-90F3-A3AA7C1692AE}" presName="negativeSpace" presStyleCnt="0"/>
      <dgm:spPr/>
    </dgm:pt>
    <dgm:pt modelId="{5B65F782-DC55-437F-861D-86ED73F9DA09}" type="pres">
      <dgm:prSet presAssocID="{04F8B57C-ED11-44C8-90F3-A3AA7C1692AE}" presName="childText" presStyleLbl="conFgAcc1" presStyleIdx="1" presStyleCnt="6">
        <dgm:presLayoutVars>
          <dgm:bulletEnabled val="1"/>
        </dgm:presLayoutVars>
      </dgm:prSet>
      <dgm:spPr/>
    </dgm:pt>
    <dgm:pt modelId="{371246C6-B365-4D93-9C02-891B245EFC93}" type="pres">
      <dgm:prSet presAssocID="{82299FF6-2175-41B9-8675-9F5B03E78FBD}" presName="spaceBetweenRectangles" presStyleCnt="0"/>
      <dgm:spPr/>
    </dgm:pt>
    <dgm:pt modelId="{760A43C5-80FC-4C9F-A25B-BEA104E463BE}" type="pres">
      <dgm:prSet presAssocID="{34BC1E9B-3FAA-4708-AA64-1C2EA650176D}" presName="parentLin" presStyleCnt="0"/>
      <dgm:spPr/>
    </dgm:pt>
    <dgm:pt modelId="{E441239C-99DF-44BD-839C-7E3FFAC75386}" type="pres">
      <dgm:prSet presAssocID="{34BC1E9B-3FAA-4708-AA64-1C2EA650176D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7D2A6558-715E-4F79-A700-E40D4AE641C6}" type="pres">
      <dgm:prSet presAssocID="{34BC1E9B-3FAA-4708-AA64-1C2EA650176D}" presName="parentText" presStyleLbl="node1" presStyleIdx="2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88EB7B-877A-4F8A-913E-E9ED55FFD14E}" type="pres">
      <dgm:prSet presAssocID="{34BC1E9B-3FAA-4708-AA64-1C2EA650176D}" presName="negativeSpace" presStyleCnt="0"/>
      <dgm:spPr/>
    </dgm:pt>
    <dgm:pt modelId="{48E5B8E3-C632-44A7-9990-0C517C0B030F}" type="pres">
      <dgm:prSet presAssocID="{34BC1E9B-3FAA-4708-AA64-1C2EA650176D}" presName="childText" presStyleLbl="conFgAcc1" presStyleIdx="2" presStyleCnt="6">
        <dgm:presLayoutVars>
          <dgm:bulletEnabled val="1"/>
        </dgm:presLayoutVars>
      </dgm:prSet>
      <dgm:spPr/>
    </dgm:pt>
    <dgm:pt modelId="{504A37B0-9BE1-45DA-961C-E5996A6054C6}" type="pres">
      <dgm:prSet presAssocID="{F23FF286-AF28-4E07-A953-A782EFD57140}" presName="spaceBetweenRectangles" presStyleCnt="0"/>
      <dgm:spPr/>
    </dgm:pt>
    <dgm:pt modelId="{4A6D3F63-06CF-4FEF-97C5-A935333C6D6A}" type="pres">
      <dgm:prSet presAssocID="{E9AB3F74-A5E3-4D37-87D5-2B7ECA849296}" presName="parentLin" presStyleCnt="0"/>
      <dgm:spPr/>
    </dgm:pt>
    <dgm:pt modelId="{F50D36B2-B0D0-4C64-9A4C-CA502CDDA431}" type="pres">
      <dgm:prSet presAssocID="{E9AB3F74-A5E3-4D37-87D5-2B7ECA849296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70EDDB87-2469-4AC8-98A5-8E100C96229D}" type="pres">
      <dgm:prSet presAssocID="{E9AB3F74-A5E3-4D37-87D5-2B7ECA849296}" presName="parentText" presStyleLbl="node1" presStyleIdx="3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4D783-4E67-4AEC-9D5F-EF81BAF5F113}" type="pres">
      <dgm:prSet presAssocID="{E9AB3F74-A5E3-4D37-87D5-2B7ECA849296}" presName="negativeSpace" presStyleCnt="0"/>
      <dgm:spPr/>
    </dgm:pt>
    <dgm:pt modelId="{47DA5000-864A-4FF7-B4D7-A26E031887A8}" type="pres">
      <dgm:prSet presAssocID="{E9AB3F74-A5E3-4D37-87D5-2B7ECA849296}" presName="childText" presStyleLbl="conFgAcc1" presStyleIdx="3" presStyleCnt="6">
        <dgm:presLayoutVars>
          <dgm:bulletEnabled val="1"/>
        </dgm:presLayoutVars>
      </dgm:prSet>
      <dgm:spPr/>
    </dgm:pt>
    <dgm:pt modelId="{27849114-49E4-4B63-86EE-15ADFA7641D8}" type="pres">
      <dgm:prSet presAssocID="{C6F91D12-58E0-4CF6-9140-02646DA0D135}" presName="spaceBetweenRectangles" presStyleCnt="0"/>
      <dgm:spPr/>
    </dgm:pt>
    <dgm:pt modelId="{DE37207A-A465-424D-972D-94C78834F747}" type="pres">
      <dgm:prSet presAssocID="{DDA18B2C-5406-4841-8A2D-6B7E556B1F2D}" presName="parentLin" presStyleCnt="0"/>
      <dgm:spPr/>
    </dgm:pt>
    <dgm:pt modelId="{EA6975D6-2E04-46CA-84A3-A0F6F26979AE}" type="pres">
      <dgm:prSet presAssocID="{DDA18B2C-5406-4841-8A2D-6B7E556B1F2D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D55E3CB6-5BD9-44A0-A6AA-95572D072BE6}" type="pres">
      <dgm:prSet presAssocID="{DDA18B2C-5406-4841-8A2D-6B7E556B1F2D}" presName="parentText" presStyleLbl="node1" presStyleIdx="4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E5778C-C82F-45C0-B56A-8322AEE560E6}" type="pres">
      <dgm:prSet presAssocID="{DDA18B2C-5406-4841-8A2D-6B7E556B1F2D}" presName="negativeSpace" presStyleCnt="0"/>
      <dgm:spPr/>
    </dgm:pt>
    <dgm:pt modelId="{C558DE64-2B22-426D-A537-686BB151F0AD}" type="pres">
      <dgm:prSet presAssocID="{DDA18B2C-5406-4841-8A2D-6B7E556B1F2D}" presName="childText" presStyleLbl="conFgAcc1" presStyleIdx="4" presStyleCnt="6">
        <dgm:presLayoutVars>
          <dgm:bulletEnabled val="1"/>
        </dgm:presLayoutVars>
      </dgm:prSet>
      <dgm:spPr/>
    </dgm:pt>
    <dgm:pt modelId="{4F3C036D-3809-4BDC-B942-8C10200D87EE}" type="pres">
      <dgm:prSet presAssocID="{31646C36-D375-4299-B621-2003FECF24EA}" presName="spaceBetweenRectangles" presStyleCnt="0"/>
      <dgm:spPr/>
    </dgm:pt>
    <dgm:pt modelId="{58848D2C-7106-4ED5-A923-319A5167772F}" type="pres">
      <dgm:prSet presAssocID="{942A6C6D-36D0-4EF3-9460-875CE1F9DC81}" presName="parentLin" presStyleCnt="0"/>
      <dgm:spPr/>
    </dgm:pt>
    <dgm:pt modelId="{98316665-52D0-4DEE-B202-645A753BCC5B}" type="pres">
      <dgm:prSet presAssocID="{942A6C6D-36D0-4EF3-9460-875CE1F9DC81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8623213A-5E61-429F-81E7-BC79E43D96C4}" type="pres">
      <dgm:prSet presAssocID="{942A6C6D-36D0-4EF3-9460-875CE1F9DC81}" presName="parentText" presStyleLbl="node1" presStyleIdx="5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1EA350-4422-4FFA-A151-866FF61374B2}" type="pres">
      <dgm:prSet presAssocID="{942A6C6D-36D0-4EF3-9460-875CE1F9DC81}" presName="negativeSpace" presStyleCnt="0"/>
      <dgm:spPr/>
    </dgm:pt>
    <dgm:pt modelId="{DCBD95A0-4749-47D5-A5ED-CBDA656CEF67}" type="pres">
      <dgm:prSet presAssocID="{942A6C6D-36D0-4EF3-9460-875CE1F9DC81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2BA7F5F4-D9A4-47C8-9CA2-31823C6DC8FD}" type="presOf" srcId="{34BC1E9B-3FAA-4708-AA64-1C2EA650176D}" destId="{E441239C-99DF-44BD-839C-7E3FFAC75386}" srcOrd="0" destOrd="0" presId="urn:microsoft.com/office/officeart/2005/8/layout/list1"/>
    <dgm:cxn modelId="{374AE513-7CFE-4E30-91FE-7FF849E1E3EE}" type="presOf" srcId="{E9AB3F74-A5E3-4D37-87D5-2B7ECA849296}" destId="{70EDDB87-2469-4AC8-98A5-8E100C96229D}" srcOrd="1" destOrd="0" presId="urn:microsoft.com/office/officeart/2005/8/layout/list1"/>
    <dgm:cxn modelId="{AB6EAD09-F588-47FE-B98A-F3BAA44822D2}" srcId="{FA9228B8-6D47-43C0-ABA8-D2FA4BE5BCA7}" destId="{DDA18B2C-5406-4841-8A2D-6B7E556B1F2D}" srcOrd="4" destOrd="0" parTransId="{DE770959-9F9C-40CA-AC18-17A1E612BC31}" sibTransId="{31646C36-D375-4299-B621-2003FECF24EA}"/>
    <dgm:cxn modelId="{77D6728D-DD40-44FD-818A-02E81799A463}" type="presOf" srcId="{E9AB3F74-A5E3-4D37-87D5-2B7ECA849296}" destId="{F50D36B2-B0D0-4C64-9A4C-CA502CDDA431}" srcOrd="0" destOrd="0" presId="urn:microsoft.com/office/officeart/2005/8/layout/list1"/>
    <dgm:cxn modelId="{250926BE-05AA-4F1F-B511-233D0B604403}" srcId="{FA9228B8-6D47-43C0-ABA8-D2FA4BE5BCA7}" destId="{408CC9E2-1AE8-4ACA-A9E8-903AE19D2C69}" srcOrd="0" destOrd="0" parTransId="{5791F59C-1ADA-4392-988F-F648E3A7F85B}" sibTransId="{C2DEAE43-E151-4597-9B1D-487529D888CF}"/>
    <dgm:cxn modelId="{072CA4F1-6B01-47AC-B7FD-9AF5171EECAF}" type="presOf" srcId="{DDA18B2C-5406-4841-8A2D-6B7E556B1F2D}" destId="{D55E3CB6-5BD9-44A0-A6AA-95572D072BE6}" srcOrd="1" destOrd="0" presId="urn:microsoft.com/office/officeart/2005/8/layout/list1"/>
    <dgm:cxn modelId="{C5F949BE-B3E8-4CD5-9A93-A3D804EDF690}" srcId="{FA9228B8-6D47-43C0-ABA8-D2FA4BE5BCA7}" destId="{E9AB3F74-A5E3-4D37-87D5-2B7ECA849296}" srcOrd="3" destOrd="0" parTransId="{D12F8AEA-4B4C-4E02-B853-502E29CD6F3E}" sibTransId="{C6F91D12-58E0-4CF6-9140-02646DA0D135}"/>
    <dgm:cxn modelId="{383CC60B-7728-4A7B-9052-4135DDB70B9C}" type="presOf" srcId="{34BC1E9B-3FAA-4708-AA64-1C2EA650176D}" destId="{7D2A6558-715E-4F79-A700-E40D4AE641C6}" srcOrd="1" destOrd="0" presId="urn:microsoft.com/office/officeart/2005/8/layout/list1"/>
    <dgm:cxn modelId="{74B1C424-18B0-4F1E-A189-05C55F81DA7A}" type="presOf" srcId="{408CC9E2-1AE8-4ACA-A9E8-903AE19D2C69}" destId="{370B345A-BD16-4072-8E9A-A32A1299AD9A}" srcOrd="1" destOrd="0" presId="urn:microsoft.com/office/officeart/2005/8/layout/list1"/>
    <dgm:cxn modelId="{746345CA-F9A0-45C2-AFB9-38BD0751A223}" srcId="{FA9228B8-6D47-43C0-ABA8-D2FA4BE5BCA7}" destId="{34BC1E9B-3FAA-4708-AA64-1C2EA650176D}" srcOrd="2" destOrd="0" parTransId="{56B2F489-9B62-413B-9897-0DDC781386E0}" sibTransId="{F23FF286-AF28-4E07-A953-A782EFD57140}"/>
    <dgm:cxn modelId="{B307A5E1-33FA-4B16-B0E8-BDFB76372501}" type="presOf" srcId="{942A6C6D-36D0-4EF3-9460-875CE1F9DC81}" destId="{98316665-52D0-4DEE-B202-645A753BCC5B}" srcOrd="0" destOrd="0" presId="urn:microsoft.com/office/officeart/2005/8/layout/list1"/>
    <dgm:cxn modelId="{10BDB925-86F2-4A2D-9FBC-1DB811B2ADD2}" type="presOf" srcId="{04F8B57C-ED11-44C8-90F3-A3AA7C1692AE}" destId="{69E45FF5-4D8E-418F-9CED-A5C946FD7A54}" srcOrd="0" destOrd="0" presId="urn:microsoft.com/office/officeart/2005/8/layout/list1"/>
    <dgm:cxn modelId="{728FBD8D-5D04-4561-82E6-A5CB6DABB04B}" type="presOf" srcId="{942A6C6D-36D0-4EF3-9460-875CE1F9DC81}" destId="{8623213A-5E61-429F-81E7-BC79E43D96C4}" srcOrd="1" destOrd="0" presId="urn:microsoft.com/office/officeart/2005/8/layout/list1"/>
    <dgm:cxn modelId="{4C5646FC-96C7-4C48-8A08-EA23DD4ABB17}" srcId="{FA9228B8-6D47-43C0-ABA8-D2FA4BE5BCA7}" destId="{942A6C6D-36D0-4EF3-9460-875CE1F9DC81}" srcOrd="5" destOrd="0" parTransId="{473E5A79-A15A-4A67-A9B7-2C6C3D096F0A}" sibTransId="{BACDD623-22E4-4E6A-BAA1-496C5BA288C3}"/>
    <dgm:cxn modelId="{BDBC872C-98BC-48B6-AA07-6C914B1057C2}" type="presOf" srcId="{04F8B57C-ED11-44C8-90F3-A3AA7C1692AE}" destId="{3D2C9400-CD44-4121-8579-CA1C1F98CF30}" srcOrd="1" destOrd="0" presId="urn:microsoft.com/office/officeart/2005/8/layout/list1"/>
    <dgm:cxn modelId="{6DBAD278-9A8C-46FC-860A-A165EC23E0A2}" type="presOf" srcId="{FA9228B8-6D47-43C0-ABA8-D2FA4BE5BCA7}" destId="{84A65CFD-9B42-423B-9E32-8232B3C499ED}" srcOrd="0" destOrd="0" presId="urn:microsoft.com/office/officeart/2005/8/layout/list1"/>
    <dgm:cxn modelId="{CE90D7A2-C678-4F8F-9472-B75635B7E1F5}" type="presOf" srcId="{DDA18B2C-5406-4841-8A2D-6B7E556B1F2D}" destId="{EA6975D6-2E04-46CA-84A3-A0F6F26979AE}" srcOrd="0" destOrd="0" presId="urn:microsoft.com/office/officeart/2005/8/layout/list1"/>
    <dgm:cxn modelId="{670E8EE1-4B5C-47CE-8D9A-79B3BFE6D709}" srcId="{FA9228B8-6D47-43C0-ABA8-D2FA4BE5BCA7}" destId="{04F8B57C-ED11-44C8-90F3-A3AA7C1692AE}" srcOrd="1" destOrd="0" parTransId="{BBF8A46B-6E71-4A4B-9E5F-C80948D85DA2}" sibTransId="{82299FF6-2175-41B9-8675-9F5B03E78FBD}"/>
    <dgm:cxn modelId="{E118849A-BB1E-45AD-ADBD-97A001037B0F}" type="presOf" srcId="{408CC9E2-1AE8-4ACA-A9E8-903AE19D2C69}" destId="{C9394F8B-E330-47A2-8A75-32779E172DE5}" srcOrd="0" destOrd="0" presId="urn:microsoft.com/office/officeart/2005/8/layout/list1"/>
    <dgm:cxn modelId="{368E7CF8-47A7-4300-BCFD-42064C80065A}" type="presParOf" srcId="{84A65CFD-9B42-423B-9E32-8232B3C499ED}" destId="{56972434-9942-4770-817B-090AE9268432}" srcOrd="0" destOrd="0" presId="urn:microsoft.com/office/officeart/2005/8/layout/list1"/>
    <dgm:cxn modelId="{83C55F34-E2F7-4740-A27F-237212265B9B}" type="presParOf" srcId="{56972434-9942-4770-817B-090AE9268432}" destId="{C9394F8B-E330-47A2-8A75-32779E172DE5}" srcOrd="0" destOrd="0" presId="urn:microsoft.com/office/officeart/2005/8/layout/list1"/>
    <dgm:cxn modelId="{0255EEC6-CD77-4001-90DE-3AAFFD01271B}" type="presParOf" srcId="{56972434-9942-4770-817B-090AE9268432}" destId="{370B345A-BD16-4072-8E9A-A32A1299AD9A}" srcOrd="1" destOrd="0" presId="urn:microsoft.com/office/officeart/2005/8/layout/list1"/>
    <dgm:cxn modelId="{3AF70AE1-68FA-40C8-A49C-D096024F989C}" type="presParOf" srcId="{84A65CFD-9B42-423B-9E32-8232B3C499ED}" destId="{CB8B094C-3781-4C1B-93C4-DBA9CD0D07AC}" srcOrd="1" destOrd="0" presId="urn:microsoft.com/office/officeart/2005/8/layout/list1"/>
    <dgm:cxn modelId="{99496A52-0794-4B33-98CA-092D3CA435AB}" type="presParOf" srcId="{84A65CFD-9B42-423B-9E32-8232B3C499ED}" destId="{8BA8BF57-6337-4816-830F-12E532E27604}" srcOrd="2" destOrd="0" presId="urn:microsoft.com/office/officeart/2005/8/layout/list1"/>
    <dgm:cxn modelId="{74774999-139E-4BB2-9397-8E12A5CE6A88}" type="presParOf" srcId="{84A65CFD-9B42-423B-9E32-8232B3C499ED}" destId="{4333AB9A-D7C8-4C32-A18A-43BE6BEF9FE1}" srcOrd="3" destOrd="0" presId="urn:microsoft.com/office/officeart/2005/8/layout/list1"/>
    <dgm:cxn modelId="{D33F2703-5F35-41E2-87E5-7D0EECB62F93}" type="presParOf" srcId="{84A65CFD-9B42-423B-9E32-8232B3C499ED}" destId="{3B3D441F-A259-4BF4-B881-9DC3033BF63C}" srcOrd="4" destOrd="0" presId="urn:microsoft.com/office/officeart/2005/8/layout/list1"/>
    <dgm:cxn modelId="{63FC3483-DEE8-47BC-9472-433BBA1FDFAA}" type="presParOf" srcId="{3B3D441F-A259-4BF4-B881-9DC3033BF63C}" destId="{69E45FF5-4D8E-418F-9CED-A5C946FD7A54}" srcOrd="0" destOrd="0" presId="urn:microsoft.com/office/officeart/2005/8/layout/list1"/>
    <dgm:cxn modelId="{9C63CD3C-E7B2-4BE7-A22E-CD5BB92C8D92}" type="presParOf" srcId="{3B3D441F-A259-4BF4-B881-9DC3033BF63C}" destId="{3D2C9400-CD44-4121-8579-CA1C1F98CF30}" srcOrd="1" destOrd="0" presId="urn:microsoft.com/office/officeart/2005/8/layout/list1"/>
    <dgm:cxn modelId="{250159FC-DF73-4F1D-A5E3-A15D1461823E}" type="presParOf" srcId="{84A65CFD-9B42-423B-9E32-8232B3C499ED}" destId="{554B139D-3542-43B8-8B8F-1840B072C313}" srcOrd="5" destOrd="0" presId="urn:microsoft.com/office/officeart/2005/8/layout/list1"/>
    <dgm:cxn modelId="{87191CC7-0211-48F8-9776-C1B9D5E189BE}" type="presParOf" srcId="{84A65CFD-9B42-423B-9E32-8232B3C499ED}" destId="{5B65F782-DC55-437F-861D-86ED73F9DA09}" srcOrd="6" destOrd="0" presId="urn:microsoft.com/office/officeart/2005/8/layout/list1"/>
    <dgm:cxn modelId="{97214D8C-49C5-4216-AC23-E7369090C9F7}" type="presParOf" srcId="{84A65CFD-9B42-423B-9E32-8232B3C499ED}" destId="{371246C6-B365-4D93-9C02-891B245EFC93}" srcOrd="7" destOrd="0" presId="urn:microsoft.com/office/officeart/2005/8/layout/list1"/>
    <dgm:cxn modelId="{34FCEA15-7922-42FC-ABF9-2689BC325DD2}" type="presParOf" srcId="{84A65CFD-9B42-423B-9E32-8232B3C499ED}" destId="{760A43C5-80FC-4C9F-A25B-BEA104E463BE}" srcOrd="8" destOrd="0" presId="urn:microsoft.com/office/officeart/2005/8/layout/list1"/>
    <dgm:cxn modelId="{9C6EDE87-0793-45BB-B159-DF81692F7A8E}" type="presParOf" srcId="{760A43C5-80FC-4C9F-A25B-BEA104E463BE}" destId="{E441239C-99DF-44BD-839C-7E3FFAC75386}" srcOrd="0" destOrd="0" presId="urn:microsoft.com/office/officeart/2005/8/layout/list1"/>
    <dgm:cxn modelId="{D7985774-600B-47EC-90A7-576E15B0B47C}" type="presParOf" srcId="{760A43C5-80FC-4C9F-A25B-BEA104E463BE}" destId="{7D2A6558-715E-4F79-A700-E40D4AE641C6}" srcOrd="1" destOrd="0" presId="urn:microsoft.com/office/officeart/2005/8/layout/list1"/>
    <dgm:cxn modelId="{BBCE90D9-44F7-4D34-AEE6-A6B077FF0327}" type="presParOf" srcId="{84A65CFD-9B42-423B-9E32-8232B3C499ED}" destId="{1E88EB7B-877A-4F8A-913E-E9ED55FFD14E}" srcOrd="9" destOrd="0" presId="urn:microsoft.com/office/officeart/2005/8/layout/list1"/>
    <dgm:cxn modelId="{408E0BC6-1AA3-48E6-AC16-FF7663B47C09}" type="presParOf" srcId="{84A65CFD-9B42-423B-9E32-8232B3C499ED}" destId="{48E5B8E3-C632-44A7-9990-0C517C0B030F}" srcOrd="10" destOrd="0" presId="urn:microsoft.com/office/officeart/2005/8/layout/list1"/>
    <dgm:cxn modelId="{CDCFC201-3E3B-43EA-98C3-274EA72AB597}" type="presParOf" srcId="{84A65CFD-9B42-423B-9E32-8232B3C499ED}" destId="{504A37B0-9BE1-45DA-961C-E5996A6054C6}" srcOrd="11" destOrd="0" presId="urn:microsoft.com/office/officeart/2005/8/layout/list1"/>
    <dgm:cxn modelId="{C7B27608-B0F5-458C-AE81-6DA68C68E459}" type="presParOf" srcId="{84A65CFD-9B42-423B-9E32-8232B3C499ED}" destId="{4A6D3F63-06CF-4FEF-97C5-A935333C6D6A}" srcOrd="12" destOrd="0" presId="urn:microsoft.com/office/officeart/2005/8/layout/list1"/>
    <dgm:cxn modelId="{B57B3AC4-E348-4992-9364-0259717B6ACA}" type="presParOf" srcId="{4A6D3F63-06CF-4FEF-97C5-A935333C6D6A}" destId="{F50D36B2-B0D0-4C64-9A4C-CA502CDDA431}" srcOrd="0" destOrd="0" presId="urn:microsoft.com/office/officeart/2005/8/layout/list1"/>
    <dgm:cxn modelId="{19750B1B-7389-4F49-B73B-698D0704B816}" type="presParOf" srcId="{4A6D3F63-06CF-4FEF-97C5-A935333C6D6A}" destId="{70EDDB87-2469-4AC8-98A5-8E100C96229D}" srcOrd="1" destOrd="0" presId="urn:microsoft.com/office/officeart/2005/8/layout/list1"/>
    <dgm:cxn modelId="{385BDF87-E8BB-4E3D-B76B-ECD609D57F2B}" type="presParOf" srcId="{84A65CFD-9B42-423B-9E32-8232B3C499ED}" destId="{2114D783-4E67-4AEC-9D5F-EF81BAF5F113}" srcOrd="13" destOrd="0" presId="urn:microsoft.com/office/officeart/2005/8/layout/list1"/>
    <dgm:cxn modelId="{347245AA-E90B-4149-AA53-331FB201A833}" type="presParOf" srcId="{84A65CFD-9B42-423B-9E32-8232B3C499ED}" destId="{47DA5000-864A-4FF7-B4D7-A26E031887A8}" srcOrd="14" destOrd="0" presId="urn:microsoft.com/office/officeart/2005/8/layout/list1"/>
    <dgm:cxn modelId="{38F54A42-84D8-465F-882F-78629B2FD18F}" type="presParOf" srcId="{84A65CFD-9B42-423B-9E32-8232B3C499ED}" destId="{27849114-49E4-4B63-86EE-15ADFA7641D8}" srcOrd="15" destOrd="0" presId="urn:microsoft.com/office/officeart/2005/8/layout/list1"/>
    <dgm:cxn modelId="{7A328645-FB45-46AA-A6E2-B343F906402D}" type="presParOf" srcId="{84A65CFD-9B42-423B-9E32-8232B3C499ED}" destId="{DE37207A-A465-424D-972D-94C78834F747}" srcOrd="16" destOrd="0" presId="urn:microsoft.com/office/officeart/2005/8/layout/list1"/>
    <dgm:cxn modelId="{383423ED-9FBB-4B0C-8ECB-3F7453E22269}" type="presParOf" srcId="{DE37207A-A465-424D-972D-94C78834F747}" destId="{EA6975D6-2E04-46CA-84A3-A0F6F26979AE}" srcOrd="0" destOrd="0" presId="urn:microsoft.com/office/officeart/2005/8/layout/list1"/>
    <dgm:cxn modelId="{2057FC62-338C-4326-8E7A-339645EECEB9}" type="presParOf" srcId="{DE37207A-A465-424D-972D-94C78834F747}" destId="{D55E3CB6-5BD9-44A0-A6AA-95572D072BE6}" srcOrd="1" destOrd="0" presId="urn:microsoft.com/office/officeart/2005/8/layout/list1"/>
    <dgm:cxn modelId="{AFA1F7B6-5BC3-4410-BE24-59B9862F454A}" type="presParOf" srcId="{84A65CFD-9B42-423B-9E32-8232B3C499ED}" destId="{05E5778C-C82F-45C0-B56A-8322AEE560E6}" srcOrd="17" destOrd="0" presId="urn:microsoft.com/office/officeart/2005/8/layout/list1"/>
    <dgm:cxn modelId="{C29CE10E-5676-48C4-8D90-212C90DD3D8E}" type="presParOf" srcId="{84A65CFD-9B42-423B-9E32-8232B3C499ED}" destId="{C558DE64-2B22-426D-A537-686BB151F0AD}" srcOrd="18" destOrd="0" presId="urn:microsoft.com/office/officeart/2005/8/layout/list1"/>
    <dgm:cxn modelId="{0BD06769-73A6-4129-89AC-444C012636E0}" type="presParOf" srcId="{84A65CFD-9B42-423B-9E32-8232B3C499ED}" destId="{4F3C036D-3809-4BDC-B942-8C10200D87EE}" srcOrd="19" destOrd="0" presId="urn:microsoft.com/office/officeart/2005/8/layout/list1"/>
    <dgm:cxn modelId="{58CA1301-9E71-4F86-9F7E-45119A16C2A0}" type="presParOf" srcId="{84A65CFD-9B42-423B-9E32-8232B3C499ED}" destId="{58848D2C-7106-4ED5-A923-319A5167772F}" srcOrd="20" destOrd="0" presId="urn:microsoft.com/office/officeart/2005/8/layout/list1"/>
    <dgm:cxn modelId="{910A3355-565E-45F6-BB8F-0A74A61BA426}" type="presParOf" srcId="{58848D2C-7106-4ED5-A923-319A5167772F}" destId="{98316665-52D0-4DEE-B202-645A753BCC5B}" srcOrd="0" destOrd="0" presId="urn:microsoft.com/office/officeart/2005/8/layout/list1"/>
    <dgm:cxn modelId="{51664643-B36C-42D8-9123-A0CA57228FB0}" type="presParOf" srcId="{58848D2C-7106-4ED5-A923-319A5167772F}" destId="{8623213A-5E61-429F-81E7-BC79E43D96C4}" srcOrd="1" destOrd="0" presId="urn:microsoft.com/office/officeart/2005/8/layout/list1"/>
    <dgm:cxn modelId="{C71BE6FB-15A4-468F-B2AD-98CAB36E5913}" type="presParOf" srcId="{84A65CFD-9B42-423B-9E32-8232B3C499ED}" destId="{2A1EA350-4422-4FFA-A151-866FF61374B2}" srcOrd="21" destOrd="0" presId="urn:microsoft.com/office/officeart/2005/8/layout/list1"/>
    <dgm:cxn modelId="{83B663C6-1EDA-411B-B2D4-19141A7A3E97}" type="presParOf" srcId="{84A65CFD-9B42-423B-9E32-8232B3C499ED}" destId="{DCBD95A0-4749-47D5-A5ED-CBDA656CEF67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9228B8-6D47-43C0-ABA8-D2FA4BE5BCA7}" type="doc">
      <dgm:prSet loTypeId="urn:microsoft.com/office/officeart/2005/8/layout/list1" loCatId="list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408CC9E2-1AE8-4ACA-A9E8-903AE19D2C69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/>
            <a:t>Definitions and concepts</a:t>
          </a:r>
        </a:p>
      </dgm:t>
    </dgm:pt>
    <dgm:pt modelId="{5791F59C-1ADA-4392-988F-F648E3A7F85B}" type="parTrans" cxnId="{250926BE-05AA-4F1F-B511-233D0B604403}">
      <dgm:prSet/>
      <dgm:spPr/>
      <dgm:t>
        <a:bodyPr/>
        <a:lstStyle/>
        <a:p>
          <a:endParaRPr lang="en-US"/>
        </a:p>
      </dgm:t>
    </dgm:pt>
    <dgm:pt modelId="{C2DEAE43-E151-4597-9B1D-487529D888CF}" type="sibTrans" cxnId="{250926BE-05AA-4F1F-B511-233D0B604403}">
      <dgm:prSet/>
      <dgm:spPr/>
      <dgm:t>
        <a:bodyPr/>
        <a:lstStyle/>
        <a:p>
          <a:endParaRPr lang="en-US"/>
        </a:p>
      </dgm:t>
    </dgm:pt>
    <dgm:pt modelId="{04F8B57C-ED11-44C8-90F3-A3AA7C1692A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800" dirty="0"/>
            <a:t>Message ordering and reliability</a:t>
          </a:r>
        </a:p>
      </dgm:t>
    </dgm:pt>
    <dgm:pt modelId="{BBF8A46B-6E71-4A4B-9E5F-C80948D85DA2}" type="parTrans" cxnId="{670E8EE1-4B5C-47CE-8D9A-79B3BFE6D709}">
      <dgm:prSet/>
      <dgm:spPr/>
      <dgm:t>
        <a:bodyPr/>
        <a:lstStyle/>
        <a:p>
          <a:endParaRPr lang="en-US"/>
        </a:p>
      </dgm:t>
    </dgm:pt>
    <dgm:pt modelId="{82299FF6-2175-41B9-8675-9F5B03E78FBD}" type="sibTrans" cxnId="{670E8EE1-4B5C-47CE-8D9A-79B3BFE6D709}">
      <dgm:prSet/>
      <dgm:spPr/>
      <dgm:t>
        <a:bodyPr/>
        <a:lstStyle/>
        <a:p>
          <a:endParaRPr lang="en-US"/>
        </a:p>
      </dgm:t>
    </dgm:pt>
    <dgm:pt modelId="{34BC1E9B-3FAA-4708-AA64-1C2EA650176D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/>
            <a:t>Semantics and syntax</a:t>
          </a:r>
        </a:p>
      </dgm:t>
    </dgm:pt>
    <dgm:pt modelId="{56B2F489-9B62-413B-9897-0DDC781386E0}" type="parTrans" cxnId="{746345CA-F9A0-45C2-AFB9-38BD0751A223}">
      <dgm:prSet/>
      <dgm:spPr/>
      <dgm:t>
        <a:bodyPr/>
        <a:lstStyle/>
        <a:p>
          <a:endParaRPr lang="en-US"/>
        </a:p>
      </dgm:t>
    </dgm:pt>
    <dgm:pt modelId="{F23FF286-AF28-4E07-A953-A782EFD57140}" type="sibTrans" cxnId="{746345CA-F9A0-45C2-AFB9-38BD0751A223}">
      <dgm:prSet/>
      <dgm:spPr/>
      <dgm:t>
        <a:bodyPr/>
        <a:lstStyle/>
        <a:p>
          <a:endParaRPr lang="en-US"/>
        </a:p>
      </dgm:t>
    </dgm:pt>
    <dgm:pt modelId="{E9AB3F74-A5E3-4D37-87D5-2B7ECA849296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/>
            <a:t>Encoding application messages</a:t>
          </a:r>
        </a:p>
      </dgm:t>
    </dgm:pt>
    <dgm:pt modelId="{D12F8AEA-4B4C-4E02-B853-502E29CD6F3E}" type="parTrans" cxnId="{C5F949BE-B3E8-4CD5-9A93-A3D804EDF690}">
      <dgm:prSet/>
      <dgm:spPr/>
      <dgm:t>
        <a:bodyPr/>
        <a:lstStyle/>
        <a:p>
          <a:endParaRPr lang="en-US"/>
        </a:p>
      </dgm:t>
    </dgm:pt>
    <dgm:pt modelId="{C6F91D12-58E0-4CF6-9140-02646DA0D135}" type="sibTrans" cxnId="{C5F949BE-B3E8-4CD5-9A93-A3D804EDF690}">
      <dgm:prSet/>
      <dgm:spPr/>
      <dgm:t>
        <a:bodyPr/>
        <a:lstStyle/>
        <a:p>
          <a:endParaRPr lang="en-US"/>
        </a:p>
      </dgm:t>
    </dgm:pt>
    <dgm:pt modelId="{DDA18B2C-5406-4841-8A2D-6B7E556B1F2D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/>
            <a:t>Vertical communication on the source host</a:t>
          </a:r>
        </a:p>
      </dgm:t>
    </dgm:pt>
    <dgm:pt modelId="{DE770959-9F9C-40CA-AC18-17A1E612BC31}" type="parTrans" cxnId="{AB6EAD09-F588-47FE-B98A-F3BAA44822D2}">
      <dgm:prSet/>
      <dgm:spPr/>
      <dgm:t>
        <a:bodyPr/>
        <a:lstStyle/>
        <a:p>
          <a:endParaRPr lang="en-US"/>
        </a:p>
      </dgm:t>
    </dgm:pt>
    <dgm:pt modelId="{31646C36-D375-4299-B621-2003FECF24EA}" type="sibTrans" cxnId="{AB6EAD09-F588-47FE-B98A-F3BAA44822D2}">
      <dgm:prSet/>
      <dgm:spPr/>
      <dgm:t>
        <a:bodyPr/>
        <a:lstStyle/>
        <a:p>
          <a:endParaRPr lang="en-US"/>
        </a:p>
      </dgm:t>
    </dgm:pt>
    <dgm:pt modelId="{942A6C6D-36D0-4EF3-9460-875CE1F9DC81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/>
            <a:t>Standards architectures</a:t>
          </a:r>
        </a:p>
      </dgm:t>
    </dgm:pt>
    <dgm:pt modelId="{473E5A79-A15A-4A67-A9B7-2C6C3D096F0A}" type="parTrans" cxnId="{4C5646FC-96C7-4C48-8A08-EA23DD4ABB17}">
      <dgm:prSet/>
      <dgm:spPr/>
      <dgm:t>
        <a:bodyPr/>
        <a:lstStyle/>
        <a:p>
          <a:endParaRPr lang="en-US"/>
        </a:p>
      </dgm:t>
    </dgm:pt>
    <dgm:pt modelId="{BACDD623-22E4-4E6A-BAA1-496C5BA288C3}" type="sibTrans" cxnId="{4C5646FC-96C7-4C48-8A08-EA23DD4ABB17}">
      <dgm:prSet/>
      <dgm:spPr/>
      <dgm:t>
        <a:bodyPr/>
        <a:lstStyle/>
        <a:p>
          <a:endParaRPr lang="en-US"/>
        </a:p>
      </dgm:t>
    </dgm:pt>
    <dgm:pt modelId="{84A65CFD-9B42-423B-9E32-8232B3C499ED}" type="pres">
      <dgm:prSet presAssocID="{FA9228B8-6D47-43C0-ABA8-D2FA4BE5BCA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972434-9942-4770-817B-090AE9268432}" type="pres">
      <dgm:prSet presAssocID="{408CC9E2-1AE8-4ACA-A9E8-903AE19D2C69}" presName="parentLin" presStyleCnt="0"/>
      <dgm:spPr/>
    </dgm:pt>
    <dgm:pt modelId="{C9394F8B-E330-47A2-8A75-32779E172DE5}" type="pres">
      <dgm:prSet presAssocID="{408CC9E2-1AE8-4ACA-A9E8-903AE19D2C69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370B345A-BD16-4072-8E9A-A32A1299AD9A}" type="pres">
      <dgm:prSet presAssocID="{408CC9E2-1AE8-4ACA-A9E8-903AE19D2C69}" presName="parentText" presStyleLbl="node1" presStyleIdx="0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8B094C-3781-4C1B-93C4-DBA9CD0D07AC}" type="pres">
      <dgm:prSet presAssocID="{408CC9E2-1AE8-4ACA-A9E8-903AE19D2C69}" presName="negativeSpace" presStyleCnt="0"/>
      <dgm:spPr/>
    </dgm:pt>
    <dgm:pt modelId="{8BA8BF57-6337-4816-830F-12E532E27604}" type="pres">
      <dgm:prSet presAssocID="{408CC9E2-1AE8-4ACA-A9E8-903AE19D2C69}" presName="childText" presStyleLbl="conFgAcc1" presStyleIdx="0" presStyleCnt="6">
        <dgm:presLayoutVars>
          <dgm:bulletEnabled val="1"/>
        </dgm:presLayoutVars>
      </dgm:prSet>
      <dgm:spPr/>
    </dgm:pt>
    <dgm:pt modelId="{4333AB9A-D7C8-4C32-A18A-43BE6BEF9FE1}" type="pres">
      <dgm:prSet presAssocID="{C2DEAE43-E151-4597-9B1D-487529D888CF}" presName="spaceBetweenRectangles" presStyleCnt="0"/>
      <dgm:spPr/>
    </dgm:pt>
    <dgm:pt modelId="{3B3D441F-A259-4BF4-B881-9DC3033BF63C}" type="pres">
      <dgm:prSet presAssocID="{04F8B57C-ED11-44C8-90F3-A3AA7C1692AE}" presName="parentLin" presStyleCnt="0"/>
      <dgm:spPr/>
    </dgm:pt>
    <dgm:pt modelId="{69E45FF5-4D8E-418F-9CED-A5C946FD7A54}" type="pres">
      <dgm:prSet presAssocID="{04F8B57C-ED11-44C8-90F3-A3AA7C1692AE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3D2C9400-CD44-4121-8579-CA1C1F98CF30}" type="pres">
      <dgm:prSet presAssocID="{04F8B57C-ED11-44C8-90F3-A3AA7C1692AE}" presName="parentText" presStyleLbl="node1" presStyleIdx="1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B139D-3542-43B8-8B8F-1840B072C313}" type="pres">
      <dgm:prSet presAssocID="{04F8B57C-ED11-44C8-90F3-A3AA7C1692AE}" presName="negativeSpace" presStyleCnt="0"/>
      <dgm:spPr/>
    </dgm:pt>
    <dgm:pt modelId="{5B65F782-DC55-437F-861D-86ED73F9DA09}" type="pres">
      <dgm:prSet presAssocID="{04F8B57C-ED11-44C8-90F3-A3AA7C1692AE}" presName="childText" presStyleLbl="conFgAcc1" presStyleIdx="1" presStyleCnt="6">
        <dgm:presLayoutVars>
          <dgm:bulletEnabled val="1"/>
        </dgm:presLayoutVars>
      </dgm:prSet>
      <dgm:spPr/>
    </dgm:pt>
    <dgm:pt modelId="{371246C6-B365-4D93-9C02-891B245EFC93}" type="pres">
      <dgm:prSet presAssocID="{82299FF6-2175-41B9-8675-9F5B03E78FBD}" presName="spaceBetweenRectangles" presStyleCnt="0"/>
      <dgm:spPr/>
    </dgm:pt>
    <dgm:pt modelId="{760A43C5-80FC-4C9F-A25B-BEA104E463BE}" type="pres">
      <dgm:prSet presAssocID="{34BC1E9B-3FAA-4708-AA64-1C2EA650176D}" presName="parentLin" presStyleCnt="0"/>
      <dgm:spPr/>
    </dgm:pt>
    <dgm:pt modelId="{E441239C-99DF-44BD-839C-7E3FFAC75386}" type="pres">
      <dgm:prSet presAssocID="{34BC1E9B-3FAA-4708-AA64-1C2EA650176D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7D2A6558-715E-4F79-A700-E40D4AE641C6}" type="pres">
      <dgm:prSet presAssocID="{34BC1E9B-3FAA-4708-AA64-1C2EA650176D}" presName="parentText" presStyleLbl="node1" presStyleIdx="2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88EB7B-877A-4F8A-913E-E9ED55FFD14E}" type="pres">
      <dgm:prSet presAssocID="{34BC1E9B-3FAA-4708-AA64-1C2EA650176D}" presName="negativeSpace" presStyleCnt="0"/>
      <dgm:spPr/>
    </dgm:pt>
    <dgm:pt modelId="{48E5B8E3-C632-44A7-9990-0C517C0B030F}" type="pres">
      <dgm:prSet presAssocID="{34BC1E9B-3FAA-4708-AA64-1C2EA650176D}" presName="childText" presStyleLbl="conFgAcc1" presStyleIdx="2" presStyleCnt="6">
        <dgm:presLayoutVars>
          <dgm:bulletEnabled val="1"/>
        </dgm:presLayoutVars>
      </dgm:prSet>
      <dgm:spPr/>
    </dgm:pt>
    <dgm:pt modelId="{504A37B0-9BE1-45DA-961C-E5996A6054C6}" type="pres">
      <dgm:prSet presAssocID="{F23FF286-AF28-4E07-A953-A782EFD57140}" presName="spaceBetweenRectangles" presStyleCnt="0"/>
      <dgm:spPr/>
    </dgm:pt>
    <dgm:pt modelId="{4A6D3F63-06CF-4FEF-97C5-A935333C6D6A}" type="pres">
      <dgm:prSet presAssocID="{E9AB3F74-A5E3-4D37-87D5-2B7ECA849296}" presName="parentLin" presStyleCnt="0"/>
      <dgm:spPr/>
    </dgm:pt>
    <dgm:pt modelId="{F50D36B2-B0D0-4C64-9A4C-CA502CDDA431}" type="pres">
      <dgm:prSet presAssocID="{E9AB3F74-A5E3-4D37-87D5-2B7ECA849296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70EDDB87-2469-4AC8-98A5-8E100C96229D}" type="pres">
      <dgm:prSet presAssocID="{E9AB3F74-A5E3-4D37-87D5-2B7ECA849296}" presName="parentText" presStyleLbl="node1" presStyleIdx="3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4D783-4E67-4AEC-9D5F-EF81BAF5F113}" type="pres">
      <dgm:prSet presAssocID="{E9AB3F74-A5E3-4D37-87D5-2B7ECA849296}" presName="negativeSpace" presStyleCnt="0"/>
      <dgm:spPr/>
    </dgm:pt>
    <dgm:pt modelId="{47DA5000-864A-4FF7-B4D7-A26E031887A8}" type="pres">
      <dgm:prSet presAssocID="{E9AB3F74-A5E3-4D37-87D5-2B7ECA849296}" presName="childText" presStyleLbl="conFgAcc1" presStyleIdx="3" presStyleCnt="6">
        <dgm:presLayoutVars>
          <dgm:bulletEnabled val="1"/>
        </dgm:presLayoutVars>
      </dgm:prSet>
      <dgm:spPr/>
    </dgm:pt>
    <dgm:pt modelId="{27849114-49E4-4B63-86EE-15ADFA7641D8}" type="pres">
      <dgm:prSet presAssocID="{C6F91D12-58E0-4CF6-9140-02646DA0D135}" presName="spaceBetweenRectangles" presStyleCnt="0"/>
      <dgm:spPr/>
    </dgm:pt>
    <dgm:pt modelId="{DE37207A-A465-424D-972D-94C78834F747}" type="pres">
      <dgm:prSet presAssocID="{DDA18B2C-5406-4841-8A2D-6B7E556B1F2D}" presName="parentLin" presStyleCnt="0"/>
      <dgm:spPr/>
    </dgm:pt>
    <dgm:pt modelId="{EA6975D6-2E04-46CA-84A3-A0F6F26979AE}" type="pres">
      <dgm:prSet presAssocID="{DDA18B2C-5406-4841-8A2D-6B7E556B1F2D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D55E3CB6-5BD9-44A0-A6AA-95572D072BE6}" type="pres">
      <dgm:prSet presAssocID="{DDA18B2C-5406-4841-8A2D-6B7E556B1F2D}" presName="parentText" presStyleLbl="node1" presStyleIdx="4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E5778C-C82F-45C0-B56A-8322AEE560E6}" type="pres">
      <dgm:prSet presAssocID="{DDA18B2C-5406-4841-8A2D-6B7E556B1F2D}" presName="negativeSpace" presStyleCnt="0"/>
      <dgm:spPr/>
    </dgm:pt>
    <dgm:pt modelId="{C558DE64-2B22-426D-A537-686BB151F0AD}" type="pres">
      <dgm:prSet presAssocID="{DDA18B2C-5406-4841-8A2D-6B7E556B1F2D}" presName="childText" presStyleLbl="conFgAcc1" presStyleIdx="4" presStyleCnt="6">
        <dgm:presLayoutVars>
          <dgm:bulletEnabled val="1"/>
        </dgm:presLayoutVars>
      </dgm:prSet>
      <dgm:spPr/>
    </dgm:pt>
    <dgm:pt modelId="{4F3C036D-3809-4BDC-B942-8C10200D87EE}" type="pres">
      <dgm:prSet presAssocID="{31646C36-D375-4299-B621-2003FECF24EA}" presName="spaceBetweenRectangles" presStyleCnt="0"/>
      <dgm:spPr/>
    </dgm:pt>
    <dgm:pt modelId="{58848D2C-7106-4ED5-A923-319A5167772F}" type="pres">
      <dgm:prSet presAssocID="{942A6C6D-36D0-4EF3-9460-875CE1F9DC81}" presName="parentLin" presStyleCnt="0"/>
      <dgm:spPr/>
    </dgm:pt>
    <dgm:pt modelId="{98316665-52D0-4DEE-B202-645A753BCC5B}" type="pres">
      <dgm:prSet presAssocID="{942A6C6D-36D0-4EF3-9460-875CE1F9DC81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8623213A-5E61-429F-81E7-BC79E43D96C4}" type="pres">
      <dgm:prSet presAssocID="{942A6C6D-36D0-4EF3-9460-875CE1F9DC81}" presName="parentText" presStyleLbl="node1" presStyleIdx="5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1EA350-4422-4FFA-A151-866FF61374B2}" type="pres">
      <dgm:prSet presAssocID="{942A6C6D-36D0-4EF3-9460-875CE1F9DC81}" presName="negativeSpace" presStyleCnt="0"/>
      <dgm:spPr/>
    </dgm:pt>
    <dgm:pt modelId="{DCBD95A0-4749-47D5-A5ED-CBDA656CEF67}" type="pres">
      <dgm:prSet presAssocID="{942A6C6D-36D0-4EF3-9460-875CE1F9DC81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23DB17E6-912F-4447-9853-F3F6888477E0}" type="presOf" srcId="{04F8B57C-ED11-44C8-90F3-A3AA7C1692AE}" destId="{3D2C9400-CD44-4121-8579-CA1C1F98CF30}" srcOrd="1" destOrd="0" presId="urn:microsoft.com/office/officeart/2005/8/layout/list1"/>
    <dgm:cxn modelId="{60AF0554-30D8-4215-86CD-ABF51EC96366}" type="presOf" srcId="{04F8B57C-ED11-44C8-90F3-A3AA7C1692AE}" destId="{69E45FF5-4D8E-418F-9CED-A5C946FD7A54}" srcOrd="0" destOrd="0" presId="urn:microsoft.com/office/officeart/2005/8/layout/list1"/>
    <dgm:cxn modelId="{3FEEC3F2-5568-4D92-8349-1EB6F2471E39}" type="presOf" srcId="{408CC9E2-1AE8-4ACA-A9E8-903AE19D2C69}" destId="{C9394F8B-E330-47A2-8A75-32779E172DE5}" srcOrd="0" destOrd="0" presId="urn:microsoft.com/office/officeart/2005/8/layout/list1"/>
    <dgm:cxn modelId="{AB6EAD09-F588-47FE-B98A-F3BAA44822D2}" srcId="{FA9228B8-6D47-43C0-ABA8-D2FA4BE5BCA7}" destId="{DDA18B2C-5406-4841-8A2D-6B7E556B1F2D}" srcOrd="4" destOrd="0" parTransId="{DE770959-9F9C-40CA-AC18-17A1E612BC31}" sibTransId="{31646C36-D375-4299-B621-2003FECF24EA}"/>
    <dgm:cxn modelId="{250926BE-05AA-4F1F-B511-233D0B604403}" srcId="{FA9228B8-6D47-43C0-ABA8-D2FA4BE5BCA7}" destId="{408CC9E2-1AE8-4ACA-A9E8-903AE19D2C69}" srcOrd="0" destOrd="0" parTransId="{5791F59C-1ADA-4392-988F-F648E3A7F85B}" sibTransId="{C2DEAE43-E151-4597-9B1D-487529D888CF}"/>
    <dgm:cxn modelId="{3C0949C0-EBF3-44CD-9AD4-7EADFFE30073}" type="presOf" srcId="{FA9228B8-6D47-43C0-ABA8-D2FA4BE5BCA7}" destId="{84A65CFD-9B42-423B-9E32-8232B3C499ED}" srcOrd="0" destOrd="0" presId="urn:microsoft.com/office/officeart/2005/8/layout/list1"/>
    <dgm:cxn modelId="{64D440CF-79DE-45EC-B728-B5D58E06AF3E}" type="presOf" srcId="{E9AB3F74-A5E3-4D37-87D5-2B7ECA849296}" destId="{F50D36B2-B0D0-4C64-9A4C-CA502CDDA431}" srcOrd="0" destOrd="0" presId="urn:microsoft.com/office/officeart/2005/8/layout/list1"/>
    <dgm:cxn modelId="{C5F949BE-B3E8-4CD5-9A93-A3D804EDF690}" srcId="{FA9228B8-6D47-43C0-ABA8-D2FA4BE5BCA7}" destId="{E9AB3F74-A5E3-4D37-87D5-2B7ECA849296}" srcOrd="3" destOrd="0" parTransId="{D12F8AEA-4B4C-4E02-B853-502E29CD6F3E}" sibTransId="{C6F91D12-58E0-4CF6-9140-02646DA0D135}"/>
    <dgm:cxn modelId="{32C1DA1C-968A-4D82-8BA2-CBF6086231AB}" type="presOf" srcId="{34BC1E9B-3FAA-4708-AA64-1C2EA650176D}" destId="{E441239C-99DF-44BD-839C-7E3FFAC75386}" srcOrd="0" destOrd="0" presId="urn:microsoft.com/office/officeart/2005/8/layout/list1"/>
    <dgm:cxn modelId="{EA85340B-3284-43B7-87C7-C603C9FC097E}" type="presOf" srcId="{DDA18B2C-5406-4841-8A2D-6B7E556B1F2D}" destId="{EA6975D6-2E04-46CA-84A3-A0F6F26979AE}" srcOrd="0" destOrd="0" presId="urn:microsoft.com/office/officeart/2005/8/layout/list1"/>
    <dgm:cxn modelId="{E1CA7675-FC50-4559-ACBE-C8CB19F70548}" type="presOf" srcId="{408CC9E2-1AE8-4ACA-A9E8-903AE19D2C69}" destId="{370B345A-BD16-4072-8E9A-A32A1299AD9A}" srcOrd="1" destOrd="0" presId="urn:microsoft.com/office/officeart/2005/8/layout/list1"/>
    <dgm:cxn modelId="{93F55526-268C-4138-AC28-6039767E9591}" type="presOf" srcId="{34BC1E9B-3FAA-4708-AA64-1C2EA650176D}" destId="{7D2A6558-715E-4F79-A700-E40D4AE641C6}" srcOrd="1" destOrd="0" presId="urn:microsoft.com/office/officeart/2005/8/layout/list1"/>
    <dgm:cxn modelId="{D70FB603-BF21-4E21-B82A-5BD522C3C05B}" type="presOf" srcId="{942A6C6D-36D0-4EF3-9460-875CE1F9DC81}" destId="{98316665-52D0-4DEE-B202-645A753BCC5B}" srcOrd="0" destOrd="0" presId="urn:microsoft.com/office/officeart/2005/8/layout/list1"/>
    <dgm:cxn modelId="{AA9F9A32-7A33-42A1-9FF6-39FFDBD3D0E7}" type="presOf" srcId="{942A6C6D-36D0-4EF3-9460-875CE1F9DC81}" destId="{8623213A-5E61-429F-81E7-BC79E43D96C4}" srcOrd="1" destOrd="0" presId="urn:microsoft.com/office/officeart/2005/8/layout/list1"/>
    <dgm:cxn modelId="{746345CA-F9A0-45C2-AFB9-38BD0751A223}" srcId="{FA9228B8-6D47-43C0-ABA8-D2FA4BE5BCA7}" destId="{34BC1E9B-3FAA-4708-AA64-1C2EA650176D}" srcOrd="2" destOrd="0" parTransId="{56B2F489-9B62-413B-9897-0DDC781386E0}" sibTransId="{F23FF286-AF28-4E07-A953-A782EFD57140}"/>
    <dgm:cxn modelId="{4C5646FC-96C7-4C48-8A08-EA23DD4ABB17}" srcId="{FA9228B8-6D47-43C0-ABA8-D2FA4BE5BCA7}" destId="{942A6C6D-36D0-4EF3-9460-875CE1F9DC81}" srcOrd="5" destOrd="0" parTransId="{473E5A79-A15A-4A67-A9B7-2C6C3D096F0A}" sibTransId="{BACDD623-22E4-4E6A-BAA1-496C5BA288C3}"/>
    <dgm:cxn modelId="{A4EFF701-EBA4-469C-8461-9A2211A64C56}" type="presOf" srcId="{E9AB3F74-A5E3-4D37-87D5-2B7ECA849296}" destId="{70EDDB87-2469-4AC8-98A5-8E100C96229D}" srcOrd="1" destOrd="0" presId="urn:microsoft.com/office/officeart/2005/8/layout/list1"/>
    <dgm:cxn modelId="{2D92F138-72EA-4608-AF1A-D324FD4CB4B7}" type="presOf" srcId="{DDA18B2C-5406-4841-8A2D-6B7E556B1F2D}" destId="{D55E3CB6-5BD9-44A0-A6AA-95572D072BE6}" srcOrd="1" destOrd="0" presId="urn:microsoft.com/office/officeart/2005/8/layout/list1"/>
    <dgm:cxn modelId="{670E8EE1-4B5C-47CE-8D9A-79B3BFE6D709}" srcId="{FA9228B8-6D47-43C0-ABA8-D2FA4BE5BCA7}" destId="{04F8B57C-ED11-44C8-90F3-A3AA7C1692AE}" srcOrd="1" destOrd="0" parTransId="{BBF8A46B-6E71-4A4B-9E5F-C80948D85DA2}" sibTransId="{82299FF6-2175-41B9-8675-9F5B03E78FBD}"/>
    <dgm:cxn modelId="{76E24B91-FF42-4CFB-96E0-E9ED425C8285}" type="presParOf" srcId="{84A65CFD-9B42-423B-9E32-8232B3C499ED}" destId="{56972434-9942-4770-817B-090AE9268432}" srcOrd="0" destOrd="0" presId="urn:microsoft.com/office/officeart/2005/8/layout/list1"/>
    <dgm:cxn modelId="{A56CC825-3799-4823-A9E2-1544E90CA4EC}" type="presParOf" srcId="{56972434-9942-4770-817B-090AE9268432}" destId="{C9394F8B-E330-47A2-8A75-32779E172DE5}" srcOrd="0" destOrd="0" presId="urn:microsoft.com/office/officeart/2005/8/layout/list1"/>
    <dgm:cxn modelId="{8A699C3E-3CF4-4403-A9F9-C0E92DD31605}" type="presParOf" srcId="{56972434-9942-4770-817B-090AE9268432}" destId="{370B345A-BD16-4072-8E9A-A32A1299AD9A}" srcOrd="1" destOrd="0" presId="urn:microsoft.com/office/officeart/2005/8/layout/list1"/>
    <dgm:cxn modelId="{65F9845A-4AFA-4A81-825C-A1DEFD9D7B71}" type="presParOf" srcId="{84A65CFD-9B42-423B-9E32-8232B3C499ED}" destId="{CB8B094C-3781-4C1B-93C4-DBA9CD0D07AC}" srcOrd="1" destOrd="0" presId="urn:microsoft.com/office/officeart/2005/8/layout/list1"/>
    <dgm:cxn modelId="{86ECCA46-E943-4742-822B-F92A32C83EF7}" type="presParOf" srcId="{84A65CFD-9B42-423B-9E32-8232B3C499ED}" destId="{8BA8BF57-6337-4816-830F-12E532E27604}" srcOrd="2" destOrd="0" presId="urn:microsoft.com/office/officeart/2005/8/layout/list1"/>
    <dgm:cxn modelId="{33391EDB-D757-4656-9235-3B1661160880}" type="presParOf" srcId="{84A65CFD-9B42-423B-9E32-8232B3C499ED}" destId="{4333AB9A-D7C8-4C32-A18A-43BE6BEF9FE1}" srcOrd="3" destOrd="0" presId="urn:microsoft.com/office/officeart/2005/8/layout/list1"/>
    <dgm:cxn modelId="{70B79E14-F009-41BA-94A1-800609EB623C}" type="presParOf" srcId="{84A65CFD-9B42-423B-9E32-8232B3C499ED}" destId="{3B3D441F-A259-4BF4-B881-9DC3033BF63C}" srcOrd="4" destOrd="0" presId="urn:microsoft.com/office/officeart/2005/8/layout/list1"/>
    <dgm:cxn modelId="{A0B4328D-CC70-4025-84A9-AB2A651D19E3}" type="presParOf" srcId="{3B3D441F-A259-4BF4-B881-9DC3033BF63C}" destId="{69E45FF5-4D8E-418F-9CED-A5C946FD7A54}" srcOrd="0" destOrd="0" presId="urn:microsoft.com/office/officeart/2005/8/layout/list1"/>
    <dgm:cxn modelId="{359DC83D-A773-4D37-B590-0872C7FA7419}" type="presParOf" srcId="{3B3D441F-A259-4BF4-B881-9DC3033BF63C}" destId="{3D2C9400-CD44-4121-8579-CA1C1F98CF30}" srcOrd="1" destOrd="0" presId="urn:microsoft.com/office/officeart/2005/8/layout/list1"/>
    <dgm:cxn modelId="{C61F4236-C894-463A-A2A9-936B89D99594}" type="presParOf" srcId="{84A65CFD-9B42-423B-9E32-8232B3C499ED}" destId="{554B139D-3542-43B8-8B8F-1840B072C313}" srcOrd="5" destOrd="0" presId="urn:microsoft.com/office/officeart/2005/8/layout/list1"/>
    <dgm:cxn modelId="{C05EE259-82B5-4C9D-8294-99FD2216B648}" type="presParOf" srcId="{84A65CFD-9B42-423B-9E32-8232B3C499ED}" destId="{5B65F782-DC55-437F-861D-86ED73F9DA09}" srcOrd="6" destOrd="0" presId="urn:microsoft.com/office/officeart/2005/8/layout/list1"/>
    <dgm:cxn modelId="{192074FE-BC50-49D0-81E2-4CBCE1B1D956}" type="presParOf" srcId="{84A65CFD-9B42-423B-9E32-8232B3C499ED}" destId="{371246C6-B365-4D93-9C02-891B245EFC93}" srcOrd="7" destOrd="0" presId="urn:microsoft.com/office/officeart/2005/8/layout/list1"/>
    <dgm:cxn modelId="{48EB7C3D-6AD3-4B00-87C9-86EFC72AF72E}" type="presParOf" srcId="{84A65CFD-9B42-423B-9E32-8232B3C499ED}" destId="{760A43C5-80FC-4C9F-A25B-BEA104E463BE}" srcOrd="8" destOrd="0" presId="urn:microsoft.com/office/officeart/2005/8/layout/list1"/>
    <dgm:cxn modelId="{FFC79E93-3BC8-4CBD-8C13-693326642472}" type="presParOf" srcId="{760A43C5-80FC-4C9F-A25B-BEA104E463BE}" destId="{E441239C-99DF-44BD-839C-7E3FFAC75386}" srcOrd="0" destOrd="0" presId="urn:microsoft.com/office/officeart/2005/8/layout/list1"/>
    <dgm:cxn modelId="{5AC84522-6521-4DCA-80DE-D571E5EFCA58}" type="presParOf" srcId="{760A43C5-80FC-4C9F-A25B-BEA104E463BE}" destId="{7D2A6558-715E-4F79-A700-E40D4AE641C6}" srcOrd="1" destOrd="0" presId="urn:microsoft.com/office/officeart/2005/8/layout/list1"/>
    <dgm:cxn modelId="{9FE1D279-119B-459D-BE93-5445BE39141D}" type="presParOf" srcId="{84A65CFD-9B42-423B-9E32-8232B3C499ED}" destId="{1E88EB7B-877A-4F8A-913E-E9ED55FFD14E}" srcOrd="9" destOrd="0" presId="urn:microsoft.com/office/officeart/2005/8/layout/list1"/>
    <dgm:cxn modelId="{8F0EBB0B-29D3-498C-9C74-C136AD1B3559}" type="presParOf" srcId="{84A65CFD-9B42-423B-9E32-8232B3C499ED}" destId="{48E5B8E3-C632-44A7-9990-0C517C0B030F}" srcOrd="10" destOrd="0" presId="urn:microsoft.com/office/officeart/2005/8/layout/list1"/>
    <dgm:cxn modelId="{EE78C3D3-469E-47DF-94A7-A9DD23C14B9B}" type="presParOf" srcId="{84A65CFD-9B42-423B-9E32-8232B3C499ED}" destId="{504A37B0-9BE1-45DA-961C-E5996A6054C6}" srcOrd="11" destOrd="0" presId="urn:microsoft.com/office/officeart/2005/8/layout/list1"/>
    <dgm:cxn modelId="{F511E2B8-BE03-4DB3-A085-EEE2E41D1E9D}" type="presParOf" srcId="{84A65CFD-9B42-423B-9E32-8232B3C499ED}" destId="{4A6D3F63-06CF-4FEF-97C5-A935333C6D6A}" srcOrd="12" destOrd="0" presId="urn:microsoft.com/office/officeart/2005/8/layout/list1"/>
    <dgm:cxn modelId="{FC5AF686-0845-48EC-A0EB-FA7EC8921DA3}" type="presParOf" srcId="{4A6D3F63-06CF-4FEF-97C5-A935333C6D6A}" destId="{F50D36B2-B0D0-4C64-9A4C-CA502CDDA431}" srcOrd="0" destOrd="0" presId="urn:microsoft.com/office/officeart/2005/8/layout/list1"/>
    <dgm:cxn modelId="{37E769E8-BCD3-4DC2-BC0B-672D0B648184}" type="presParOf" srcId="{4A6D3F63-06CF-4FEF-97C5-A935333C6D6A}" destId="{70EDDB87-2469-4AC8-98A5-8E100C96229D}" srcOrd="1" destOrd="0" presId="urn:microsoft.com/office/officeart/2005/8/layout/list1"/>
    <dgm:cxn modelId="{368841E3-A697-4A33-A6F9-FF421C39BC0D}" type="presParOf" srcId="{84A65CFD-9B42-423B-9E32-8232B3C499ED}" destId="{2114D783-4E67-4AEC-9D5F-EF81BAF5F113}" srcOrd="13" destOrd="0" presId="urn:microsoft.com/office/officeart/2005/8/layout/list1"/>
    <dgm:cxn modelId="{0FA74D1F-F048-4E48-8051-F0A655691375}" type="presParOf" srcId="{84A65CFD-9B42-423B-9E32-8232B3C499ED}" destId="{47DA5000-864A-4FF7-B4D7-A26E031887A8}" srcOrd="14" destOrd="0" presId="urn:microsoft.com/office/officeart/2005/8/layout/list1"/>
    <dgm:cxn modelId="{6E8D4BB6-1DC8-4BFB-B8D3-7DA2E025F0CE}" type="presParOf" srcId="{84A65CFD-9B42-423B-9E32-8232B3C499ED}" destId="{27849114-49E4-4B63-86EE-15ADFA7641D8}" srcOrd="15" destOrd="0" presId="urn:microsoft.com/office/officeart/2005/8/layout/list1"/>
    <dgm:cxn modelId="{79F7FA8C-2A52-4E3D-9225-C1165D9D141F}" type="presParOf" srcId="{84A65CFD-9B42-423B-9E32-8232B3C499ED}" destId="{DE37207A-A465-424D-972D-94C78834F747}" srcOrd="16" destOrd="0" presId="urn:microsoft.com/office/officeart/2005/8/layout/list1"/>
    <dgm:cxn modelId="{76E809AE-D4AA-4E8C-85A7-BBD6464C244D}" type="presParOf" srcId="{DE37207A-A465-424D-972D-94C78834F747}" destId="{EA6975D6-2E04-46CA-84A3-A0F6F26979AE}" srcOrd="0" destOrd="0" presId="urn:microsoft.com/office/officeart/2005/8/layout/list1"/>
    <dgm:cxn modelId="{4582F89E-ABA5-4488-9215-A5FC64FCE36A}" type="presParOf" srcId="{DE37207A-A465-424D-972D-94C78834F747}" destId="{D55E3CB6-5BD9-44A0-A6AA-95572D072BE6}" srcOrd="1" destOrd="0" presId="urn:microsoft.com/office/officeart/2005/8/layout/list1"/>
    <dgm:cxn modelId="{B794675E-A44F-4CAF-BFA4-B41BDBF23727}" type="presParOf" srcId="{84A65CFD-9B42-423B-9E32-8232B3C499ED}" destId="{05E5778C-C82F-45C0-B56A-8322AEE560E6}" srcOrd="17" destOrd="0" presId="urn:microsoft.com/office/officeart/2005/8/layout/list1"/>
    <dgm:cxn modelId="{9AA1F197-9CC0-47D6-8523-1FDBC43F8758}" type="presParOf" srcId="{84A65CFD-9B42-423B-9E32-8232B3C499ED}" destId="{C558DE64-2B22-426D-A537-686BB151F0AD}" srcOrd="18" destOrd="0" presId="urn:microsoft.com/office/officeart/2005/8/layout/list1"/>
    <dgm:cxn modelId="{58058804-EC25-44C6-A43A-78F3F13FA241}" type="presParOf" srcId="{84A65CFD-9B42-423B-9E32-8232B3C499ED}" destId="{4F3C036D-3809-4BDC-B942-8C10200D87EE}" srcOrd="19" destOrd="0" presId="urn:microsoft.com/office/officeart/2005/8/layout/list1"/>
    <dgm:cxn modelId="{028E4CF1-70C1-487D-A684-7B8E8B7CB335}" type="presParOf" srcId="{84A65CFD-9B42-423B-9E32-8232B3C499ED}" destId="{58848D2C-7106-4ED5-A923-319A5167772F}" srcOrd="20" destOrd="0" presId="urn:microsoft.com/office/officeart/2005/8/layout/list1"/>
    <dgm:cxn modelId="{46EB4604-FADD-4172-B9AE-4E75B02A01CA}" type="presParOf" srcId="{58848D2C-7106-4ED5-A923-319A5167772F}" destId="{98316665-52D0-4DEE-B202-645A753BCC5B}" srcOrd="0" destOrd="0" presId="urn:microsoft.com/office/officeart/2005/8/layout/list1"/>
    <dgm:cxn modelId="{741B8D1F-C958-41F1-86BF-5CC2F54533EB}" type="presParOf" srcId="{58848D2C-7106-4ED5-A923-319A5167772F}" destId="{8623213A-5E61-429F-81E7-BC79E43D96C4}" srcOrd="1" destOrd="0" presId="urn:microsoft.com/office/officeart/2005/8/layout/list1"/>
    <dgm:cxn modelId="{7C63D575-CAD4-45E4-9053-95B0C59D39AE}" type="presParOf" srcId="{84A65CFD-9B42-423B-9E32-8232B3C499ED}" destId="{2A1EA350-4422-4FFA-A151-866FF61374B2}" srcOrd="21" destOrd="0" presId="urn:microsoft.com/office/officeart/2005/8/layout/list1"/>
    <dgm:cxn modelId="{1FCBA653-78E6-4C2E-913A-738E76499F7B}" type="presParOf" srcId="{84A65CFD-9B42-423B-9E32-8232B3C499ED}" destId="{DCBD95A0-4749-47D5-A5ED-CBDA656CEF67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9228B8-6D47-43C0-ABA8-D2FA4BE5BCA7}" type="doc">
      <dgm:prSet loTypeId="urn:microsoft.com/office/officeart/2005/8/layout/list1" loCatId="list" qsTypeId="urn:microsoft.com/office/officeart/2005/8/quickstyle/simple1#3" qsCatId="simple" csTypeId="urn:microsoft.com/office/officeart/2005/8/colors/accent1_2#3" csCatId="accent1" phldr="1"/>
      <dgm:spPr/>
      <dgm:t>
        <a:bodyPr/>
        <a:lstStyle/>
        <a:p>
          <a:endParaRPr lang="en-US"/>
        </a:p>
      </dgm:t>
    </dgm:pt>
    <dgm:pt modelId="{408CC9E2-1AE8-4ACA-A9E8-903AE19D2C69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/>
            <a:t>Definitions and concepts</a:t>
          </a:r>
        </a:p>
      </dgm:t>
    </dgm:pt>
    <dgm:pt modelId="{5791F59C-1ADA-4392-988F-F648E3A7F85B}" type="parTrans" cxnId="{250926BE-05AA-4F1F-B511-233D0B604403}">
      <dgm:prSet/>
      <dgm:spPr/>
      <dgm:t>
        <a:bodyPr/>
        <a:lstStyle/>
        <a:p>
          <a:endParaRPr lang="en-US"/>
        </a:p>
      </dgm:t>
    </dgm:pt>
    <dgm:pt modelId="{C2DEAE43-E151-4597-9B1D-487529D888CF}" type="sibTrans" cxnId="{250926BE-05AA-4F1F-B511-233D0B604403}">
      <dgm:prSet/>
      <dgm:spPr/>
      <dgm:t>
        <a:bodyPr/>
        <a:lstStyle/>
        <a:p>
          <a:endParaRPr lang="en-US"/>
        </a:p>
      </dgm:t>
    </dgm:pt>
    <dgm:pt modelId="{04F8B57C-ED11-44C8-90F3-A3AA7C1692AE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b="0" dirty="0"/>
            <a:t>Message ordering and reliability</a:t>
          </a:r>
        </a:p>
      </dgm:t>
    </dgm:pt>
    <dgm:pt modelId="{BBF8A46B-6E71-4A4B-9E5F-C80948D85DA2}" type="parTrans" cxnId="{670E8EE1-4B5C-47CE-8D9A-79B3BFE6D709}">
      <dgm:prSet/>
      <dgm:spPr/>
      <dgm:t>
        <a:bodyPr/>
        <a:lstStyle/>
        <a:p>
          <a:endParaRPr lang="en-US"/>
        </a:p>
      </dgm:t>
    </dgm:pt>
    <dgm:pt modelId="{82299FF6-2175-41B9-8675-9F5B03E78FBD}" type="sibTrans" cxnId="{670E8EE1-4B5C-47CE-8D9A-79B3BFE6D709}">
      <dgm:prSet/>
      <dgm:spPr/>
      <dgm:t>
        <a:bodyPr/>
        <a:lstStyle/>
        <a:p>
          <a:endParaRPr lang="en-US"/>
        </a:p>
      </dgm:t>
    </dgm:pt>
    <dgm:pt modelId="{34BC1E9B-3FAA-4708-AA64-1C2EA650176D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200" b="1" dirty="0"/>
            <a:t>Semantics and syntax</a:t>
          </a:r>
        </a:p>
      </dgm:t>
    </dgm:pt>
    <dgm:pt modelId="{56B2F489-9B62-413B-9897-0DDC781386E0}" type="parTrans" cxnId="{746345CA-F9A0-45C2-AFB9-38BD0751A223}">
      <dgm:prSet/>
      <dgm:spPr/>
      <dgm:t>
        <a:bodyPr/>
        <a:lstStyle/>
        <a:p>
          <a:endParaRPr lang="en-US"/>
        </a:p>
      </dgm:t>
    </dgm:pt>
    <dgm:pt modelId="{F23FF286-AF28-4E07-A953-A782EFD57140}" type="sibTrans" cxnId="{746345CA-F9A0-45C2-AFB9-38BD0751A223}">
      <dgm:prSet/>
      <dgm:spPr/>
      <dgm:t>
        <a:bodyPr/>
        <a:lstStyle/>
        <a:p>
          <a:endParaRPr lang="en-US"/>
        </a:p>
      </dgm:t>
    </dgm:pt>
    <dgm:pt modelId="{E9AB3F74-A5E3-4D37-87D5-2B7ECA849296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/>
            <a:t>Encoding application messages</a:t>
          </a:r>
        </a:p>
      </dgm:t>
    </dgm:pt>
    <dgm:pt modelId="{D12F8AEA-4B4C-4E02-B853-502E29CD6F3E}" type="parTrans" cxnId="{C5F949BE-B3E8-4CD5-9A93-A3D804EDF690}">
      <dgm:prSet/>
      <dgm:spPr/>
      <dgm:t>
        <a:bodyPr/>
        <a:lstStyle/>
        <a:p>
          <a:endParaRPr lang="en-US"/>
        </a:p>
      </dgm:t>
    </dgm:pt>
    <dgm:pt modelId="{C6F91D12-58E0-4CF6-9140-02646DA0D135}" type="sibTrans" cxnId="{C5F949BE-B3E8-4CD5-9A93-A3D804EDF690}">
      <dgm:prSet/>
      <dgm:spPr/>
      <dgm:t>
        <a:bodyPr/>
        <a:lstStyle/>
        <a:p>
          <a:endParaRPr lang="en-US"/>
        </a:p>
      </dgm:t>
    </dgm:pt>
    <dgm:pt modelId="{DDA18B2C-5406-4841-8A2D-6B7E556B1F2D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/>
            <a:t>Vertical communication on the source host</a:t>
          </a:r>
        </a:p>
      </dgm:t>
    </dgm:pt>
    <dgm:pt modelId="{DE770959-9F9C-40CA-AC18-17A1E612BC31}" type="parTrans" cxnId="{AB6EAD09-F588-47FE-B98A-F3BAA44822D2}">
      <dgm:prSet/>
      <dgm:spPr/>
      <dgm:t>
        <a:bodyPr/>
        <a:lstStyle/>
        <a:p>
          <a:endParaRPr lang="en-US"/>
        </a:p>
      </dgm:t>
    </dgm:pt>
    <dgm:pt modelId="{31646C36-D375-4299-B621-2003FECF24EA}" type="sibTrans" cxnId="{AB6EAD09-F588-47FE-B98A-F3BAA44822D2}">
      <dgm:prSet/>
      <dgm:spPr/>
      <dgm:t>
        <a:bodyPr/>
        <a:lstStyle/>
        <a:p>
          <a:endParaRPr lang="en-US"/>
        </a:p>
      </dgm:t>
    </dgm:pt>
    <dgm:pt modelId="{942A6C6D-36D0-4EF3-9460-875CE1F9DC81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/>
            <a:t>Standards architectures</a:t>
          </a:r>
        </a:p>
      </dgm:t>
    </dgm:pt>
    <dgm:pt modelId="{473E5A79-A15A-4A67-A9B7-2C6C3D096F0A}" type="parTrans" cxnId="{4C5646FC-96C7-4C48-8A08-EA23DD4ABB17}">
      <dgm:prSet/>
      <dgm:spPr/>
      <dgm:t>
        <a:bodyPr/>
        <a:lstStyle/>
        <a:p>
          <a:endParaRPr lang="en-US"/>
        </a:p>
      </dgm:t>
    </dgm:pt>
    <dgm:pt modelId="{BACDD623-22E4-4E6A-BAA1-496C5BA288C3}" type="sibTrans" cxnId="{4C5646FC-96C7-4C48-8A08-EA23DD4ABB17}">
      <dgm:prSet/>
      <dgm:spPr/>
      <dgm:t>
        <a:bodyPr/>
        <a:lstStyle/>
        <a:p>
          <a:endParaRPr lang="en-US"/>
        </a:p>
      </dgm:t>
    </dgm:pt>
    <dgm:pt modelId="{84A65CFD-9B42-423B-9E32-8232B3C499ED}" type="pres">
      <dgm:prSet presAssocID="{FA9228B8-6D47-43C0-ABA8-D2FA4BE5BCA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972434-9942-4770-817B-090AE9268432}" type="pres">
      <dgm:prSet presAssocID="{408CC9E2-1AE8-4ACA-A9E8-903AE19D2C69}" presName="parentLin" presStyleCnt="0"/>
      <dgm:spPr/>
    </dgm:pt>
    <dgm:pt modelId="{C9394F8B-E330-47A2-8A75-32779E172DE5}" type="pres">
      <dgm:prSet presAssocID="{408CC9E2-1AE8-4ACA-A9E8-903AE19D2C69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370B345A-BD16-4072-8E9A-A32A1299AD9A}" type="pres">
      <dgm:prSet presAssocID="{408CC9E2-1AE8-4ACA-A9E8-903AE19D2C69}" presName="parentText" presStyleLbl="node1" presStyleIdx="0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8B094C-3781-4C1B-93C4-DBA9CD0D07AC}" type="pres">
      <dgm:prSet presAssocID="{408CC9E2-1AE8-4ACA-A9E8-903AE19D2C69}" presName="negativeSpace" presStyleCnt="0"/>
      <dgm:spPr/>
    </dgm:pt>
    <dgm:pt modelId="{8BA8BF57-6337-4816-830F-12E532E27604}" type="pres">
      <dgm:prSet presAssocID="{408CC9E2-1AE8-4ACA-A9E8-903AE19D2C69}" presName="childText" presStyleLbl="conFgAcc1" presStyleIdx="0" presStyleCnt="6">
        <dgm:presLayoutVars>
          <dgm:bulletEnabled val="1"/>
        </dgm:presLayoutVars>
      </dgm:prSet>
      <dgm:spPr/>
    </dgm:pt>
    <dgm:pt modelId="{4333AB9A-D7C8-4C32-A18A-43BE6BEF9FE1}" type="pres">
      <dgm:prSet presAssocID="{C2DEAE43-E151-4597-9B1D-487529D888CF}" presName="spaceBetweenRectangles" presStyleCnt="0"/>
      <dgm:spPr/>
    </dgm:pt>
    <dgm:pt modelId="{3B3D441F-A259-4BF4-B881-9DC3033BF63C}" type="pres">
      <dgm:prSet presAssocID="{04F8B57C-ED11-44C8-90F3-A3AA7C1692AE}" presName="parentLin" presStyleCnt="0"/>
      <dgm:spPr/>
    </dgm:pt>
    <dgm:pt modelId="{69E45FF5-4D8E-418F-9CED-A5C946FD7A54}" type="pres">
      <dgm:prSet presAssocID="{04F8B57C-ED11-44C8-90F3-A3AA7C1692AE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3D2C9400-CD44-4121-8579-CA1C1F98CF30}" type="pres">
      <dgm:prSet presAssocID="{04F8B57C-ED11-44C8-90F3-A3AA7C1692AE}" presName="parentText" presStyleLbl="node1" presStyleIdx="1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B139D-3542-43B8-8B8F-1840B072C313}" type="pres">
      <dgm:prSet presAssocID="{04F8B57C-ED11-44C8-90F3-A3AA7C1692AE}" presName="negativeSpace" presStyleCnt="0"/>
      <dgm:spPr/>
    </dgm:pt>
    <dgm:pt modelId="{5B65F782-DC55-437F-861D-86ED73F9DA09}" type="pres">
      <dgm:prSet presAssocID="{04F8B57C-ED11-44C8-90F3-A3AA7C1692AE}" presName="childText" presStyleLbl="conFgAcc1" presStyleIdx="1" presStyleCnt="6">
        <dgm:presLayoutVars>
          <dgm:bulletEnabled val="1"/>
        </dgm:presLayoutVars>
      </dgm:prSet>
      <dgm:spPr/>
    </dgm:pt>
    <dgm:pt modelId="{371246C6-B365-4D93-9C02-891B245EFC93}" type="pres">
      <dgm:prSet presAssocID="{82299FF6-2175-41B9-8675-9F5B03E78FBD}" presName="spaceBetweenRectangles" presStyleCnt="0"/>
      <dgm:spPr/>
    </dgm:pt>
    <dgm:pt modelId="{760A43C5-80FC-4C9F-A25B-BEA104E463BE}" type="pres">
      <dgm:prSet presAssocID="{34BC1E9B-3FAA-4708-AA64-1C2EA650176D}" presName="parentLin" presStyleCnt="0"/>
      <dgm:spPr/>
    </dgm:pt>
    <dgm:pt modelId="{E441239C-99DF-44BD-839C-7E3FFAC75386}" type="pres">
      <dgm:prSet presAssocID="{34BC1E9B-3FAA-4708-AA64-1C2EA650176D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7D2A6558-715E-4F79-A700-E40D4AE641C6}" type="pres">
      <dgm:prSet presAssocID="{34BC1E9B-3FAA-4708-AA64-1C2EA650176D}" presName="parentText" presStyleLbl="node1" presStyleIdx="2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88EB7B-877A-4F8A-913E-E9ED55FFD14E}" type="pres">
      <dgm:prSet presAssocID="{34BC1E9B-3FAA-4708-AA64-1C2EA650176D}" presName="negativeSpace" presStyleCnt="0"/>
      <dgm:spPr/>
    </dgm:pt>
    <dgm:pt modelId="{48E5B8E3-C632-44A7-9990-0C517C0B030F}" type="pres">
      <dgm:prSet presAssocID="{34BC1E9B-3FAA-4708-AA64-1C2EA650176D}" presName="childText" presStyleLbl="conFgAcc1" presStyleIdx="2" presStyleCnt="6">
        <dgm:presLayoutVars>
          <dgm:bulletEnabled val="1"/>
        </dgm:presLayoutVars>
      </dgm:prSet>
      <dgm:spPr/>
    </dgm:pt>
    <dgm:pt modelId="{504A37B0-9BE1-45DA-961C-E5996A6054C6}" type="pres">
      <dgm:prSet presAssocID="{F23FF286-AF28-4E07-A953-A782EFD57140}" presName="spaceBetweenRectangles" presStyleCnt="0"/>
      <dgm:spPr/>
    </dgm:pt>
    <dgm:pt modelId="{4A6D3F63-06CF-4FEF-97C5-A935333C6D6A}" type="pres">
      <dgm:prSet presAssocID="{E9AB3F74-A5E3-4D37-87D5-2B7ECA849296}" presName="parentLin" presStyleCnt="0"/>
      <dgm:spPr/>
    </dgm:pt>
    <dgm:pt modelId="{F50D36B2-B0D0-4C64-9A4C-CA502CDDA431}" type="pres">
      <dgm:prSet presAssocID="{E9AB3F74-A5E3-4D37-87D5-2B7ECA849296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70EDDB87-2469-4AC8-98A5-8E100C96229D}" type="pres">
      <dgm:prSet presAssocID="{E9AB3F74-A5E3-4D37-87D5-2B7ECA849296}" presName="parentText" presStyleLbl="node1" presStyleIdx="3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4D783-4E67-4AEC-9D5F-EF81BAF5F113}" type="pres">
      <dgm:prSet presAssocID="{E9AB3F74-A5E3-4D37-87D5-2B7ECA849296}" presName="negativeSpace" presStyleCnt="0"/>
      <dgm:spPr/>
    </dgm:pt>
    <dgm:pt modelId="{47DA5000-864A-4FF7-B4D7-A26E031887A8}" type="pres">
      <dgm:prSet presAssocID="{E9AB3F74-A5E3-4D37-87D5-2B7ECA849296}" presName="childText" presStyleLbl="conFgAcc1" presStyleIdx="3" presStyleCnt="6">
        <dgm:presLayoutVars>
          <dgm:bulletEnabled val="1"/>
        </dgm:presLayoutVars>
      </dgm:prSet>
      <dgm:spPr/>
    </dgm:pt>
    <dgm:pt modelId="{27849114-49E4-4B63-86EE-15ADFA7641D8}" type="pres">
      <dgm:prSet presAssocID="{C6F91D12-58E0-4CF6-9140-02646DA0D135}" presName="spaceBetweenRectangles" presStyleCnt="0"/>
      <dgm:spPr/>
    </dgm:pt>
    <dgm:pt modelId="{DE37207A-A465-424D-972D-94C78834F747}" type="pres">
      <dgm:prSet presAssocID="{DDA18B2C-5406-4841-8A2D-6B7E556B1F2D}" presName="parentLin" presStyleCnt="0"/>
      <dgm:spPr/>
    </dgm:pt>
    <dgm:pt modelId="{EA6975D6-2E04-46CA-84A3-A0F6F26979AE}" type="pres">
      <dgm:prSet presAssocID="{DDA18B2C-5406-4841-8A2D-6B7E556B1F2D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D55E3CB6-5BD9-44A0-A6AA-95572D072BE6}" type="pres">
      <dgm:prSet presAssocID="{DDA18B2C-5406-4841-8A2D-6B7E556B1F2D}" presName="parentText" presStyleLbl="node1" presStyleIdx="4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E5778C-C82F-45C0-B56A-8322AEE560E6}" type="pres">
      <dgm:prSet presAssocID="{DDA18B2C-5406-4841-8A2D-6B7E556B1F2D}" presName="negativeSpace" presStyleCnt="0"/>
      <dgm:spPr/>
    </dgm:pt>
    <dgm:pt modelId="{C558DE64-2B22-426D-A537-686BB151F0AD}" type="pres">
      <dgm:prSet presAssocID="{DDA18B2C-5406-4841-8A2D-6B7E556B1F2D}" presName="childText" presStyleLbl="conFgAcc1" presStyleIdx="4" presStyleCnt="6">
        <dgm:presLayoutVars>
          <dgm:bulletEnabled val="1"/>
        </dgm:presLayoutVars>
      </dgm:prSet>
      <dgm:spPr/>
    </dgm:pt>
    <dgm:pt modelId="{4F3C036D-3809-4BDC-B942-8C10200D87EE}" type="pres">
      <dgm:prSet presAssocID="{31646C36-D375-4299-B621-2003FECF24EA}" presName="spaceBetweenRectangles" presStyleCnt="0"/>
      <dgm:spPr/>
    </dgm:pt>
    <dgm:pt modelId="{58848D2C-7106-4ED5-A923-319A5167772F}" type="pres">
      <dgm:prSet presAssocID="{942A6C6D-36D0-4EF3-9460-875CE1F9DC81}" presName="parentLin" presStyleCnt="0"/>
      <dgm:spPr/>
    </dgm:pt>
    <dgm:pt modelId="{98316665-52D0-4DEE-B202-645A753BCC5B}" type="pres">
      <dgm:prSet presAssocID="{942A6C6D-36D0-4EF3-9460-875CE1F9DC81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8623213A-5E61-429F-81E7-BC79E43D96C4}" type="pres">
      <dgm:prSet presAssocID="{942A6C6D-36D0-4EF3-9460-875CE1F9DC81}" presName="parentText" presStyleLbl="node1" presStyleIdx="5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1EA350-4422-4FFA-A151-866FF61374B2}" type="pres">
      <dgm:prSet presAssocID="{942A6C6D-36D0-4EF3-9460-875CE1F9DC81}" presName="negativeSpace" presStyleCnt="0"/>
      <dgm:spPr/>
    </dgm:pt>
    <dgm:pt modelId="{DCBD95A0-4749-47D5-A5ED-CBDA656CEF67}" type="pres">
      <dgm:prSet presAssocID="{942A6C6D-36D0-4EF3-9460-875CE1F9DC81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A7D73DC3-3824-4890-8B41-450C2AC1D3FE}" type="presOf" srcId="{FA9228B8-6D47-43C0-ABA8-D2FA4BE5BCA7}" destId="{84A65CFD-9B42-423B-9E32-8232B3C499ED}" srcOrd="0" destOrd="0" presId="urn:microsoft.com/office/officeart/2005/8/layout/list1"/>
    <dgm:cxn modelId="{AB6EAD09-F588-47FE-B98A-F3BAA44822D2}" srcId="{FA9228B8-6D47-43C0-ABA8-D2FA4BE5BCA7}" destId="{DDA18B2C-5406-4841-8A2D-6B7E556B1F2D}" srcOrd="4" destOrd="0" parTransId="{DE770959-9F9C-40CA-AC18-17A1E612BC31}" sibTransId="{31646C36-D375-4299-B621-2003FECF24EA}"/>
    <dgm:cxn modelId="{250926BE-05AA-4F1F-B511-233D0B604403}" srcId="{FA9228B8-6D47-43C0-ABA8-D2FA4BE5BCA7}" destId="{408CC9E2-1AE8-4ACA-A9E8-903AE19D2C69}" srcOrd="0" destOrd="0" parTransId="{5791F59C-1ADA-4392-988F-F648E3A7F85B}" sibTransId="{C2DEAE43-E151-4597-9B1D-487529D888CF}"/>
    <dgm:cxn modelId="{2AC5220F-74C1-4669-9687-1FB338CC126E}" type="presOf" srcId="{34BC1E9B-3FAA-4708-AA64-1C2EA650176D}" destId="{7D2A6558-715E-4F79-A700-E40D4AE641C6}" srcOrd="1" destOrd="0" presId="urn:microsoft.com/office/officeart/2005/8/layout/list1"/>
    <dgm:cxn modelId="{EC40DE5B-BE32-45DF-BA83-DFC90BDB75E0}" type="presOf" srcId="{408CC9E2-1AE8-4ACA-A9E8-903AE19D2C69}" destId="{370B345A-BD16-4072-8E9A-A32A1299AD9A}" srcOrd="1" destOrd="0" presId="urn:microsoft.com/office/officeart/2005/8/layout/list1"/>
    <dgm:cxn modelId="{7762FD3D-1C33-4384-BCA7-1A76B6AC9511}" type="presOf" srcId="{408CC9E2-1AE8-4ACA-A9E8-903AE19D2C69}" destId="{C9394F8B-E330-47A2-8A75-32779E172DE5}" srcOrd="0" destOrd="0" presId="urn:microsoft.com/office/officeart/2005/8/layout/list1"/>
    <dgm:cxn modelId="{AEDEBD69-1887-4C61-8E2C-9A6EE3F013EF}" type="presOf" srcId="{04F8B57C-ED11-44C8-90F3-A3AA7C1692AE}" destId="{3D2C9400-CD44-4121-8579-CA1C1F98CF30}" srcOrd="1" destOrd="0" presId="urn:microsoft.com/office/officeart/2005/8/layout/list1"/>
    <dgm:cxn modelId="{4BFB8405-BA49-42E1-974A-6A6001558A4C}" type="presOf" srcId="{942A6C6D-36D0-4EF3-9460-875CE1F9DC81}" destId="{8623213A-5E61-429F-81E7-BC79E43D96C4}" srcOrd="1" destOrd="0" presId="urn:microsoft.com/office/officeart/2005/8/layout/list1"/>
    <dgm:cxn modelId="{4C5646FC-96C7-4C48-8A08-EA23DD4ABB17}" srcId="{FA9228B8-6D47-43C0-ABA8-D2FA4BE5BCA7}" destId="{942A6C6D-36D0-4EF3-9460-875CE1F9DC81}" srcOrd="5" destOrd="0" parTransId="{473E5A79-A15A-4A67-A9B7-2C6C3D096F0A}" sibTransId="{BACDD623-22E4-4E6A-BAA1-496C5BA288C3}"/>
    <dgm:cxn modelId="{0A8559FE-113C-4FAA-B310-1BE2908D1BA5}" type="presOf" srcId="{942A6C6D-36D0-4EF3-9460-875CE1F9DC81}" destId="{98316665-52D0-4DEE-B202-645A753BCC5B}" srcOrd="0" destOrd="0" presId="urn:microsoft.com/office/officeart/2005/8/layout/list1"/>
    <dgm:cxn modelId="{BE66334C-EEE0-46DD-8EDA-81742B1E511E}" type="presOf" srcId="{DDA18B2C-5406-4841-8A2D-6B7E556B1F2D}" destId="{EA6975D6-2E04-46CA-84A3-A0F6F26979AE}" srcOrd="0" destOrd="0" presId="urn:microsoft.com/office/officeart/2005/8/layout/list1"/>
    <dgm:cxn modelId="{A6FF63F0-50A8-40F9-B169-F0D33C3B3DC5}" type="presOf" srcId="{DDA18B2C-5406-4841-8A2D-6B7E556B1F2D}" destId="{D55E3CB6-5BD9-44A0-A6AA-95572D072BE6}" srcOrd="1" destOrd="0" presId="urn:microsoft.com/office/officeart/2005/8/layout/list1"/>
    <dgm:cxn modelId="{B4A601DE-094D-45C2-B8BF-33803D854B04}" type="presOf" srcId="{E9AB3F74-A5E3-4D37-87D5-2B7ECA849296}" destId="{70EDDB87-2469-4AC8-98A5-8E100C96229D}" srcOrd="1" destOrd="0" presId="urn:microsoft.com/office/officeart/2005/8/layout/list1"/>
    <dgm:cxn modelId="{670E8EE1-4B5C-47CE-8D9A-79B3BFE6D709}" srcId="{FA9228B8-6D47-43C0-ABA8-D2FA4BE5BCA7}" destId="{04F8B57C-ED11-44C8-90F3-A3AA7C1692AE}" srcOrd="1" destOrd="0" parTransId="{BBF8A46B-6E71-4A4B-9E5F-C80948D85DA2}" sibTransId="{82299FF6-2175-41B9-8675-9F5B03E78FBD}"/>
    <dgm:cxn modelId="{E6F814C6-E4D4-42B7-B737-6BD4894B3171}" type="presOf" srcId="{04F8B57C-ED11-44C8-90F3-A3AA7C1692AE}" destId="{69E45FF5-4D8E-418F-9CED-A5C946FD7A54}" srcOrd="0" destOrd="0" presId="urn:microsoft.com/office/officeart/2005/8/layout/list1"/>
    <dgm:cxn modelId="{9567B0B4-40D0-4C7F-A9C2-917B36ABBBC5}" type="presOf" srcId="{34BC1E9B-3FAA-4708-AA64-1C2EA650176D}" destId="{E441239C-99DF-44BD-839C-7E3FFAC75386}" srcOrd="0" destOrd="0" presId="urn:microsoft.com/office/officeart/2005/8/layout/list1"/>
    <dgm:cxn modelId="{C5F949BE-B3E8-4CD5-9A93-A3D804EDF690}" srcId="{FA9228B8-6D47-43C0-ABA8-D2FA4BE5BCA7}" destId="{E9AB3F74-A5E3-4D37-87D5-2B7ECA849296}" srcOrd="3" destOrd="0" parTransId="{D12F8AEA-4B4C-4E02-B853-502E29CD6F3E}" sibTransId="{C6F91D12-58E0-4CF6-9140-02646DA0D135}"/>
    <dgm:cxn modelId="{DB68CE4C-5527-402D-B776-2F4F113FA09F}" type="presOf" srcId="{E9AB3F74-A5E3-4D37-87D5-2B7ECA849296}" destId="{F50D36B2-B0D0-4C64-9A4C-CA502CDDA431}" srcOrd="0" destOrd="0" presId="urn:microsoft.com/office/officeart/2005/8/layout/list1"/>
    <dgm:cxn modelId="{746345CA-F9A0-45C2-AFB9-38BD0751A223}" srcId="{FA9228B8-6D47-43C0-ABA8-D2FA4BE5BCA7}" destId="{34BC1E9B-3FAA-4708-AA64-1C2EA650176D}" srcOrd="2" destOrd="0" parTransId="{56B2F489-9B62-413B-9897-0DDC781386E0}" sibTransId="{F23FF286-AF28-4E07-A953-A782EFD57140}"/>
    <dgm:cxn modelId="{1F100A83-6522-4DE0-A113-571326B84BF7}" type="presParOf" srcId="{84A65CFD-9B42-423B-9E32-8232B3C499ED}" destId="{56972434-9942-4770-817B-090AE9268432}" srcOrd="0" destOrd="0" presId="urn:microsoft.com/office/officeart/2005/8/layout/list1"/>
    <dgm:cxn modelId="{EABC2F4A-C354-4728-BF4E-28B4D21FD761}" type="presParOf" srcId="{56972434-9942-4770-817B-090AE9268432}" destId="{C9394F8B-E330-47A2-8A75-32779E172DE5}" srcOrd="0" destOrd="0" presId="urn:microsoft.com/office/officeart/2005/8/layout/list1"/>
    <dgm:cxn modelId="{67F0BF6B-7685-4986-9A49-F38F7987DD89}" type="presParOf" srcId="{56972434-9942-4770-817B-090AE9268432}" destId="{370B345A-BD16-4072-8E9A-A32A1299AD9A}" srcOrd="1" destOrd="0" presId="urn:microsoft.com/office/officeart/2005/8/layout/list1"/>
    <dgm:cxn modelId="{88F422E3-BF72-4164-883F-B7CC3B2B37DE}" type="presParOf" srcId="{84A65CFD-9B42-423B-9E32-8232B3C499ED}" destId="{CB8B094C-3781-4C1B-93C4-DBA9CD0D07AC}" srcOrd="1" destOrd="0" presId="urn:microsoft.com/office/officeart/2005/8/layout/list1"/>
    <dgm:cxn modelId="{0858A0E8-A4D2-4F37-92D0-0645BC504D28}" type="presParOf" srcId="{84A65CFD-9B42-423B-9E32-8232B3C499ED}" destId="{8BA8BF57-6337-4816-830F-12E532E27604}" srcOrd="2" destOrd="0" presId="urn:microsoft.com/office/officeart/2005/8/layout/list1"/>
    <dgm:cxn modelId="{C6AFE6A3-3379-40EB-926A-D75387AD887F}" type="presParOf" srcId="{84A65CFD-9B42-423B-9E32-8232B3C499ED}" destId="{4333AB9A-D7C8-4C32-A18A-43BE6BEF9FE1}" srcOrd="3" destOrd="0" presId="urn:microsoft.com/office/officeart/2005/8/layout/list1"/>
    <dgm:cxn modelId="{C778F799-9574-40AA-B4F4-8A0CDCA2E13F}" type="presParOf" srcId="{84A65CFD-9B42-423B-9E32-8232B3C499ED}" destId="{3B3D441F-A259-4BF4-B881-9DC3033BF63C}" srcOrd="4" destOrd="0" presId="urn:microsoft.com/office/officeart/2005/8/layout/list1"/>
    <dgm:cxn modelId="{4E1DF0A7-9019-4EC4-A389-FF267F82D1DE}" type="presParOf" srcId="{3B3D441F-A259-4BF4-B881-9DC3033BF63C}" destId="{69E45FF5-4D8E-418F-9CED-A5C946FD7A54}" srcOrd="0" destOrd="0" presId="urn:microsoft.com/office/officeart/2005/8/layout/list1"/>
    <dgm:cxn modelId="{58F92858-5C17-4D6E-8B03-BAADE9B8FBF4}" type="presParOf" srcId="{3B3D441F-A259-4BF4-B881-9DC3033BF63C}" destId="{3D2C9400-CD44-4121-8579-CA1C1F98CF30}" srcOrd="1" destOrd="0" presId="urn:microsoft.com/office/officeart/2005/8/layout/list1"/>
    <dgm:cxn modelId="{413F17F3-9612-4039-B24F-DD32F995E804}" type="presParOf" srcId="{84A65CFD-9B42-423B-9E32-8232B3C499ED}" destId="{554B139D-3542-43B8-8B8F-1840B072C313}" srcOrd="5" destOrd="0" presId="urn:microsoft.com/office/officeart/2005/8/layout/list1"/>
    <dgm:cxn modelId="{C8DFCC7A-E4BD-447B-884E-E5D5D9CADC4F}" type="presParOf" srcId="{84A65CFD-9B42-423B-9E32-8232B3C499ED}" destId="{5B65F782-DC55-437F-861D-86ED73F9DA09}" srcOrd="6" destOrd="0" presId="urn:microsoft.com/office/officeart/2005/8/layout/list1"/>
    <dgm:cxn modelId="{2EAF5F63-D67D-47B6-8BCC-CA7E80C4DAE0}" type="presParOf" srcId="{84A65CFD-9B42-423B-9E32-8232B3C499ED}" destId="{371246C6-B365-4D93-9C02-891B245EFC93}" srcOrd="7" destOrd="0" presId="urn:microsoft.com/office/officeart/2005/8/layout/list1"/>
    <dgm:cxn modelId="{D0DB840C-0C15-4CAA-B84B-844197808EB9}" type="presParOf" srcId="{84A65CFD-9B42-423B-9E32-8232B3C499ED}" destId="{760A43C5-80FC-4C9F-A25B-BEA104E463BE}" srcOrd="8" destOrd="0" presId="urn:microsoft.com/office/officeart/2005/8/layout/list1"/>
    <dgm:cxn modelId="{D50C934F-3A61-479B-8431-E371997D8E23}" type="presParOf" srcId="{760A43C5-80FC-4C9F-A25B-BEA104E463BE}" destId="{E441239C-99DF-44BD-839C-7E3FFAC75386}" srcOrd="0" destOrd="0" presId="urn:microsoft.com/office/officeart/2005/8/layout/list1"/>
    <dgm:cxn modelId="{00DA90F9-77F8-4912-9F02-B06A22CE5DB1}" type="presParOf" srcId="{760A43C5-80FC-4C9F-A25B-BEA104E463BE}" destId="{7D2A6558-715E-4F79-A700-E40D4AE641C6}" srcOrd="1" destOrd="0" presId="urn:microsoft.com/office/officeart/2005/8/layout/list1"/>
    <dgm:cxn modelId="{5E1FF67C-531C-40AD-B242-6699D6F3EE82}" type="presParOf" srcId="{84A65CFD-9B42-423B-9E32-8232B3C499ED}" destId="{1E88EB7B-877A-4F8A-913E-E9ED55FFD14E}" srcOrd="9" destOrd="0" presId="urn:microsoft.com/office/officeart/2005/8/layout/list1"/>
    <dgm:cxn modelId="{209C80C2-BCA6-4F7A-8A2B-D0E4FF770254}" type="presParOf" srcId="{84A65CFD-9B42-423B-9E32-8232B3C499ED}" destId="{48E5B8E3-C632-44A7-9990-0C517C0B030F}" srcOrd="10" destOrd="0" presId="urn:microsoft.com/office/officeart/2005/8/layout/list1"/>
    <dgm:cxn modelId="{0DBBE5B7-1DCB-4E10-87FD-C2D2DAC0D8AF}" type="presParOf" srcId="{84A65CFD-9B42-423B-9E32-8232B3C499ED}" destId="{504A37B0-9BE1-45DA-961C-E5996A6054C6}" srcOrd="11" destOrd="0" presId="urn:microsoft.com/office/officeart/2005/8/layout/list1"/>
    <dgm:cxn modelId="{BA49453A-0BD6-49EB-9F82-00DADF08D29C}" type="presParOf" srcId="{84A65CFD-9B42-423B-9E32-8232B3C499ED}" destId="{4A6D3F63-06CF-4FEF-97C5-A935333C6D6A}" srcOrd="12" destOrd="0" presId="urn:microsoft.com/office/officeart/2005/8/layout/list1"/>
    <dgm:cxn modelId="{AFF5BB22-DE4B-4952-AB24-397C0904AE36}" type="presParOf" srcId="{4A6D3F63-06CF-4FEF-97C5-A935333C6D6A}" destId="{F50D36B2-B0D0-4C64-9A4C-CA502CDDA431}" srcOrd="0" destOrd="0" presId="urn:microsoft.com/office/officeart/2005/8/layout/list1"/>
    <dgm:cxn modelId="{E0D8B219-3742-46B9-9101-396EEB3240C2}" type="presParOf" srcId="{4A6D3F63-06CF-4FEF-97C5-A935333C6D6A}" destId="{70EDDB87-2469-4AC8-98A5-8E100C96229D}" srcOrd="1" destOrd="0" presId="urn:microsoft.com/office/officeart/2005/8/layout/list1"/>
    <dgm:cxn modelId="{408C26D7-3896-4237-BD6E-43815B34BBA6}" type="presParOf" srcId="{84A65CFD-9B42-423B-9E32-8232B3C499ED}" destId="{2114D783-4E67-4AEC-9D5F-EF81BAF5F113}" srcOrd="13" destOrd="0" presId="urn:microsoft.com/office/officeart/2005/8/layout/list1"/>
    <dgm:cxn modelId="{36C5D1F2-6B19-4591-8ADD-51A5159D175F}" type="presParOf" srcId="{84A65CFD-9B42-423B-9E32-8232B3C499ED}" destId="{47DA5000-864A-4FF7-B4D7-A26E031887A8}" srcOrd="14" destOrd="0" presId="urn:microsoft.com/office/officeart/2005/8/layout/list1"/>
    <dgm:cxn modelId="{D38125E7-C5DA-4D94-AB81-1E78D6760A67}" type="presParOf" srcId="{84A65CFD-9B42-423B-9E32-8232B3C499ED}" destId="{27849114-49E4-4B63-86EE-15ADFA7641D8}" srcOrd="15" destOrd="0" presId="urn:microsoft.com/office/officeart/2005/8/layout/list1"/>
    <dgm:cxn modelId="{C7B39703-6A0F-4D9C-A7B7-2461AB704E98}" type="presParOf" srcId="{84A65CFD-9B42-423B-9E32-8232B3C499ED}" destId="{DE37207A-A465-424D-972D-94C78834F747}" srcOrd="16" destOrd="0" presId="urn:microsoft.com/office/officeart/2005/8/layout/list1"/>
    <dgm:cxn modelId="{38EBACA2-4A0F-4A19-8832-AB599292FCC2}" type="presParOf" srcId="{DE37207A-A465-424D-972D-94C78834F747}" destId="{EA6975D6-2E04-46CA-84A3-A0F6F26979AE}" srcOrd="0" destOrd="0" presId="urn:microsoft.com/office/officeart/2005/8/layout/list1"/>
    <dgm:cxn modelId="{D0E8DE1A-8860-413F-80C2-BCB12F5A1C09}" type="presParOf" srcId="{DE37207A-A465-424D-972D-94C78834F747}" destId="{D55E3CB6-5BD9-44A0-A6AA-95572D072BE6}" srcOrd="1" destOrd="0" presId="urn:microsoft.com/office/officeart/2005/8/layout/list1"/>
    <dgm:cxn modelId="{49C838D4-9B78-44BC-856C-C98CADB46E84}" type="presParOf" srcId="{84A65CFD-9B42-423B-9E32-8232B3C499ED}" destId="{05E5778C-C82F-45C0-B56A-8322AEE560E6}" srcOrd="17" destOrd="0" presId="urn:microsoft.com/office/officeart/2005/8/layout/list1"/>
    <dgm:cxn modelId="{5E876078-9643-4915-9A16-78E04DA48BFD}" type="presParOf" srcId="{84A65CFD-9B42-423B-9E32-8232B3C499ED}" destId="{C558DE64-2B22-426D-A537-686BB151F0AD}" srcOrd="18" destOrd="0" presId="urn:microsoft.com/office/officeart/2005/8/layout/list1"/>
    <dgm:cxn modelId="{9F6572C0-F1E2-46F1-823B-CD7EA4753CB7}" type="presParOf" srcId="{84A65CFD-9B42-423B-9E32-8232B3C499ED}" destId="{4F3C036D-3809-4BDC-B942-8C10200D87EE}" srcOrd="19" destOrd="0" presId="urn:microsoft.com/office/officeart/2005/8/layout/list1"/>
    <dgm:cxn modelId="{AC242703-A776-4232-918E-4046B49AA434}" type="presParOf" srcId="{84A65CFD-9B42-423B-9E32-8232B3C499ED}" destId="{58848D2C-7106-4ED5-A923-319A5167772F}" srcOrd="20" destOrd="0" presId="urn:microsoft.com/office/officeart/2005/8/layout/list1"/>
    <dgm:cxn modelId="{5DAC3E05-83E4-4020-A090-7CF344512BF8}" type="presParOf" srcId="{58848D2C-7106-4ED5-A923-319A5167772F}" destId="{98316665-52D0-4DEE-B202-645A753BCC5B}" srcOrd="0" destOrd="0" presId="urn:microsoft.com/office/officeart/2005/8/layout/list1"/>
    <dgm:cxn modelId="{D73F449E-E8CB-48F3-84B4-D375E883D1E8}" type="presParOf" srcId="{58848D2C-7106-4ED5-A923-319A5167772F}" destId="{8623213A-5E61-429F-81E7-BC79E43D96C4}" srcOrd="1" destOrd="0" presId="urn:microsoft.com/office/officeart/2005/8/layout/list1"/>
    <dgm:cxn modelId="{6CBC3AF1-8087-4D9C-8D8C-D633DB92DD04}" type="presParOf" srcId="{84A65CFD-9B42-423B-9E32-8232B3C499ED}" destId="{2A1EA350-4422-4FFA-A151-866FF61374B2}" srcOrd="21" destOrd="0" presId="urn:microsoft.com/office/officeart/2005/8/layout/list1"/>
    <dgm:cxn modelId="{633B5560-10B2-4C25-B9B7-7A27B020DA73}" type="presParOf" srcId="{84A65CFD-9B42-423B-9E32-8232B3C499ED}" destId="{DCBD95A0-4749-47D5-A5ED-CBDA656CEF67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9228B8-6D47-43C0-ABA8-D2FA4BE5BCA7}" type="doc">
      <dgm:prSet loTypeId="urn:microsoft.com/office/officeart/2005/8/layout/list1" loCatId="list" qsTypeId="urn:microsoft.com/office/officeart/2005/8/quickstyle/simple1#5" qsCatId="simple" csTypeId="urn:microsoft.com/office/officeart/2005/8/colors/accent1_2#5" csCatId="accent1" phldr="1"/>
      <dgm:spPr/>
      <dgm:t>
        <a:bodyPr/>
        <a:lstStyle/>
        <a:p>
          <a:endParaRPr lang="en-US"/>
        </a:p>
      </dgm:t>
    </dgm:pt>
    <dgm:pt modelId="{408CC9E2-1AE8-4ACA-A9E8-903AE19D2C69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/>
            <a:t>Definitions and concepts</a:t>
          </a:r>
        </a:p>
      </dgm:t>
    </dgm:pt>
    <dgm:pt modelId="{5791F59C-1ADA-4392-988F-F648E3A7F85B}" type="parTrans" cxnId="{250926BE-05AA-4F1F-B511-233D0B604403}">
      <dgm:prSet/>
      <dgm:spPr/>
      <dgm:t>
        <a:bodyPr/>
        <a:lstStyle/>
        <a:p>
          <a:endParaRPr lang="en-US"/>
        </a:p>
      </dgm:t>
    </dgm:pt>
    <dgm:pt modelId="{C2DEAE43-E151-4597-9B1D-487529D888CF}" type="sibTrans" cxnId="{250926BE-05AA-4F1F-B511-233D0B604403}">
      <dgm:prSet/>
      <dgm:spPr/>
      <dgm:t>
        <a:bodyPr/>
        <a:lstStyle/>
        <a:p>
          <a:endParaRPr lang="en-US"/>
        </a:p>
      </dgm:t>
    </dgm:pt>
    <dgm:pt modelId="{04F8B57C-ED11-44C8-90F3-A3AA7C1692AE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/>
            <a:t>Message ordering and reliability</a:t>
          </a:r>
        </a:p>
      </dgm:t>
    </dgm:pt>
    <dgm:pt modelId="{BBF8A46B-6E71-4A4B-9E5F-C80948D85DA2}" type="parTrans" cxnId="{670E8EE1-4B5C-47CE-8D9A-79B3BFE6D709}">
      <dgm:prSet/>
      <dgm:spPr/>
      <dgm:t>
        <a:bodyPr/>
        <a:lstStyle/>
        <a:p>
          <a:endParaRPr lang="en-US"/>
        </a:p>
      </dgm:t>
    </dgm:pt>
    <dgm:pt modelId="{82299FF6-2175-41B9-8675-9F5B03E78FBD}" type="sibTrans" cxnId="{670E8EE1-4B5C-47CE-8D9A-79B3BFE6D709}">
      <dgm:prSet/>
      <dgm:spPr/>
      <dgm:t>
        <a:bodyPr/>
        <a:lstStyle/>
        <a:p>
          <a:endParaRPr lang="en-US"/>
        </a:p>
      </dgm:t>
    </dgm:pt>
    <dgm:pt modelId="{34BC1E9B-3FAA-4708-AA64-1C2EA650176D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/>
            <a:t>Semantics and syntax</a:t>
          </a:r>
        </a:p>
      </dgm:t>
    </dgm:pt>
    <dgm:pt modelId="{56B2F489-9B62-413B-9897-0DDC781386E0}" type="parTrans" cxnId="{746345CA-F9A0-45C2-AFB9-38BD0751A223}">
      <dgm:prSet/>
      <dgm:spPr/>
      <dgm:t>
        <a:bodyPr/>
        <a:lstStyle/>
        <a:p>
          <a:endParaRPr lang="en-US"/>
        </a:p>
      </dgm:t>
    </dgm:pt>
    <dgm:pt modelId="{F23FF286-AF28-4E07-A953-A782EFD57140}" type="sibTrans" cxnId="{746345CA-F9A0-45C2-AFB9-38BD0751A223}">
      <dgm:prSet/>
      <dgm:spPr/>
      <dgm:t>
        <a:bodyPr/>
        <a:lstStyle/>
        <a:p>
          <a:endParaRPr lang="en-US"/>
        </a:p>
      </dgm:t>
    </dgm:pt>
    <dgm:pt modelId="{E9AB3F74-A5E3-4D37-87D5-2B7ECA849296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/>
            <a:t>Encoding application messages</a:t>
          </a:r>
        </a:p>
      </dgm:t>
    </dgm:pt>
    <dgm:pt modelId="{D12F8AEA-4B4C-4E02-B853-502E29CD6F3E}" type="parTrans" cxnId="{C5F949BE-B3E8-4CD5-9A93-A3D804EDF690}">
      <dgm:prSet/>
      <dgm:spPr/>
      <dgm:t>
        <a:bodyPr/>
        <a:lstStyle/>
        <a:p>
          <a:endParaRPr lang="en-US"/>
        </a:p>
      </dgm:t>
    </dgm:pt>
    <dgm:pt modelId="{C6F91D12-58E0-4CF6-9140-02646DA0D135}" type="sibTrans" cxnId="{C5F949BE-B3E8-4CD5-9A93-A3D804EDF690}">
      <dgm:prSet/>
      <dgm:spPr/>
      <dgm:t>
        <a:bodyPr/>
        <a:lstStyle/>
        <a:p>
          <a:endParaRPr lang="en-US"/>
        </a:p>
      </dgm:t>
    </dgm:pt>
    <dgm:pt modelId="{DDA18B2C-5406-4841-8A2D-6B7E556B1F2D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/>
            <a:t>Vertical communication on the source host</a:t>
          </a:r>
        </a:p>
      </dgm:t>
    </dgm:pt>
    <dgm:pt modelId="{DE770959-9F9C-40CA-AC18-17A1E612BC31}" type="parTrans" cxnId="{AB6EAD09-F588-47FE-B98A-F3BAA44822D2}">
      <dgm:prSet/>
      <dgm:spPr/>
      <dgm:t>
        <a:bodyPr/>
        <a:lstStyle/>
        <a:p>
          <a:endParaRPr lang="en-US"/>
        </a:p>
      </dgm:t>
    </dgm:pt>
    <dgm:pt modelId="{31646C36-D375-4299-B621-2003FECF24EA}" type="sibTrans" cxnId="{AB6EAD09-F588-47FE-B98A-F3BAA44822D2}">
      <dgm:prSet/>
      <dgm:spPr/>
      <dgm:t>
        <a:bodyPr/>
        <a:lstStyle/>
        <a:p>
          <a:endParaRPr lang="en-US"/>
        </a:p>
      </dgm:t>
    </dgm:pt>
    <dgm:pt modelId="{942A6C6D-36D0-4EF3-9460-875CE1F9DC81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/>
            <a:t>Standards architectures</a:t>
          </a:r>
        </a:p>
      </dgm:t>
    </dgm:pt>
    <dgm:pt modelId="{473E5A79-A15A-4A67-A9B7-2C6C3D096F0A}" type="parTrans" cxnId="{4C5646FC-96C7-4C48-8A08-EA23DD4ABB17}">
      <dgm:prSet/>
      <dgm:spPr/>
      <dgm:t>
        <a:bodyPr/>
        <a:lstStyle/>
        <a:p>
          <a:endParaRPr lang="en-US"/>
        </a:p>
      </dgm:t>
    </dgm:pt>
    <dgm:pt modelId="{BACDD623-22E4-4E6A-BAA1-496C5BA288C3}" type="sibTrans" cxnId="{4C5646FC-96C7-4C48-8A08-EA23DD4ABB17}">
      <dgm:prSet/>
      <dgm:spPr/>
      <dgm:t>
        <a:bodyPr/>
        <a:lstStyle/>
        <a:p>
          <a:endParaRPr lang="en-US"/>
        </a:p>
      </dgm:t>
    </dgm:pt>
    <dgm:pt modelId="{84A65CFD-9B42-423B-9E32-8232B3C499ED}" type="pres">
      <dgm:prSet presAssocID="{FA9228B8-6D47-43C0-ABA8-D2FA4BE5BCA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972434-9942-4770-817B-090AE9268432}" type="pres">
      <dgm:prSet presAssocID="{408CC9E2-1AE8-4ACA-A9E8-903AE19D2C69}" presName="parentLin" presStyleCnt="0"/>
      <dgm:spPr/>
    </dgm:pt>
    <dgm:pt modelId="{C9394F8B-E330-47A2-8A75-32779E172DE5}" type="pres">
      <dgm:prSet presAssocID="{408CC9E2-1AE8-4ACA-A9E8-903AE19D2C69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370B345A-BD16-4072-8E9A-A32A1299AD9A}" type="pres">
      <dgm:prSet presAssocID="{408CC9E2-1AE8-4ACA-A9E8-903AE19D2C69}" presName="parentText" presStyleLbl="node1" presStyleIdx="0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8B094C-3781-4C1B-93C4-DBA9CD0D07AC}" type="pres">
      <dgm:prSet presAssocID="{408CC9E2-1AE8-4ACA-A9E8-903AE19D2C69}" presName="negativeSpace" presStyleCnt="0"/>
      <dgm:spPr/>
    </dgm:pt>
    <dgm:pt modelId="{8BA8BF57-6337-4816-830F-12E532E27604}" type="pres">
      <dgm:prSet presAssocID="{408CC9E2-1AE8-4ACA-A9E8-903AE19D2C69}" presName="childText" presStyleLbl="conFgAcc1" presStyleIdx="0" presStyleCnt="6">
        <dgm:presLayoutVars>
          <dgm:bulletEnabled val="1"/>
        </dgm:presLayoutVars>
      </dgm:prSet>
      <dgm:spPr/>
    </dgm:pt>
    <dgm:pt modelId="{4333AB9A-D7C8-4C32-A18A-43BE6BEF9FE1}" type="pres">
      <dgm:prSet presAssocID="{C2DEAE43-E151-4597-9B1D-487529D888CF}" presName="spaceBetweenRectangles" presStyleCnt="0"/>
      <dgm:spPr/>
    </dgm:pt>
    <dgm:pt modelId="{3B3D441F-A259-4BF4-B881-9DC3033BF63C}" type="pres">
      <dgm:prSet presAssocID="{04F8B57C-ED11-44C8-90F3-A3AA7C1692AE}" presName="parentLin" presStyleCnt="0"/>
      <dgm:spPr/>
    </dgm:pt>
    <dgm:pt modelId="{69E45FF5-4D8E-418F-9CED-A5C946FD7A54}" type="pres">
      <dgm:prSet presAssocID="{04F8B57C-ED11-44C8-90F3-A3AA7C1692AE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3D2C9400-CD44-4121-8579-CA1C1F98CF30}" type="pres">
      <dgm:prSet presAssocID="{04F8B57C-ED11-44C8-90F3-A3AA7C1692AE}" presName="parentText" presStyleLbl="node1" presStyleIdx="1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B139D-3542-43B8-8B8F-1840B072C313}" type="pres">
      <dgm:prSet presAssocID="{04F8B57C-ED11-44C8-90F3-A3AA7C1692AE}" presName="negativeSpace" presStyleCnt="0"/>
      <dgm:spPr/>
    </dgm:pt>
    <dgm:pt modelId="{5B65F782-DC55-437F-861D-86ED73F9DA09}" type="pres">
      <dgm:prSet presAssocID="{04F8B57C-ED11-44C8-90F3-A3AA7C1692AE}" presName="childText" presStyleLbl="conFgAcc1" presStyleIdx="1" presStyleCnt="6">
        <dgm:presLayoutVars>
          <dgm:bulletEnabled val="1"/>
        </dgm:presLayoutVars>
      </dgm:prSet>
      <dgm:spPr/>
    </dgm:pt>
    <dgm:pt modelId="{371246C6-B365-4D93-9C02-891B245EFC93}" type="pres">
      <dgm:prSet presAssocID="{82299FF6-2175-41B9-8675-9F5B03E78FBD}" presName="spaceBetweenRectangles" presStyleCnt="0"/>
      <dgm:spPr/>
    </dgm:pt>
    <dgm:pt modelId="{760A43C5-80FC-4C9F-A25B-BEA104E463BE}" type="pres">
      <dgm:prSet presAssocID="{34BC1E9B-3FAA-4708-AA64-1C2EA650176D}" presName="parentLin" presStyleCnt="0"/>
      <dgm:spPr/>
    </dgm:pt>
    <dgm:pt modelId="{E441239C-99DF-44BD-839C-7E3FFAC75386}" type="pres">
      <dgm:prSet presAssocID="{34BC1E9B-3FAA-4708-AA64-1C2EA650176D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7D2A6558-715E-4F79-A700-E40D4AE641C6}" type="pres">
      <dgm:prSet presAssocID="{34BC1E9B-3FAA-4708-AA64-1C2EA650176D}" presName="parentText" presStyleLbl="node1" presStyleIdx="2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88EB7B-877A-4F8A-913E-E9ED55FFD14E}" type="pres">
      <dgm:prSet presAssocID="{34BC1E9B-3FAA-4708-AA64-1C2EA650176D}" presName="negativeSpace" presStyleCnt="0"/>
      <dgm:spPr/>
    </dgm:pt>
    <dgm:pt modelId="{48E5B8E3-C632-44A7-9990-0C517C0B030F}" type="pres">
      <dgm:prSet presAssocID="{34BC1E9B-3FAA-4708-AA64-1C2EA650176D}" presName="childText" presStyleLbl="conFgAcc1" presStyleIdx="2" presStyleCnt="6">
        <dgm:presLayoutVars>
          <dgm:bulletEnabled val="1"/>
        </dgm:presLayoutVars>
      </dgm:prSet>
      <dgm:spPr/>
    </dgm:pt>
    <dgm:pt modelId="{504A37B0-9BE1-45DA-961C-E5996A6054C6}" type="pres">
      <dgm:prSet presAssocID="{F23FF286-AF28-4E07-A953-A782EFD57140}" presName="spaceBetweenRectangles" presStyleCnt="0"/>
      <dgm:spPr/>
    </dgm:pt>
    <dgm:pt modelId="{4A6D3F63-06CF-4FEF-97C5-A935333C6D6A}" type="pres">
      <dgm:prSet presAssocID="{E9AB3F74-A5E3-4D37-87D5-2B7ECA849296}" presName="parentLin" presStyleCnt="0"/>
      <dgm:spPr/>
    </dgm:pt>
    <dgm:pt modelId="{F50D36B2-B0D0-4C64-9A4C-CA502CDDA431}" type="pres">
      <dgm:prSet presAssocID="{E9AB3F74-A5E3-4D37-87D5-2B7ECA849296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70EDDB87-2469-4AC8-98A5-8E100C96229D}" type="pres">
      <dgm:prSet presAssocID="{E9AB3F74-A5E3-4D37-87D5-2B7ECA849296}" presName="parentText" presStyleLbl="node1" presStyleIdx="3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4D783-4E67-4AEC-9D5F-EF81BAF5F113}" type="pres">
      <dgm:prSet presAssocID="{E9AB3F74-A5E3-4D37-87D5-2B7ECA849296}" presName="negativeSpace" presStyleCnt="0"/>
      <dgm:spPr/>
    </dgm:pt>
    <dgm:pt modelId="{47DA5000-864A-4FF7-B4D7-A26E031887A8}" type="pres">
      <dgm:prSet presAssocID="{E9AB3F74-A5E3-4D37-87D5-2B7ECA849296}" presName="childText" presStyleLbl="conFgAcc1" presStyleIdx="3" presStyleCnt="6">
        <dgm:presLayoutVars>
          <dgm:bulletEnabled val="1"/>
        </dgm:presLayoutVars>
      </dgm:prSet>
      <dgm:spPr/>
    </dgm:pt>
    <dgm:pt modelId="{27849114-49E4-4B63-86EE-15ADFA7641D8}" type="pres">
      <dgm:prSet presAssocID="{C6F91D12-58E0-4CF6-9140-02646DA0D135}" presName="spaceBetweenRectangles" presStyleCnt="0"/>
      <dgm:spPr/>
    </dgm:pt>
    <dgm:pt modelId="{DE37207A-A465-424D-972D-94C78834F747}" type="pres">
      <dgm:prSet presAssocID="{DDA18B2C-5406-4841-8A2D-6B7E556B1F2D}" presName="parentLin" presStyleCnt="0"/>
      <dgm:spPr/>
    </dgm:pt>
    <dgm:pt modelId="{EA6975D6-2E04-46CA-84A3-A0F6F26979AE}" type="pres">
      <dgm:prSet presAssocID="{DDA18B2C-5406-4841-8A2D-6B7E556B1F2D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D55E3CB6-5BD9-44A0-A6AA-95572D072BE6}" type="pres">
      <dgm:prSet presAssocID="{DDA18B2C-5406-4841-8A2D-6B7E556B1F2D}" presName="parentText" presStyleLbl="node1" presStyleIdx="4" presStyleCnt="6" custScaleX="142857" custScaleY="1480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E5778C-C82F-45C0-B56A-8322AEE560E6}" type="pres">
      <dgm:prSet presAssocID="{DDA18B2C-5406-4841-8A2D-6B7E556B1F2D}" presName="negativeSpace" presStyleCnt="0"/>
      <dgm:spPr/>
    </dgm:pt>
    <dgm:pt modelId="{C558DE64-2B22-426D-A537-686BB151F0AD}" type="pres">
      <dgm:prSet presAssocID="{DDA18B2C-5406-4841-8A2D-6B7E556B1F2D}" presName="childText" presStyleLbl="conFgAcc1" presStyleIdx="4" presStyleCnt="6">
        <dgm:presLayoutVars>
          <dgm:bulletEnabled val="1"/>
        </dgm:presLayoutVars>
      </dgm:prSet>
      <dgm:spPr/>
    </dgm:pt>
    <dgm:pt modelId="{4F3C036D-3809-4BDC-B942-8C10200D87EE}" type="pres">
      <dgm:prSet presAssocID="{31646C36-D375-4299-B621-2003FECF24EA}" presName="spaceBetweenRectangles" presStyleCnt="0"/>
      <dgm:spPr/>
    </dgm:pt>
    <dgm:pt modelId="{58848D2C-7106-4ED5-A923-319A5167772F}" type="pres">
      <dgm:prSet presAssocID="{942A6C6D-36D0-4EF3-9460-875CE1F9DC81}" presName="parentLin" presStyleCnt="0"/>
      <dgm:spPr/>
    </dgm:pt>
    <dgm:pt modelId="{98316665-52D0-4DEE-B202-645A753BCC5B}" type="pres">
      <dgm:prSet presAssocID="{942A6C6D-36D0-4EF3-9460-875CE1F9DC81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8623213A-5E61-429F-81E7-BC79E43D96C4}" type="pres">
      <dgm:prSet presAssocID="{942A6C6D-36D0-4EF3-9460-875CE1F9DC81}" presName="parentText" presStyleLbl="node1" presStyleIdx="5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1EA350-4422-4FFA-A151-866FF61374B2}" type="pres">
      <dgm:prSet presAssocID="{942A6C6D-36D0-4EF3-9460-875CE1F9DC81}" presName="negativeSpace" presStyleCnt="0"/>
      <dgm:spPr/>
    </dgm:pt>
    <dgm:pt modelId="{DCBD95A0-4749-47D5-A5ED-CBDA656CEF67}" type="pres">
      <dgm:prSet presAssocID="{942A6C6D-36D0-4EF3-9460-875CE1F9DC81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3E639C34-96C6-46D8-B6C5-2E014EC2C649}" type="presOf" srcId="{942A6C6D-36D0-4EF3-9460-875CE1F9DC81}" destId="{98316665-52D0-4DEE-B202-645A753BCC5B}" srcOrd="0" destOrd="0" presId="urn:microsoft.com/office/officeart/2005/8/layout/list1"/>
    <dgm:cxn modelId="{5CE7673B-458C-451C-8355-17FA5D8E8F00}" type="presOf" srcId="{408CC9E2-1AE8-4ACA-A9E8-903AE19D2C69}" destId="{370B345A-BD16-4072-8E9A-A32A1299AD9A}" srcOrd="1" destOrd="0" presId="urn:microsoft.com/office/officeart/2005/8/layout/list1"/>
    <dgm:cxn modelId="{AB6EAD09-F588-47FE-B98A-F3BAA44822D2}" srcId="{FA9228B8-6D47-43C0-ABA8-D2FA4BE5BCA7}" destId="{DDA18B2C-5406-4841-8A2D-6B7E556B1F2D}" srcOrd="4" destOrd="0" parTransId="{DE770959-9F9C-40CA-AC18-17A1E612BC31}" sibTransId="{31646C36-D375-4299-B621-2003FECF24EA}"/>
    <dgm:cxn modelId="{EA7BF37D-2E07-4780-A3A0-EAB2C76D43A3}" type="presOf" srcId="{DDA18B2C-5406-4841-8A2D-6B7E556B1F2D}" destId="{EA6975D6-2E04-46CA-84A3-A0F6F26979AE}" srcOrd="0" destOrd="0" presId="urn:microsoft.com/office/officeart/2005/8/layout/list1"/>
    <dgm:cxn modelId="{90A128BA-DDD0-44CB-A975-BB910F61C17D}" type="presOf" srcId="{E9AB3F74-A5E3-4D37-87D5-2B7ECA849296}" destId="{F50D36B2-B0D0-4C64-9A4C-CA502CDDA431}" srcOrd="0" destOrd="0" presId="urn:microsoft.com/office/officeart/2005/8/layout/list1"/>
    <dgm:cxn modelId="{250926BE-05AA-4F1F-B511-233D0B604403}" srcId="{FA9228B8-6D47-43C0-ABA8-D2FA4BE5BCA7}" destId="{408CC9E2-1AE8-4ACA-A9E8-903AE19D2C69}" srcOrd="0" destOrd="0" parTransId="{5791F59C-1ADA-4392-988F-F648E3A7F85B}" sibTransId="{C2DEAE43-E151-4597-9B1D-487529D888CF}"/>
    <dgm:cxn modelId="{C5F949BE-B3E8-4CD5-9A93-A3D804EDF690}" srcId="{FA9228B8-6D47-43C0-ABA8-D2FA4BE5BCA7}" destId="{E9AB3F74-A5E3-4D37-87D5-2B7ECA849296}" srcOrd="3" destOrd="0" parTransId="{D12F8AEA-4B4C-4E02-B853-502E29CD6F3E}" sibTransId="{C6F91D12-58E0-4CF6-9140-02646DA0D135}"/>
    <dgm:cxn modelId="{F61F3D97-1DF8-48E7-B5B5-F310AA7AD388}" type="presOf" srcId="{34BC1E9B-3FAA-4708-AA64-1C2EA650176D}" destId="{E441239C-99DF-44BD-839C-7E3FFAC75386}" srcOrd="0" destOrd="0" presId="urn:microsoft.com/office/officeart/2005/8/layout/list1"/>
    <dgm:cxn modelId="{746345CA-F9A0-45C2-AFB9-38BD0751A223}" srcId="{FA9228B8-6D47-43C0-ABA8-D2FA4BE5BCA7}" destId="{34BC1E9B-3FAA-4708-AA64-1C2EA650176D}" srcOrd="2" destOrd="0" parTransId="{56B2F489-9B62-413B-9897-0DDC781386E0}" sibTransId="{F23FF286-AF28-4E07-A953-A782EFD57140}"/>
    <dgm:cxn modelId="{DEA19554-2050-4382-B9D9-A8028307036E}" type="presOf" srcId="{04F8B57C-ED11-44C8-90F3-A3AA7C1692AE}" destId="{3D2C9400-CD44-4121-8579-CA1C1F98CF30}" srcOrd="1" destOrd="0" presId="urn:microsoft.com/office/officeart/2005/8/layout/list1"/>
    <dgm:cxn modelId="{A4A61394-BAC2-4F12-8CFC-EADE99FED50B}" type="presOf" srcId="{942A6C6D-36D0-4EF3-9460-875CE1F9DC81}" destId="{8623213A-5E61-429F-81E7-BC79E43D96C4}" srcOrd="1" destOrd="0" presId="urn:microsoft.com/office/officeart/2005/8/layout/list1"/>
    <dgm:cxn modelId="{F22F96DB-F08F-4D6D-9859-07B0269752DB}" type="presOf" srcId="{FA9228B8-6D47-43C0-ABA8-D2FA4BE5BCA7}" destId="{84A65CFD-9B42-423B-9E32-8232B3C499ED}" srcOrd="0" destOrd="0" presId="urn:microsoft.com/office/officeart/2005/8/layout/list1"/>
    <dgm:cxn modelId="{1DF9FEFE-FAAD-4D39-AA69-B4418C57180F}" type="presOf" srcId="{04F8B57C-ED11-44C8-90F3-A3AA7C1692AE}" destId="{69E45FF5-4D8E-418F-9CED-A5C946FD7A54}" srcOrd="0" destOrd="0" presId="urn:microsoft.com/office/officeart/2005/8/layout/list1"/>
    <dgm:cxn modelId="{4C5646FC-96C7-4C48-8A08-EA23DD4ABB17}" srcId="{FA9228B8-6D47-43C0-ABA8-D2FA4BE5BCA7}" destId="{942A6C6D-36D0-4EF3-9460-875CE1F9DC81}" srcOrd="5" destOrd="0" parTransId="{473E5A79-A15A-4A67-A9B7-2C6C3D096F0A}" sibTransId="{BACDD623-22E4-4E6A-BAA1-496C5BA288C3}"/>
    <dgm:cxn modelId="{16C94949-EB33-42D2-96E6-424C590920BA}" type="presOf" srcId="{DDA18B2C-5406-4841-8A2D-6B7E556B1F2D}" destId="{D55E3CB6-5BD9-44A0-A6AA-95572D072BE6}" srcOrd="1" destOrd="0" presId="urn:microsoft.com/office/officeart/2005/8/layout/list1"/>
    <dgm:cxn modelId="{FB801F72-615C-4DED-A07D-882179D8BC3F}" type="presOf" srcId="{34BC1E9B-3FAA-4708-AA64-1C2EA650176D}" destId="{7D2A6558-715E-4F79-A700-E40D4AE641C6}" srcOrd="1" destOrd="0" presId="urn:microsoft.com/office/officeart/2005/8/layout/list1"/>
    <dgm:cxn modelId="{12AFFD6C-4B15-4C38-A51C-5042F7F53264}" type="presOf" srcId="{408CC9E2-1AE8-4ACA-A9E8-903AE19D2C69}" destId="{C9394F8B-E330-47A2-8A75-32779E172DE5}" srcOrd="0" destOrd="0" presId="urn:microsoft.com/office/officeart/2005/8/layout/list1"/>
    <dgm:cxn modelId="{670E8EE1-4B5C-47CE-8D9A-79B3BFE6D709}" srcId="{FA9228B8-6D47-43C0-ABA8-D2FA4BE5BCA7}" destId="{04F8B57C-ED11-44C8-90F3-A3AA7C1692AE}" srcOrd="1" destOrd="0" parTransId="{BBF8A46B-6E71-4A4B-9E5F-C80948D85DA2}" sibTransId="{82299FF6-2175-41B9-8675-9F5B03E78FBD}"/>
    <dgm:cxn modelId="{427733DB-94CB-4ABB-8BE7-0F7A718356D6}" type="presOf" srcId="{E9AB3F74-A5E3-4D37-87D5-2B7ECA849296}" destId="{70EDDB87-2469-4AC8-98A5-8E100C96229D}" srcOrd="1" destOrd="0" presId="urn:microsoft.com/office/officeart/2005/8/layout/list1"/>
    <dgm:cxn modelId="{700D60E1-E10F-4B0B-98CB-6D468E98C518}" type="presParOf" srcId="{84A65CFD-9B42-423B-9E32-8232B3C499ED}" destId="{56972434-9942-4770-817B-090AE9268432}" srcOrd="0" destOrd="0" presId="urn:microsoft.com/office/officeart/2005/8/layout/list1"/>
    <dgm:cxn modelId="{4A568B7C-B1B2-4FDA-A81D-16EA7EBD4F82}" type="presParOf" srcId="{56972434-9942-4770-817B-090AE9268432}" destId="{C9394F8B-E330-47A2-8A75-32779E172DE5}" srcOrd="0" destOrd="0" presId="urn:microsoft.com/office/officeart/2005/8/layout/list1"/>
    <dgm:cxn modelId="{C65AD822-8DC8-406D-BBE7-E4F0CF8227B3}" type="presParOf" srcId="{56972434-9942-4770-817B-090AE9268432}" destId="{370B345A-BD16-4072-8E9A-A32A1299AD9A}" srcOrd="1" destOrd="0" presId="urn:microsoft.com/office/officeart/2005/8/layout/list1"/>
    <dgm:cxn modelId="{1594D05B-739C-4183-9ABB-78D2FC61AB7B}" type="presParOf" srcId="{84A65CFD-9B42-423B-9E32-8232B3C499ED}" destId="{CB8B094C-3781-4C1B-93C4-DBA9CD0D07AC}" srcOrd="1" destOrd="0" presId="urn:microsoft.com/office/officeart/2005/8/layout/list1"/>
    <dgm:cxn modelId="{03E20213-0A07-4A17-9881-AE052EAA01DF}" type="presParOf" srcId="{84A65CFD-9B42-423B-9E32-8232B3C499ED}" destId="{8BA8BF57-6337-4816-830F-12E532E27604}" srcOrd="2" destOrd="0" presId="urn:microsoft.com/office/officeart/2005/8/layout/list1"/>
    <dgm:cxn modelId="{F9BCBFDF-3297-422C-B542-47D00BF50AED}" type="presParOf" srcId="{84A65CFD-9B42-423B-9E32-8232B3C499ED}" destId="{4333AB9A-D7C8-4C32-A18A-43BE6BEF9FE1}" srcOrd="3" destOrd="0" presId="urn:microsoft.com/office/officeart/2005/8/layout/list1"/>
    <dgm:cxn modelId="{A8ADD550-DC95-45B2-8334-01EE5B1E485B}" type="presParOf" srcId="{84A65CFD-9B42-423B-9E32-8232B3C499ED}" destId="{3B3D441F-A259-4BF4-B881-9DC3033BF63C}" srcOrd="4" destOrd="0" presId="urn:microsoft.com/office/officeart/2005/8/layout/list1"/>
    <dgm:cxn modelId="{25E89CF4-C18D-4719-BAAF-1510B77A6F62}" type="presParOf" srcId="{3B3D441F-A259-4BF4-B881-9DC3033BF63C}" destId="{69E45FF5-4D8E-418F-9CED-A5C946FD7A54}" srcOrd="0" destOrd="0" presId="urn:microsoft.com/office/officeart/2005/8/layout/list1"/>
    <dgm:cxn modelId="{9C6C3E5F-E6D1-488E-898A-964686C15DBB}" type="presParOf" srcId="{3B3D441F-A259-4BF4-B881-9DC3033BF63C}" destId="{3D2C9400-CD44-4121-8579-CA1C1F98CF30}" srcOrd="1" destOrd="0" presId="urn:microsoft.com/office/officeart/2005/8/layout/list1"/>
    <dgm:cxn modelId="{8B143147-D4B1-4BB0-94AA-2D124D8E9A8E}" type="presParOf" srcId="{84A65CFD-9B42-423B-9E32-8232B3C499ED}" destId="{554B139D-3542-43B8-8B8F-1840B072C313}" srcOrd="5" destOrd="0" presId="urn:microsoft.com/office/officeart/2005/8/layout/list1"/>
    <dgm:cxn modelId="{BFFF2F9D-96BE-437A-BFC6-F3A60DA9E8D9}" type="presParOf" srcId="{84A65CFD-9B42-423B-9E32-8232B3C499ED}" destId="{5B65F782-DC55-437F-861D-86ED73F9DA09}" srcOrd="6" destOrd="0" presId="urn:microsoft.com/office/officeart/2005/8/layout/list1"/>
    <dgm:cxn modelId="{DA36F74D-7659-4A15-9F42-951A1B4A5DBC}" type="presParOf" srcId="{84A65CFD-9B42-423B-9E32-8232B3C499ED}" destId="{371246C6-B365-4D93-9C02-891B245EFC93}" srcOrd="7" destOrd="0" presId="urn:microsoft.com/office/officeart/2005/8/layout/list1"/>
    <dgm:cxn modelId="{DB17DAB3-9928-43E8-8387-AE6A95751F2E}" type="presParOf" srcId="{84A65CFD-9B42-423B-9E32-8232B3C499ED}" destId="{760A43C5-80FC-4C9F-A25B-BEA104E463BE}" srcOrd="8" destOrd="0" presId="urn:microsoft.com/office/officeart/2005/8/layout/list1"/>
    <dgm:cxn modelId="{D53BEBC2-974F-430B-BEDA-6511F71DE717}" type="presParOf" srcId="{760A43C5-80FC-4C9F-A25B-BEA104E463BE}" destId="{E441239C-99DF-44BD-839C-7E3FFAC75386}" srcOrd="0" destOrd="0" presId="urn:microsoft.com/office/officeart/2005/8/layout/list1"/>
    <dgm:cxn modelId="{1F5AEF42-1A35-4D8D-BF36-AEB4537FB52E}" type="presParOf" srcId="{760A43C5-80FC-4C9F-A25B-BEA104E463BE}" destId="{7D2A6558-715E-4F79-A700-E40D4AE641C6}" srcOrd="1" destOrd="0" presId="urn:microsoft.com/office/officeart/2005/8/layout/list1"/>
    <dgm:cxn modelId="{DF18AE01-F5D6-4895-B7DD-10F622160868}" type="presParOf" srcId="{84A65CFD-9B42-423B-9E32-8232B3C499ED}" destId="{1E88EB7B-877A-4F8A-913E-E9ED55FFD14E}" srcOrd="9" destOrd="0" presId="urn:microsoft.com/office/officeart/2005/8/layout/list1"/>
    <dgm:cxn modelId="{CD10EE45-1485-4E0E-BD89-A8A93443BE78}" type="presParOf" srcId="{84A65CFD-9B42-423B-9E32-8232B3C499ED}" destId="{48E5B8E3-C632-44A7-9990-0C517C0B030F}" srcOrd="10" destOrd="0" presId="urn:microsoft.com/office/officeart/2005/8/layout/list1"/>
    <dgm:cxn modelId="{655761FB-5B76-4637-9371-38B9218DCFC3}" type="presParOf" srcId="{84A65CFD-9B42-423B-9E32-8232B3C499ED}" destId="{504A37B0-9BE1-45DA-961C-E5996A6054C6}" srcOrd="11" destOrd="0" presId="urn:microsoft.com/office/officeart/2005/8/layout/list1"/>
    <dgm:cxn modelId="{FBB61DBF-CDF2-407D-B9E9-8322C1D6C49A}" type="presParOf" srcId="{84A65CFD-9B42-423B-9E32-8232B3C499ED}" destId="{4A6D3F63-06CF-4FEF-97C5-A935333C6D6A}" srcOrd="12" destOrd="0" presId="urn:microsoft.com/office/officeart/2005/8/layout/list1"/>
    <dgm:cxn modelId="{42BDCA58-E89D-46BB-B9EE-AECD9E20E6BF}" type="presParOf" srcId="{4A6D3F63-06CF-4FEF-97C5-A935333C6D6A}" destId="{F50D36B2-B0D0-4C64-9A4C-CA502CDDA431}" srcOrd="0" destOrd="0" presId="urn:microsoft.com/office/officeart/2005/8/layout/list1"/>
    <dgm:cxn modelId="{549A4429-E6D4-436A-9B8A-4EF2418F2B8F}" type="presParOf" srcId="{4A6D3F63-06CF-4FEF-97C5-A935333C6D6A}" destId="{70EDDB87-2469-4AC8-98A5-8E100C96229D}" srcOrd="1" destOrd="0" presId="urn:microsoft.com/office/officeart/2005/8/layout/list1"/>
    <dgm:cxn modelId="{E8C6F682-7ED0-48F1-9A3C-926F0B366E4F}" type="presParOf" srcId="{84A65CFD-9B42-423B-9E32-8232B3C499ED}" destId="{2114D783-4E67-4AEC-9D5F-EF81BAF5F113}" srcOrd="13" destOrd="0" presId="urn:microsoft.com/office/officeart/2005/8/layout/list1"/>
    <dgm:cxn modelId="{288336AF-B3FB-46D4-90D3-7531BCE70B47}" type="presParOf" srcId="{84A65CFD-9B42-423B-9E32-8232B3C499ED}" destId="{47DA5000-864A-4FF7-B4D7-A26E031887A8}" srcOrd="14" destOrd="0" presId="urn:microsoft.com/office/officeart/2005/8/layout/list1"/>
    <dgm:cxn modelId="{7A96C3AC-753E-4431-B12C-53B158C3B3B8}" type="presParOf" srcId="{84A65CFD-9B42-423B-9E32-8232B3C499ED}" destId="{27849114-49E4-4B63-86EE-15ADFA7641D8}" srcOrd="15" destOrd="0" presId="urn:microsoft.com/office/officeart/2005/8/layout/list1"/>
    <dgm:cxn modelId="{B22B4EF1-3305-4365-A75B-06D716A26041}" type="presParOf" srcId="{84A65CFD-9B42-423B-9E32-8232B3C499ED}" destId="{DE37207A-A465-424D-972D-94C78834F747}" srcOrd="16" destOrd="0" presId="urn:microsoft.com/office/officeart/2005/8/layout/list1"/>
    <dgm:cxn modelId="{4DB9613C-9972-4875-A3C9-010541422DA9}" type="presParOf" srcId="{DE37207A-A465-424D-972D-94C78834F747}" destId="{EA6975D6-2E04-46CA-84A3-A0F6F26979AE}" srcOrd="0" destOrd="0" presId="urn:microsoft.com/office/officeart/2005/8/layout/list1"/>
    <dgm:cxn modelId="{6FFCBC22-72B1-4950-A4FD-B2E29D60B2A9}" type="presParOf" srcId="{DE37207A-A465-424D-972D-94C78834F747}" destId="{D55E3CB6-5BD9-44A0-A6AA-95572D072BE6}" srcOrd="1" destOrd="0" presId="urn:microsoft.com/office/officeart/2005/8/layout/list1"/>
    <dgm:cxn modelId="{560D6AC1-B0B9-4C23-935F-66098F34CAFD}" type="presParOf" srcId="{84A65CFD-9B42-423B-9E32-8232B3C499ED}" destId="{05E5778C-C82F-45C0-B56A-8322AEE560E6}" srcOrd="17" destOrd="0" presId="urn:microsoft.com/office/officeart/2005/8/layout/list1"/>
    <dgm:cxn modelId="{EF776091-9F99-4298-AEBD-078A39DC4D78}" type="presParOf" srcId="{84A65CFD-9B42-423B-9E32-8232B3C499ED}" destId="{C558DE64-2B22-426D-A537-686BB151F0AD}" srcOrd="18" destOrd="0" presId="urn:microsoft.com/office/officeart/2005/8/layout/list1"/>
    <dgm:cxn modelId="{E021ED14-7D99-4908-B728-78AECE713D9D}" type="presParOf" srcId="{84A65CFD-9B42-423B-9E32-8232B3C499ED}" destId="{4F3C036D-3809-4BDC-B942-8C10200D87EE}" srcOrd="19" destOrd="0" presId="urn:microsoft.com/office/officeart/2005/8/layout/list1"/>
    <dgm:cxn modelId="{BAFD1C73-30D2-40B7-8AE8-FB0E4F06939D}" type="presParOf" srcId="{84A65CFD-9B42-423B-9E32-8232B3C499ED}" destId="{58848D2C-7106-4ED5-A923-319A5167772F}" srcOrd="20" destOrd="0" presId="urn:microsoft.com/office/officeart/2005/8/layout/list1"/>
    <dgm:cxn modelId="{03684788-A67B-4362-90D6-DA26109CF2F0}" type="presParOf" srcId="{58848D2C-7106-4ED5-A923-319A5167772F}" destId="{98316665-52D0-4DEE-B202-645A753BCC5B}" srcOrd="0" destOrd="0" presId="urn:microsoft.com/office/officeart/2005/8/layout/list1"/>
    <dgm:cxn modelId="{5F0C766F-2106-4826-A02B-60A8B48830B8}" type="presParOf" srcId="{58848D2C-7106-4ED5-A923-319A5167772F}" destId="{8623213A-5E61-429F-81E7-BC79E43D96C4}" srcOrd="1" destOrd="0" presId="urn:microsoft.com/office/officeart/2005/8/layout/list1"/>
    <dgm:cxn modelId="{23672E7D-A96F-49B7-9E25-3F630F0A7C5A}" type="presParOf" srcId="{84A65CFD-9B42-423B-9E32-8232B3C499ED}" destId="{2A1EA350-4422-4FFA-A151-866FF61374B2}" srcOrd="21" destOrd="0" presId="urn:microsoft.com/office/officeart/2005/8/layout/list1"/>
    <dgm:cxn modelId="{8B898FFB-0833-4BD0-A3B9-27987A54505C}" type="presParOf" srcId="{84A65CFD-9B42-423B-9E32-8232B3C499ED}" destId="{DCBD95A0-4749-47D5-A5ED-CBDA656CEF67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9228B8-6D47-43C0-ABA8-D2FA4BE5BCA7}" type="doc">
      <dgm:prSet loTypeId="urn:microsoft.com/office/officeart/2005/8/layout/list1" loCatId="list" qsTypeId="urn:microsoft.com/office/officeart/2005/8/quickstyle/simple1#6" qsCatId="simple" csTypeId="urn:microsoft.com/office/officeart/2005/8/colors/accent1_2#6" csCatId="accent1" phldr="1"/>
      <dgm:spPr/>
      <dgm:t>
        <a:bodyPr/>
        <a:lstStyle/>
        <a:p>
          <a:endParaRPr lang="en-US"/>
        </a:p>
      </dgm:t>
    </dgm:pt>
    <dgm:pt modelId="{408CC9E2-1AE8-4ACA-A9E8-903AE19D2C69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/>
            <a:t>Definitions and concepts</a:t>
          </a:r>
        </a:p>
      </dgm:t>
    </dgm:pt>
    <dgm:pt modelId="{5791F59C-1ADA-4392-988F-F648E3A7F85B}" type="parTrans" cxnId="{250926BE-05AA-4F1F-B511-233D0B604403}">
      <dgm:prSet/>
      <dgm:spPr/>
      <dgm:t>
        <a:bodyPr/>
        <a:lstStyle/>
        <a:p>
          <a:endParaRPr lang="en-US"/>
        </a:p>
      </dgm:t>
    </dgm:pt>
    <dgm:pt modelId="{C2DEAE43-E151-4597-9B1D-487529D888CF}" type="sibTrans" cxnId="{250926BE-05AA-4F1F-B511-233D0B604403}">
      <dgm:prSet/>
      <dgm:spPr/>
      <dgm:t>
        <a:bodyPr/>
        <a:lstStyle/>
        <a:p>
          <a:endParaRPr lang="en-US"/>
        </a:p>
      </dgm:t>
    </dgm:pt>
    <dgm:pt modelId="{04F8B57C-ED11-44C8-90F3-A3AA7C1692AE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/>
            <a:t>Message ordering and reliability</a:t>
          </a:r>
        </a:p>
      </dgm:t>
    </dgm:pt>
    <dgm:pt modelId="{BBF8A46B-6E71-4A4B-9E5F-C80948D85DA2}" type="parTrans" cxnId="{670E8EE1-4B5C-47CE-8D9A-79B3BFE6D709}">
      <dgm:prSet/>
      <dgm:spPr/>
      <dgm:t>
        <a:bodyPr/>
        <a:lstStyle/>
        <a:p>
          <a:endParaRPr lang="en-US"/>
        </a:p>
      </dgm:t>
    </dgm:pt>
    <dgm:pt modelId="{82299FF6-2175-41B9-8675-9F5B03E78FBD}" type="sibTrans" cxnId="{670E8EE1-4B5C-47CE-8D9A-79B3BFE6D709}">
      <dgm:prSet/>
      <dgm:spPr/>
      <dgm:t>
        <a:bodyPr/>
        <a:lstStyle/>
        <a:p>
          <a:endParaRPr lang="en-US"/>
        </a:p>
      </dgm:t>
    </dgm:pt>
    <dgm:pt modelId="{34BC1E9B-3FAA-4708-AA64-1C2EA650176D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/>
            <a:t>Semantics and syntax</a:t>
          </a:r>
        </a:p>
      </dgm:t>
    </dgm:pt>
    <dgm:pt modelId="{56B2F489-9B62-413B-9897-0DDC781386E0}" type="parTrans" cxnId="{746345CA-F9A0-45C2-AFB9-38BD0751A223}">
      <dgm:prSet/>
      <dgm:spPr/>
      <dgm:t>
        <a:bodyPr/>
        <a:lstStyle/>
        <a:p>
          <a:endParaRPr lang="en-US"/>
        </a:p>
      </dgm:t>
    </dgm:pt>
    <dgm:pt modelId="{F23FF286-AF28-4E07-A953-A782EFD57140}" type="sibTrans" cxnId="{746345CA-F9A0-45C2-AFB9-38BD0751A223}">
      <dgm:prSet/>
      <dgm:spPr/>
      <dgm:t>
        <a:bodyPr/>
        <a:lstStyle/>
        <a:p>
          <a:endParaRPr lang="en-US"/>
        </a:p>
      </dgm:t>
    </dgm:pt>
    <dgm:pt modelId="{E9AB3F74-A5E3-4D37-87D5-2B7ECA849296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/>
            <a:t>Encoding application messages</a:t>
          </a:r>
        </a:p>
      </dgm:t>
    </dgm:pt>
    <dgm:pt modelId="{D12F8AEA-4B4C-4E02-B853-502E29CD6F3E}" type="parTrans" cxnId="{C5F949BE-B3E8-4CD5-9A93-A3D804EDF690}">
      <dgm:prSet/>
      <dgm:spPr/>
      <dgm:t>
        <a:bodyPr/>
        <a:lstStyle/>
        <a:p>
          <a:endParaRPr lang="en-US"/>
        </a:p>
      </dgm:t>
    </dgm:pt>
    <dgm:pt modelId="{C6F91D12-58E0-4CF6-9140-02646DA0D135}" type="sibTrans" cxnId="{C5F949BE-B3E8-4CD5-9A93-A3D804EDF690}">
      <dgm:prSet/>
      <dgm:spPr/>
      <dgm:t>
        <a:bodyPr/>
        <a:lstStyle/>
        <a:p>
          <a:endParaRPr lang="en-US"/>
        </a:p>
      </dgm:t>
    </dgm:pt>
    <dgm:pt modelId="{DDA18B2C-5406-4841-8A2D-6B7E556B1F2D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/>
            <a:t>Vertical communication on the source host</a:t>
          </a:r>
        </a:p>
      </dgm:t>
    </dgm:pt>
    <dgm:pt modelId="{DE770959-9F9C-40CA-AC18-17A1E612BC31}" type="parTrans" cxnId="{AB6EAD09-F588-47FE-B98A-F3BAA44822D2}">
      <dgm:prSet/>
      <dgm:spPr/>
      <dgm:t>
        <a:bodyPr/>
        <a:lstStyle/>
        <a:p>
          <a:endParaRPr lang="en-US"/>
        </a:p>
      </dgm:t>
    </dgm:pt>
    <dgm:pt modelId="{31646C36-D375-4299-B621-2003FECF24EA}" type="sibTrans" cxnId="{AB6EAD09-F588-47FE-B98A-F3BAA44822D2}">
      <dgm:prSet/>
      <dgm:spPr/>
      <dgm:t>
        <a:bodyPr/>
        <a:lstStyle/>
        <a:p>
          <a:endParaRPr lang="en-US"/>
        </a:p>
      </dgm:t>
    </dgm:pt>
    <dgm:pt modelId="{942A6C6D-36D0-4EF3-9460-875CE1F9DC81}">
      <dgm:prSet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800" b="1" dirty="0"/>
            <a:t>Standards architectures</a:t>
          </a:r>
        </a:p>
      </dgm:t>
    </dgm:pt>
    <dgm:pt modelId="{473E5A79-A15A-4A67-A9B7-2C6C3D096F0A}" type="parTrans" cxnId="{4C5646FC-96C7-4C48-8A08-EA23DD4ABB17}">
      <dgm:prSet/>
      <dgm:spPr/>
      <dgm:t>
        <a:bodyPr/>
        <a:lstStyle/>
        <a:p>
          <a:endParaRPr lang="en-US"/>
        </a:p>
      </dgm:t>
    </dgm:pt>
    <dgm:pt modelId="{BACDD623-22E4-4E6A-BAA1-496C5BA288C3}" type="sibTrans" cxnId="{4C5646FC-96C7-4C48-8A08-EA23DD4ABB17}">
      <dgm:prSet/>
      <dgm:spPr/>
      <dgm:t>
        <a:bodyPr/>
        <a:lstStyle/>
        <a:p>
          <a:endParaRPr lang="en-US"/>
        </a:p>
      </dgm:t>
    </dgm:pt>
    <dgm:pt modelId="{84A65CFD-9B42-423B-9E32-8232B3C499ED}" type="pres">
      <dgm:prSet presAssocID="{FA9228B8-6D47-43C0-ABA8-D2FA4BE5BCA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972434-9942-4770-817B-090AE9268432}" type="pres">
      <dgm:prSet presAssocID="{408CC9E2-1AE8-4ACA-A9E8-903AE19D2C69}" presName="parentLin" presStyleCnt="0"/>
      <dgm:spPr/>
    </dgm:pt>
    <dgm:pt modelId="{C9394F8B-E330-47A2-8A75-32779E172DE5}" type="pres">
      <dgm:prSet presAssocID="{408CC9E2-1AE8-4ACA-A9E8-903AE19D2C69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370B345A-BD16-4072-8E9A-A32A1299AD9A}" type="pres">
      <dgm:prSet presAssocID="{408CC9E2-1AE8-4ACA-A9E8-903AE19D2C69}" presName="parentText" presStyleLbl="node1" presStyleIdx="0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8B094C-3781-4C1B-93C4-DBA9CD0D07AC}" type="pres">
      <dgm:prSet presAssocID="{408CC9E2-1AE8-4ACA-A9E8-903AE19D2C69}" presName="negativeSpace" presStyleCnt="0"/>
      <dgm:spPr/>
    </dgm:pt>
    <dgm:pt modelId="{8BA8BF57-6337-4816-830F-12E532E27604}" type="pres">
      <dgm:prSet presAssocID="{408CC9E2-1AE8-4ACA-A9E8-903AE19D2C69}" presName="childText" presStyleLbl="conFgAcc1" presStyleIdx="0" presStyleCnt="6">
        <dgm:presLayoutVars>
          <dgm:bulletEnabled val="1"/>
        </dgm:presLayoutVars>
      </dgm:prSet>
      <dgm:spPr/>
    </dgm:pt>
    <dgm:pt modelId="{4333AB9A-D7C8-4C32-A18A-43BE6BEF9FE1}" type="pres">
      <dgm:prSet presAssocID="{C2DEAE43-E151-4597-9B1D-487529D888CF}" presName="spaceBetweenRectangles" presStyleCnt="0"/>
      <dgm:spPr/>
    </dgm:pt>
    <dgm:pt modelId="{3B3D441F-A259-4BF4-B881-9DC3033BF63C}" type="pres">
      <dgm:prSet presAssocID="{04F8B57C-ED11-44C8-90F3-A3AA7C1692AE}" presName="parentLin" presStyleCnt="0"/>
      <dgm:spPr/>
    </dgm:pt>
    <dgm:pt modelId="{69E45FF5-4D8E-418F-9CED-A5C946FD7A54}" type="pres">
      <dgm:prSet presAssocID="{04F8B57C-ED11-44C8-90F3-A3AA7C1692AE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3D2C9400-CD44-4121-8579-CA1C1F98CF30}" type="pres">
      <dgm:prSet presAssocID="{04F8B57C-ED11-44C8-90F3-A3AA7C1692AE}" presName="parentText" presStyleLbl="node1" presStyleIdx="1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B139D-3542-43B8-8B8F-1840B072C313}" type="pres">
      <dgm:prSet presAssocID="{04F8B57C-ED11-44C8-90F3-A3AA7C1692AE}" presName="negativeSpace" presStyleCnt="0"/>
      <dgm:spPr/>
    </dgm:pt>
    <dgm:pt modelId="{5B65F782-DC55-437F-861D-86ED73F9DA09}" type="pres">
      <dgm:prSet presAssocID="{04F8B57C-ED11-44C8-90F3-A3AA7C1692AE}" presName="childText" presStyleLbl="conFgAcc1" presStyleIdx="1" presStyleCnt="6">
        <dgm:presLayoutVars>
          <dgm:bulletEnabled val="1"/>
        </dgm:presLayoutVars>
      </dgm:prSet>
      <dgm:spPr/>
    </dgm:pt>
    <dgm:pt modelId="{371246C6-B365-4D93-9C02-891B245EFC93}" type="pres">
      <dgm:prSet presAssocID="{82299FF6-2175-41B9-8675-9F5B03E78FBD}" presName="spaceBetweenRectangles" presStyleCnt="0"/>
      <dgm:spPr/>
    </dgm:pt>
    <dgm:pt modelId="{760A43C5-80FC-4C9F-A25B-BEA104E463BE}" type="pres">
      <dgm:prSet presAssocID="{34BC1E9B-3FAA-4708-AA64-1C2EA650176D}" presName="parentLin" presStyleCnt="0"/>
      <dgm:spPr/>
    </dgm:pt>
    <dgm:pt modelId="{E441239C-99DF-44BD-839C-7E3FFAC75386}" type="pres">
      <dgm:prSet presAssocID="{34BC1E9B-3FAA-4708-AA64-1C2EA650176D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7D2A6558-715E-4F79-A700-E40D4AE641C6}" type="pres">
      <dgm:prSet presAssocID="{34BC1E9B-3FAA-4708-AA64-1C2EA650176D}" presName="parentText" presStyleLbl="node1" presStyleIdx="2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88EB7B-877A-4F8A-913E-E9ED55FFD14E}" type="pres">
      <dgm:prSet presAssocID="{34BC1E9B-3FAA-4708-AA64-1C2EA650176D}" presName="negativeSpace" presStyleCnt="0"/>
      <dgm:spPr/>
    </dgm:pt>
    <dgm:pt modelId="{48E5B8E3-C632-44A7-9990-0C517C0B030F}" type="pres">
      <dgm:prSet presAssocID="{34BC1E9B-3FAA-4708-AA64-1C2EA650176D}" presName="childText" presStyleLbl="conFgAcc1" presStyleIdx="2" presStyleCnt="6">
        <dgm:presLayoutVars>
          <dgm:bulletEnabled val="1"/>
        </dgm:presLayoutVars>
      </dgm:prSet>
      <dgm:spPr/>
    </dgm:pt>
    <dgm:pt modelId="{504A37B0-9BE1-45DA-961C-E5996A6054C6}" type="pres">
      <dgm:prSet presAssocID="{F23FF286-AF28-4E07-A953-A782EFD57140}" presName="spaceBetweenRectangles" presStyleCnt="0"/>
      <dgm:spPr/>
    </dgm:pt>
    <dgm:pt modelId="{4A6D3F63-06CF-4FEF-97C5-A935333C6D6A}" type="pres">
      <dgm:prSet presAssocID="{E9AB3F74-A5E3-4D37-87D5-2B7ECA849296}" presName="parentLin" presStyleCnt="0"/>
      <dgm:spPr/>
    </dgm:pt>
    <dgm:pt modelId="{F50D36B2-B0D0-4C64-9A4C-CA502CDDA431}" type="pres">
      <dgm:prSet presAssocID="{E9AB3F74-A5E3-4D37-87D5-2B7ECA849296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70EDDB87-2469-4AC8-98A5-8E100C96229D}" type="pres">
      <dgm:prSet presAssocID="{E9AB3F74-A5E3-4D37-87D5-2B7ECA849296}" presName="parentText" presStyleLbl="node1" presStyleIdx="3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4D783-4E67-4AEC-9D5F-EF81BAF5F113}" type="pres">
      <dgm:prSet presAssocID="{E9AB3F74-A5E3-4D37-87D5-2B7ECA849296}" presName="negativeSpace" presStyleCnt="0"/>
      <dgm:spPr/>
    </dgm:pt>
    <dgm:pt modelId="{47DA5000-864A-4FF7-B4D7-A26E031887A8}" type="pres">
      <dgm:prSet presAssocID="{E9AB3F74-A5E3-4D37-87D5-2B7ECA849296}" presName="childText" presStyleLbl="conFgAcc1" presStyleIdx="3" presStyleCnt="6">
        <dgm:presLayoutVars>
          <dgm:bulletEnabled val="1"/>
        </dgm:presLayoutVars>
      </dgm:prSet>
      <dgm:spPr/>
    </dgm:pt>
    <dgm:pt modelId="{27849114-49E4-4B63-86EE-15ADFA7641D8}" type="pres">
      <dgm:prSet presAssocID="{C6F91D12-58E0-4CF6-9140-02646DA0D135}" presName="spaceBetweenRectangles" presStyleCnt="0"/>
      <dgm:spPr/>
    </dgm:pt>
    <dgm:pt modelId="{DE37207A-A465-424D-972D-94C78834F747}" type="pres">
      <dgm:prSet presAssocID="{DDA18B2C-5406-4841-8A2D-6B7E556B1F2D}" presName="parentLin" presStyleCnt="0"/>
      <dgm:spPr/>
    </dgm:pt>
    <dgm:pt modelId="{EA6975D6-2E04-46CA-84A3-A0F6F26979AE}" type="pres">
      <dgm:prSet presAssocID="{DDA18B2C-5406-4841-8A2D-6B7E556B1F2D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D55E3CB6-5BD9-44A0-A6AA-95572D072BE6}" type="pres">
      <dgm:prSet presAssocID="{DDA18B2C-5406-4841-8A2D-6B7E556B1F2D}" presName="parentText" presStyleLbl="node1" presStyleIdx="4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E5778C-C82F-45C0-B56A-8322AEE560E6}" type="pres">
      <dgm:prSet presAssocID="{DDA18B2C-5406-4841-8A2D-6B7E556B1F2D}" presName="negativeSpace" presStyleCnt="0"/>
      <dgm:spPr/>
    </dgm:pt>
    <dgm:pt modelId="{C558DE64-2B22-426D-A537-686BB151F0AD}" type="pres">
      <dgm:prSet presAssocID="{DDA18B2C-5406-4841-8A2D-6B7E556B1F2D}" presName="childText" presStyleLbl="conFgAcc1" presStyleIdx="4" presStyleCnt="6">
        <dgm:presLayoutVars>
          <dgm:bulletEnabled val="1"/>
        </dgm:presLayoutVars>
      </dgm:prSet>
      <dgm:spPr/>
    </dgm:pt>
    <dgm:pt modelId="{4F3C036D-3809-4BDC-B942-8C10200D87EE}" type="pres">
      <dgm:prSet presAssocID="{31646C36-D375-4299-B621-2003FECF24EA}" presName="spaceBetweenRectangles" presStyleCnt="0"/>
      <dgm:spPr/>
    </dgm:pt>
    <dgm:pt modelId="{58848D2C-7106-4ED5-A923-319A5167772F}" type="pres">
      <dgm:prSet presAssocID="{942A6C6D-36D0-4EF3-9460-875CE1F9DC81}" presName="parentLin" presStyleCnt="0"/>
      <dgm:spPr/>
    </dgm:pt>
    <dgm:pt modelId="{98316665-52D0-4DEE-B202-645A753BCC5B}" type="pres">
      <dgm:prSet presAssocID="{942A6C6D-36D0-4EF3-9460-875CE1F9DC81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8623213A-5E61-429F-81E7-BC79E43D96C4}" type="pres">
      <dgm:prSet presAssocID="{942A6C6D-36D0-4EF3-9460-875CE1F9DC81}" presName="parentText" presStyleLbl="node1" presStyleIdx="5" presStyleCnt="6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1EA350-4422-4FFA-A151-866FF61374B2}" type="pres">
      <dgm:prSet presAssocID="{942A6C6D-36D0-4EF3-9460-875CE1F9DC81}" presName="negativeSpace" presStyleCnt="0"/>
      <dgm:spPr/>
    </dgm:pt>
    <dgm:pt modelId="{DCBD95A0-4749-47D5-A5ED-CBDA656CEF67}" type="pres">
      <dgm:prSet presAssocID="{942A6C6D-36D0-4EF3-9460-875CE1F9DC81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9E0253B8-065D-4E71-8650-A13FDE72CAFA}" type="presOf" srcId="{942A6C6D-36D0-4EF3-9460-875CE1F9DC81}" destId="{8623213A-5E61-429F-81E7-BC79E43D96C4}" srcOrd="1" destOrd="0" presId="urn:microsoft.com/office/officeart/2005/8/layout/list1"/>
    <dgm:cxn modelId="{7A9CB200-BC2A-46CF-BEF7-E4A6345016BE}" type="presOf" srcId="{DDA18B2C-5406-4841-8A2D-6B7E556B1F2D}" destId="{EA6975D6-2E04-46CA-84A3-A0F6F26979AE}" srcOrd="0" destOrd="0" presId="urn:microsoft.com/office/officeart/2005/8/layout/list1"/>
    <dgm:cxn modelId="{2FF9C897-E3DB-4BF4-9B7A-FFE6F9114188}" type="presOf" srcId="{408CC9E2-1AE8-4ACA-A9E8-903AE19D2C69}" destId="{C9394F8B-E330-47A2-8A75-32779E172DE5}" srcOrd="0" destOrd="0" presId="urn:microsoft.com/office/officeart/2005/8/layout/list1"/>
    <dgm:cxn modelId="{A0AEB0FC-FDC6-4EA9-A9F6-6B3CAF3643AB}" type="presOf" srcId="{FA9228B8-6D47-43C0-ABA8-D2FA4BE5BCA7}" destId="{84A65CFD-9B42-423B-9E32-8232B3C499ED}" srcOrd="0" destOrd="0" presId="urn:microsoft.com/office/officeart/2005/8/layout/list1"/>
    <dgm:cxn modelId="{AB6EAD09-F588-47FE-B98A-F3BAA44822D2}" srcId="{FA9228B8-6D47-43C0-ABA8-D2FA4BE5BCA7}" destId="{DDA18B2C-5406-4841-8A2D-6B7E556B1F2D}" srcOrd="4" destOrd="0" parTransId="{DE770959-9F9C-40CA-AC18-17A1E612BC31}" sibTransId="{31646C36-D375-4299-B621-2003FECF24EA}"/>
    <dgm:cxn modelId="{6878D322-EA8A-4AF6-A43D-89EA810721FF}" type="presOf" srcId="{408CC9E2-1AE8-4ACA-A9E8-903AE19D2C69}" destId="{370B345A-BD16-4072-8E9A-A32A1299AD9A}" srcOrd="1" destOrd="0" presId="urn:microsoft.com/office/officeart/2005/8/layout/list1"/>
    <dgm:cxn modelId="{250926BE-05AA-4F1F-B511-233D0B604403}" srcId="{FA9228B8-6D47-43C0-ABA8-D2FA4BE5BCA7}" destId="{408CC9E2-1AE8-4ACA-A9E8-903AE19D2C69}" srcOrd="0" destOrd="0" parTransId="{5791F59C-1ADA-4392-988F-F648E3A7F85B}" sibTransId="{C2DEAE43-E151-4597-9B1D-487529D888CF}"/>
    <dgm:cxn modelId="{C5F949BE-B3E8-4CD5-9A93-A3D804EDF690}" srcId="{FA9228B8-6D47-43C0-ABA8-D2FA4BE5BCA7}" destId="{E9AB3F74-A5E3-4D37-87D5-2B7ECA849296}" srcOrd="3" destOrd="0" parTransId="{D12F8AEA-4B4C-4E02-B853-502E29CD6F3E}" sibTransId="{C6F91D12-58E0-4CF6-9140-02646DA0D135}"/>
    <dgm:cxn modelId="{AA49811E-96EE-4681-A483-CCF29DCF9622}" type="presOf" srcId="{04F8B57C-ED11-44C8-90F3-A3AA7C1692AE}" destId="{3D2C9400-CD44-4121-8579-CA1C1F98CF30}" srcOrd="1" destOrd="0" presId="urn:microsoft.com/office/officeart/2005/8/layout/list1"/>
    <dgm:cxn modelId="{746345CA-F9A0-45C2-AFB9-38BD0751A223}" srcId="{FA9228B8-6D47-43C0-ABA8-D2FA4BE5BCA7}" destId="{34BC1E9B-3FAA-4708-AA64-1C2EA650176D}" srcOrd="2" destOrd="0" parTransId="{56B2F489-9B62-413B-9897-0DDC781386E0}" sibTransId="{F23FF286-AF28-4E07-A953-A782EFD57140}"/>
    <dgm:cxn modelId="{858FE93A-3AF6-4BAA-A34A-2B08A0DA0344}" type="presOf" srcId="{34BC1E9B-3FAA-4708-AA64-1C2EA650176D}" destId="{7D2A6558-715E-4F79-A700-E40D4AE641C6}" srcOrd="1" destOrd="0" presId="urn:microsoft.com/office/officeart/2005/8/layout/list1"/>
    <dgm:cxn modelId="{65BB2801-0093-4D7D-B7D1-7AA338428572}" type="presOf" srcId="{E9AB3F74-A5E3-4D37-87D5-2B7ECA849296}" destId="{70EDDB87-2469-4AC8-98A5-8E100C96229D}" srcOrd="1" destOrd="0" presId="urn:microsoft.com/office/officeart/2005/8/layout/list1"/>
    <dgm:cxn modelId="{F59291FB-C2E4-4584-A0FD-33E95FAFAAFD}" type="presOf" srcId="{E9AB3F74-A5E3-4D37-87D5-2B7ECA849296}" destId="{F50D36B2-B0D0-4C64-9A4C-CA502CDDA431}" srcOrd="0" destOrd="0" presId="urn:microsoft.com/office/officeart/2005/8/layout/list1"/>
    <dgm:cxn modelId="{4C5646FC-96C7-4C48-8A08-EA23DD4ABB17}" srcId="{FA9228B8-6D47-43C0-ABA8-D2FA4BE5BCA7}" destId="{942A6C6D-36D0-4EF3-9460-875CE1F9DC81}" srcOrd="5" destOrd="0" parTransId="{473E5A79-A15A-4A67-A9B7-2C6C3D096F0A}" sibTransId="{BACDD623-22E4-4E6A-BAA1-496C5BA288C3}"/>
    <dgm:cxn modelId="{C4CAFABC-B36D-477F-B19F-DD47598D420A}" type="presOf" srcId="{34BC1E9B-3FAA-4708-AA64-1C2EA650176D}" destId="{E441239C-99DF-44BD-839C-7E3FFAC75386}" srcOrd="0" destOrd="0" presId="urn:microsoft.com/office/officeart/2005/8/layout/list1"/>
    <dgm:cxn modelId="{323E7AA9-9724-411F-BAAC-F0228D51743D}" type="presOf" srcId="{DDA18B2C-5406-4841-8A2D-6B7E556B1F2D}" destId="{D55E3CB6-5BD9-44A0-A6AA-95572D072BE6}" srcOrd="1" destOrd="0" presId="urn:microsoft.com/office/officeart/2005/8/layout/list1"/>
    <dgm:cxn modelId="{F386C441-065C-4520-A03E-CC8DCC665F0D}" type="presOf" srcId="{942A6C6D-36D0-4EF3-9460-875CE1F9DC81}" destId="{98316665-52D0-4DEE-B202-645A753BCC5B}" srcOrd="0" destOrd="0" presId="urn:microsoft.com/office/officeart/2005/8/layout/list1"/>
    <dgm:cxn modelId="{670E8EE1-4B5C-47CE-8D9A-79B3BFE6D709}" srcId="{FA9228B8-6D47-43C0-ABA8-D2FA4BE5BCA7}" destId="{04F8B57C-ED11-44C8-90F3-A3AA7C1692AE}" srcOrd="1" destOrd="0" parTransId="{BBF8A46B-6E71-4A4B-9E5F-C80948D85DA2}" sibTransId="{82299FF6-2175-41B9-8675-9F5B03E78FBD}"/>
    <dgm:cxn modelId="{C1B370CD-C821-4B42-B4CD-896832CC67C1}" type="presOf" srcId="{04F8B57C-ED11-44C8-90F3-A3AA7C1692AE}" destId="{69E45FF5-4D8E-418F-9CED-A5C946FD7A54}" srcOrd="0" destOrd="0" presId="urn:microsoft.com/office/officeart/2005/8/layout/list1"/>
    <dgm:cxn modelId="{8A129E00-4192-401C-8439-38D9613C8F4A}" type="presParOf" srcId="{84A65CFD-9B42-423B-9E32-8232B3C499ED}" destId="{56972434-9942-4770-817B-090AE9268432}" srcOrd="0" destOrd="0" presId="urn:microsoft.com/office/officeart/2005/8/layout/list1"/>
    <dgm:cxn modelId="{5D197295-007C-417E-9011-D8C09C29A070}" type="presParOf" srcId="{56972434-9942-4770-817B-090AE9268432}" destId="{C9394F8B-E330-47A2-8A75-32779E172DE5}" srcOrd="0" destOrd="0" presId="urn:microsoft.com/office/officeart/2005/8/layout/list1"/>
    <dgm:cxn modelId="{3B05149F-C13D-4F5D-A9EF-ED413AACE9AE}" type="presParOf" srcId="{56972434-9942-4770-817B-090AE9268432}" destId="{370B345A-BD16-4072-8E9A-A32A1299AD9A}" srcOrd="1" destOrd="0" presId="urn:microsoft.com/office/officeart/2005/8/layout/list1"/>
    <dgm:cxn modelId="{0ED71333-64B5-4A81-9C96-8EA528020E3B}" type="presParOf" srcId="{84A65CFD-9B42-423B-9E32-8232B3C499ED}" destId="{CB8B094C-3781-4C1B-93C4-DBA9CD0D07AC}" srcOrd="1" destOrd="0" presId="urn:microsoft.com/office/officeart/2005/8/layout/list1"/>
    <dgm:cxn modelId="{6EDA339A-108B-4AF6-97A4-E227B1AAE9B8}" type="presParOf" srcId="{84A65CFD-9B42-423B-9E32-8232B3C499ED}" destId="{8BA8BF57-6337-4816-830F-12E532E27604}" srcOrd="2" destOrd="0" presId="urn:microsoft.com/office/officeart/2005/8/layout/list1"/>
    <dgm:cxn modelId="{F139D6D8-2AA1-42BD-A86E-BD13500D51EF}" type="presParOf" srcId="{84A65CFD-9B42-423B-9E32-8232B3C499ED}" destId="{4333AB9A-D7C8-4C32-A18A-43BE6BEF9FE1}" srcOrd="3" destOrd="0" presId="urn:microsoft.com/office/officeart/2005/8/layout/list1"/>
    <dgm:cxn modelId="{581498A3-F16E-4DB4-913E-C8E015804B58}" type="presParOf" srcId="{84A65CFD-9B42-423B-9E32-8232B3C499ED}" destId="{3B3D441F-A259-4BF4-B881-9DC3033BF63C}" srcOrd="4" destOrd="0" presId="urn:microsoft.com/office/officeart/2005/8/layout/list1"/>
    <dgm:cxn modelId="{33D100BE-513A-4B07-A403-577EF9FF1C2C}" type="presParOf" srcId="{3B3D441F-A259-4BF4-B881-9DC3033BF63C}" destId="{69E45FF5-4D8E-418F-9CED-A5C946FD7A54}" srcOrd="0" destOrd="0" presId="urn:microsoft.com/office/officeart/2005/8/layout/list1"/>
    <dgm:cxn modelId="{2CD85224-487D-4903-A150-39D675E4220E}" type="presParOf" srcId="{3B3D441F-A259-4BF4-B881-9DC3033BF63C}" destId="{3D2C9400-CD44-4121-8579-CA1C1F98CF30}" srcOrd="1" destOrd="0" presId="urn:microsoft.com/office/officeart/2005/8/layout/list1"/>
    <dgm:cxn modelId="{699635BC-6497-4811-8901-479E3852E68A}" type="presParOf" srcId="{84A65CFD-9B42-423B-9E32-8232B3C499ED}" destId="{554B139D-3542-43B8-8B8F-1840B072C313}" srcOrd="5" destOrd="0" presId="urn:microsoft.com/office/officeart/2005/8/layout/list1"/>
    <dgm:cxn modelId="{9440012C-9405-4ED4-B6AF-DD94A09F57AA}" type="presParOf" srcId="{84A65CFD-9B42-423B-9E32-8232B3C499ED}" destId="{5B65F782-DC55-437F-861D-86ED73F9DA09}" srcOrd="6" destOrd="0" presId="urn:microsoft.com/office/officeart/2005/8/layout/list1"/>
    <dgm:cxn modelId="{C7F5A132-6876-48E7-A690-9C2F5993FA71}" type="presParOf" srcId="{84A65CFD-9B42-423B-9E32-8232B3C499ED}" destId="{371246C6-B365-4D93-9C02-891B245EFC93}" srcOrd="7" destOrd="0" presId="urn:microsoft.com/office/officeart/2005/8/layout/list1"/>
    <dgm:cxn modelId="{1CFD30CC-0AB4-4276-972A-1019C814A440}" type="presParOf" srcId="{84A65CFD-9B42-423B-9E32-8232B3C499ED}" destId="{760A43C5-80FC-4C9F-A25B-BEA104E463BE}" srcOrd="8" destOrd="0" presId="urn:microsoft.com/office/officeart/2005/8/layout/list1"/>
    <dgm:cxn modelId="{74B7A1EA-0550-454B-951C-3738B7E2466F}" type="presParOf" srcId="{760A43C5-80FC-4C9F-A25B-BEA104E463BE}" destId="{E441239C-99DF-44BD-839C-7E3FFAC75386}" srcOrd="0" destOrd="0" presId="urn:microsoft.com/office/officeart/2005/8/layout/list1"/>
    <dgm:cxn modelId="{7D8B8CDA-6F57-420B-A882-E7951A757502}" type="presParOf" srcId="{760A43C5-80FC-4C9F-A25B-BEA104E463BE}" destId="{7D2A6558-715E-4F79-A700-E40D4AE641C6}" srcOrd="1" destOrd="0" presId="urn:microsoft.com/office/officeart/2005/8/layout/list1"/>
    <dgm:cxn modelId="{BD8B54CB-89EF-40CE-BEF8-BE93F9EBCEFC}" type="presParOf" srcId="{84A65CFD-9B42-423B-9E32-8232B3C499ED}" destId="{1E88EB7B-877A-4F8A-913E-E9ED55FFD14E}" srcOrd="9" destOrd="0" presId="urn:microsoft.com/office/officeart/2005/8/layout/list1"/>
    <dgm:cxn modelId="{B5D1ECD8-542D-4FE8-BAE1-907BC21986B7}" type="presParOf" srcId="{84A65CFD-9B42-423B-9E32-8232B3C499ED}" destId="{48E5B8E3-C632-44A7-9990-0C517C0B030F}" srcOrd="10" destOrd="0" presId="urn:microsoft.com/office/officeart/2005/8/layout/list1"/>
    <dgm:cxn modelId="{87F816B4-C368-437B-89CA-7C42BC72965F}" type="presParOf" srcId="{84A65CFD-9B42-423B-9E32-8232B3C499ED}" destId="{504A37B0-9BE1-45DA-961C-E5996A6054C6}" srcOrd="11" destOrd="0" presId="urn:microsoft.com/office/officeart/2005/8/layout/list1"/>
    <dgm:cxn modelId="{8FC1B5F1-EA41-44AB-B9CA-3AEB125C33D3}" type="presParOf" srcId="{84A65CFD-9B42-423B-9E32-8232B3C499ED}" destId="{4A6D3F63-06CF-4FEF-97C5-A935333C6D6A}" srcOrd="12" destOrd="0" presId="urn:microsoft.com/office/officeart/2005/8/layout/list1"/>
    <dgm:cxn modelId="{28CA1374-63B6-424A-9503-38F695526798}" type="presParOf" srcId="{4A6D3F63-06CF-4FEF-97C5-A935333C6D6A}" destId="{F50D36B2-B0D0-4C64-9A4C-CA502CDDA431}" srcOrd="0" destOrd="0" presId="urn:microsoft.com/office/officeart/2005/8/layout/list1"/>
    <dgm:cxn modelId="{A2BBC9EE-1C44-4710-879B-B8D31BE42A59}" type="presParOf" srcId="{4A6D3F63-06CF-4FEF-97C5-A935333C6D6A}" destId="{70EDDB87-2469-4AC8-98A5-8E100C96229D}" srcOrd="1" destOrd="0" presId="urn:microsoft.com/office/officeart/2005/8/layout/list1"/>
    <dgm:cxn modelId="{6F827381-D241-4B2D-A0F3-BABF0591C59B}" type="presParOf" srcId="{84A65CFD-9B42-423B-9E32-8232B3C499ED}" destId="{2114D783-4E67-4AEC-9D5F-EF81BAF5F113}" srcOrd="13" destOrd="0" presId="urn:microsoft.com/office/officeart/2005/8/layout/list1"/>
    <dgm:cxn modelId="{C6EF3BBD-51A9-4927-BE78-6996AE0FB6A0}" type="presParOf" srcId="{84A65CFD-9B42-423B-9E32-8232B3C499ED}" destId="{47DA5000-864A-4FF7-B4D7-A26E031887A8}" srcOrd="14" destOrd="0" presId="urn:microsoft.com/office/officeart/2005/8/layout/list1"/>
    <dgm:cxn modelId="{2D94B99A-9866-4943-BD20-9EC1B9DC61A4}" type="presParOf" srcId="{84A65CFD-9B42-423B-9E32-8232B3C499ED}" destId="{27849114-49E4-4B63-86EE-15ADFA7641D8}" srcOrd="15" destOrd="0" presId="urn:microsoft.com/office/officeart/2005/8/layout/list1"/>
    <dgm:cxn modelId="{30DEDD89-997E-451D-AA9B-E1F1A05354D2}" type="presParOf" srcId="{84A65CFD-9B42-423B-9E32-8232B3C499ED}" destId="{DE37207A-A465-424D-972D-94C78834F747}" srcOrd="16" destOrd="0" presId="urn:microsoft.com/office/officeart/2005/8/layout/list1"/>
    <dgm:cxn modelId="{FFC8F70A-2BF7-4264-B158-F03442DA7B01}" type="presParOf" srcId="{DE37207A-A465-424D-972D-94C78834F747}" destId="{EA6975D6-2E04-46CA-84A3-A0F6F26979AE}" srcOrd="0" destOrd="0" presId="urn:microsoft.com/office/officeart/2005/8/layout/list1"/>
    <dgm:cxn modelId="{F057E8D6-1B96-43BA-84E9-48E29A978F03}" type="presParOf" srcId="{DE37207A-A465-424D-972D-94C78834F747}" destId="{D55E3CB6-5BD9-44A0-A6AA-95572D072BE6}" srcOrd="1" destOrd="0" presId="urn:microsoft.com/office/officeart/2005/8/layout/list1"/>
    <dgm:cxn modelId="{5413486C-502F-4EA8-9543-9E6713199974}" type="presParOf" srcId="{84A65CFD-9B42-423B-9E32-8232B3C499ED}" destId="{05E5778C-C82F-45C0-B56A-8322AEE560E6}" srcOrd="17" destOrd="0" presId="urn:microsoft.com/office/officeart/2005/8/layout/list1"/>
    <dgm:cxn modelId="{1CFF4434-7664-400B-8A40-FA3B99725D2D}" type="presParOf" srcId="{84A65CFD-9B42-423B-9E32-8232B3C499ED}" destId="{C558DE64-2B22-426D-A537-686BB151F0AD}" srcOrd="18" destOrd="0" presId="urn:microsoft.com/office/officeart/2005/8/layout/list1"/>
    <dgm:cxn modelId="{783C4936-1CE1-4475-9982-15907E4CB9CF}" type="presParOf" srcId="{84A65CFD-9B42-423B-9E32-8232B3C499ED}" destId="{4F3C036D-3809-4BDC-B942-8C10200D87EE}" srcOrd="19" destOrd="0" presId="urn:microsoft.com/office/officeart/2005/8/layout/list1"/>
    <dgm:cxn modelId="{42BFCAED-93D4-4E02-A721-B3CB533D80F3}" type="presParOf" srcId="{84A65CFD-9B42-423B-9E32-8232B3C499ED}" destId="{58848D2C-7106-4ED5-A923-319A5167772F}" srcOrd="20" destOrd="0" presId="urn:microsoft.com/office/officeart/2005/8/layout/list1"/>
    <dgm:cxn modelId="{21BFA432-FE80-48EA-9CE5-B2F70DEBC3DD}" type="presParOf" srcId="{58848D2C-7106-4ED5-A923-319A5167772F}" destId="{98316665-52D0-4DEE-B202-645A753BCC5B}" srcOrd="0" destOrd="0" presId="urn:microsoft.com/office/officeart/2005/8/layout/list1"/>
    <dgm:cxn modelId="{64B37E28-21EE-4F11-B555-F11851BE0FA2}" type="presParOf" srcId="{58848D2C-7106-4ED5-A923-319A5167772F}" destId="{8623213A-5E61-429F-81E7-BC79E43D96C4}" srcOrd="1" destOrd="0" presId="urn:microsoft.com/office/officeart/2005/8/layout/list1"/>
    <dgm:cxn modelId="{680B27CD-C5C9-40C0-8CC9-E8F88A1EF941}" type="presParOf" srcId="{84A65CFD-9B42-423B-9E32-8232B3C499ED}" destId="{2A1EA350-4422-4FFA-A151-866FF61374B2}" srcOrd="21" destOrd="0" presId="urn:microsoft.com/office/officeart/2005/8/layout/list1"/>
    <dgm:cxn modelId="{96A82C60-C1B2-4CA0-B379-5B733FC2ECEB}" type="presParOf" srcId="{84A65CFD-9B42-423B-9E32-8232B3C499ED}" destId="{DCBD95A0-4749-47D5-A5ED-CBDA656CEF67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8BF57-6337-4816-830F-12E532E27604}">
      <dsp:nvSpPr>
        <dsp:cNvPr id="0" name=""/>
        <dsp:cNvSpPr/>
      </dsp:nvSpPr>
      <dsp:spPr>
        <a:xfrm>
          <a:off x="0" y="303239"/>
          <a:ext cx="8229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0B345A-BD16-4072-8E9A-A32A1299AD9A}">
      <dsp:nvSpPr>
        <dsp:cNvPr id="0" name=""/>
        <dsp:cNvSpPr/>
      </dsp:nvSpPr>
      <dsp:spPr>
        <a:xfrm>
          <a:off x="391790" y="37559"/>
          <a:ext cx="7835792" cy="531360"/>
        </a:xfrm>
        <a:prstGeom prst="roundRect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/>
            <a:t>Definitions and concepts</a:t>
          </a:r>
        </a:p>
      </dsp:txBody>
      <dsp:txXfrm>
        <a:off x="417729" y="63498"/>
        <a:ext cx="7783914" cy="479482"/>
      </dsp:txXfrm>
    </dsp:sp>
    <dsp:sp modelId="{5B65F782-DC55-437F-861D-86ED73F9DA09}">
      <dsp:nvSpPr>
        <dsp:cNvPr id="0" name=""/>
        <dsp:cNvSpPr/>
      </dsp:nvSpPr>
      <dsp:spPr>
        <a:xfrm>
          <a:off x="0" y="1119719"/>
          <a:ext cx="8229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C9400-CD44-4121-8579-CA1C1F98CF30}">
      <dsp:nvSpPr>
        <dsp:cNvPr id="0" name=""/>
        <dsp:cNvSpPr/>
      </dsp:nvSpPr>
      <dsp:spPr>
        <a:xfrm>
          <a:off x="391790" y="854039"/>
          <a:ext cx="7835792" cy="531360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Message ordering and reliability</a:t>
          </a:r>
        </a:p>
      </dsp:txBody>
      <dsp:txXfrm>
        <a:off x="417729" y="879978"/>
        <a:ext cx="7783914" cy="479482"/>
      </dsp:txXfrm>
    </dsp:sp>
    <dsp:sp modelId="{48E5B8E3-C632-44A7-9990-0C517C0B030F}">
      <dsp:nvSpPr>
        <dsp:cNvPr id="0" name=""/>
        <dsp:cNvSpPr/>
      </dsp:nvSpPr>
      <dsp:spPr>
        <a:xfrm>
          <a:off x="0" y="1936199"/>
          <a:ext cx="8229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2A6558-715E-4F79-A700-E40D4AE641C6}">
      <dsp:nvSpPr>
        <dsp:cNvPr id="0" name=""/>
        <dsp:cNvSpPr/>
      </dsp:nvSpPr>
      <dsp:spPr>
        <a:xfrm>
          <a:off x="391790" y="1670519"/>
          <a:ext cx="7835792" cy="531360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Semantics and syntax</a:t>
          </a:r>
        </a:p>
      </dsp:txBody>
      <dsp:txXfrm>
        <a:off x="417729" y="1696458"/>
        <a:ext cx="7783914" cy="479482"/>
      </dsp:txXfrm>
    </dsp:sp>
    <dsp:sp modelId="{47DA5000-864A-4FF7-B4D7-A26E031887A8}">
      <dsp:nvSpPr>
        <dsp:cNvPr id="0" name=""/>
        <dsp:cNvSpPr/>
      </dsp:nvSpPr>
      <dsp:spPr>
        <a:xfrm>
          <a:off x="0" y="2752680"/>
          <a:ext cx="8229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EDDB87-2469-4AC8-98A5-8E100C96229D}">
      <dsp:nvSpPr>
        <dsp:cNvPr id="0" name=""/>
        <dsp:cNvSpPr/>
      </dsp:nvSpPr>
      <dsp:spPr>
        <a:xfrm>
          <a:off x="391790" y="2487000"/>
          <a:ext cx="7835792" cy="531360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Encoding application messages</a:t>
          </a:r>
        </a:p>
      </dsp:txBody>
      <dsp:txXfrm>
        <a:off x="417729" y="2512939"/>
        <a:ext cx="7783914" cy="479482"/>
      </dsp:txXfrm>
    </dsp:sp>
    <dsp:sp modelId="{C558DE64-2B22-426D-A537-686BB151F0AD}">
      <dsp:nvSpPr>
        <dsp:cNvPr id="0" name=""/>
        <dsp:cNvSpPr/>
      </dsp:nvSpPr>
      <dsp:spPr>
        <a:xfrm>
          <a:off x="0" y="3569160"/>
          <a:ext cx="8229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5E3CB6-5BD9-44A0-A6AA-95572D072BE6}">
      <dsp:nvSpPr>
        <dsp:cNvPr id="0" name=""/>
        <dsp:cNvSpPr/>
      </dsp:nvSpPr>
      <dsp:spPr>
        <a:xfrm>
          <a:off x="391790" y="3303480"/>
          <a:ext cx="7835792" cy="531360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Vertical communication on the source host</a:t>
          </a:r>
        </a:p>
      </dsp:txBody>
      <dsp:txXfrm>
        <a:off x="417729" y="3329419"/>
        <a:ext cx="7783914" cy="479482"/>
      </dsp:txXfrm>
    </dsp:sp>
    <dsp:sp modelId="{DCBD95A0-4749-47D5-A5ED-CBDA656CEF67}">
      <dsp:nvSpPr>
        <dsp:cNvPr id="0" name=""/>
        <dsp:cNvSpPr/>
      </dsp:nvSpPr>
      <dsp:spPr>
        <a:xfrm>
          <a:off x="0" y="4385640"/>
          <a:ext cx="8229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23213A-5E61-429F-81E7-BC79E43D96C4}">
      <dsp:nvSpPr>
        <dsp:cNvPr id="0" name=""/>
        <dsp:cNvSpPr/>
      </dsp:nvSpPr>
      <dsp:spPr>
        <a:xfrm>
          <a:off x="391790" y="4119960"/>
          <a:ext cx="7835792" cy="531360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Standards architectures</a:t>
          </a:r>
        </a:p>
      </dsp:txBody>
      <dsp:txXfrm>
        <a:off x="417729" y="4145899"/>
        <a:ext cx="7783914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8BF57-6337-4816-830F-12E532E27604}">
      <dsp:nvSpPr>
        <dsp:cNvPr id="0" name=""/>
        <dsp:cNvSpPr/>
      </dsp:nvSpPr>
      <dsp:spPr>
        <a:xfrm>
          <a:off x="0" y="303239"/>
          <a:ext cx="8229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0B345A-BD16-4072-8E9A-A32A1299AD9A}">
      <dsp:nvSpPr>
        <dsp:cNvPr id="0" name=""/>
        <dsp:cNvSpPr/>
      </dsp:nvSpPr>
      <dsp:spPr>
        <a:xfrm>
          <a:off x="391790" y="37559"/>
          <a:ext cx="7835792" cy="531360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Definitions and concepts</a:t>
          </a:r>
        </a:p>
      </dsp:txBody>
      <dsp:txXfrm>
        <a:off x="417729" y="63498"/>
        <a:ext cx="7783914" cy="479482"/>
      </dsp:txXfrm>
    </dsp:sp>
    <dsp:sp modelId="{5B65F782-DC55-437F-861D-86ED73F9DA09}">
      <dsp:nvSpPr>
        <dsp:cNvPr id="0" name=""/>
        <dsp:cNvSpPr/>
      </dsp:nvSpPr>
      <dsp:spPr>
        <a:xfrm>
          <a:off x="0" y="1119719"/>
          <a:ext cx="8229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C9400-CD44-4121-8579-CA1C1F98CF30}">
      <dsp:nvSpPr>
        <dsp:cNvPr id="0" name=""/>
        <dsp:cNvSpPr/>
      </dsp:nvSpPr>
      <dsp:spPr>
        <a:xfrm>
          <a:off x="391790" y="854039"/>
          <a:ext cx="7835792" cy="531360"/>
        </a:xfrm>
        <a:prstGeom prst="roundRect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Message ordering and reliability</a:t>
          </a:r>
        </a:p>
      </dsp:txBody>
      <dsp:txXfrm>
        <a:off x="417729" y="879978"/>
        <a:ext cx="7783914" cy="479482"/>
      </dsp:txXfrm>
    </dsp:sp>
    <dsp:sp modelId="{48E5B8E3-C632-44A7-9990-0C517C0B030F}">
      <dsp:nvSpPr>
        <dsp:cNvPr id="0" name=""/>
        <dsp:cNvSpPr/>
      </dsp:nvSpPr>
      <dsp:spPr>
        <a:xfrm>
          <a:off x="0" y="1936199"/>
          <a:ext cx="8229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2A6558-715E-4F79-A700-E40D4AE641C6}">
      <dsp:nvSpPr>
        <dsp:cNvPr id="0" name=""/>
        <dsp:cNvSpPr/>
      </dsp:nvSpPr>
      <dsp:spPr>
        <a:xfrm>
          <a:off x="391790" y="1670519"/>
          <a:ext cx="7835792" cy="531360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Semantics and syntax</a:t>
          </a:r>
        </a:p>
      </dsp:txBody>
      <dsp:txXfrm>
        <a:off x="417729" y="1696458"/>
        <a:ext cx="7783914" cy="479482"/>
      </dsp:txXfrm>
    </dsp:sp>
    <dsp:sp modelId="{47DA5000-864A-4FF7-B4D7-A26E031887A8}">
      <dsp:nvSpPr>
        <dsp:cNvPr id="0" name=""/>
        <dsp:cNvSpPr/>
      </dsp:nvSpPr>
      <dsp:spPr>
        <a:xfrm>
          <a:off x="0" y="2752680"/>
          <a:ext cx="8229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EDDB87-2469-4AC8-98A5-8E100C96229D}">
      <dsp:nvSpPr>
        <dsp:cNvPr id="0" name=""/>
        <dsp:cNvSpPr/>
      </dsp:nvSpPr>
      <dsp:spPr>
        <a:xfrm>
          <a:off x="391790" y="2487000"/>
          <a:ext cx="7835792" cy="531360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Encoding application messages</a:t>
          </a:r>
        </a:p>
      </dsp:txBody>
      <dsp:txXfrm>
        <a:off x="417729" y="2512939"/>
        <a:ext cx="7783914" cy="479482"/>
      </dsp:txXfrm>
    </dsp:sp>
    <dsp:sp modelId="{C558DE64-2B22-426D-A537-686BB151F0AD}">
      <dsp:nvSpPr>
        <dsp:cNvPr id="0" name=""/>
        <dsp:cNvSpPr/>
      </dsp:nvSpPr>
      <dsp:spPr>
        <a:xfrm>
          <a:off x="0" y="3569160"/>
          <a:ext cx="8229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5E3CB6-5BD9-44A0-A6AA-95572D072BE6}">
      <dsp:nvSpPr>
        <dsp:cNvPr id="0" name=""/>
        <dsp:cNvSpPr/>
      </dsp:nvSpPr>
      <dsp:spPr>
        <a:xfrm>
          <a:off x="391790" y="3303480"/>
          <a:ext cx="7835792" cy="531360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Vertical communication on the source host</a:t>
          </a:r>
        </a:p>
      </dsp:txBody>
      <dsp:txXfrm>
        <a:off x="417729" y="3329419"/>
        <a:ext cx="7783914" cy="479482"/>
      </dsp:txXfrm>
    </dsp:sp>
    <dsp:sp modelId="{DCBD95A0-4749-47D5-A5ED-CBDA656CEF67}">
      <dsp:nvSpPr>
        <dsp:cNvPr id="0" name=""/>
        <dsp:cNvSpPr/>
      </dsp:nvSpPr>
      <dsp:spPr>
        <a:xfrm>
          <a:off x="0" y="4385640"/>
          <a:ext cx="8229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23213A-5E61-429F-81E7-BC79E43D96C4}">
      <dsp:nvSpPr>
        <dsp:cNvPr id="0" name=""/>
        <dsp:cNvSpPr/>
      </dsp:nvSpPr>
      <dsp:spPr>
        <a:xfrm>
          <a:off x="391790" y="4119960"/>
          <a:ext cx="7835792" cy="531360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Standards architectures</a:t>
          </a:r>
        </a:p>
      </dsp:txBody>
      <dsp:txXfrm>
        <a:off x="417729" y="4145899"/>
        <a:ext cx="7783914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8BF57-6337-4816-830F-12E532E27604}">
      <dsp:nvSpPr>
        <dsp:cNvPr id="0" name=""/>
        <dsp:cNvSpPr/>
      </dsp:nvSpPr>
      <dsp:spPr>
        <a:xfrm>
          <a:off x="0" y="303239"/>
          <a:ext cx="8229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0B345A-BD16-4072-8E9A-A32A1299AD9A}">
      <dsp:nvSpPr>
        <dsp:cNvPr id="0" name=""/>
        <dsp:cNvSpPr/>
      </dsp:nvSpPr>
      <dsp:spPr>
        <a:xfrm>
          <a:off x="391790" y="37559"/>
          <a:ext cx="7835792" cy="531360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Definitions and concepts</a:t>
          </a:r>
        </a:p>
      </dsp:txBody>
      <dsp:txXfrm>
        <a:off x="417729" y="63498"/>
        <a:ext cx="7783914" cy="479482"/>
      </dsp:txXfrm>
    </dsp:sp>
    <dsp:sp modelId="{5B65F782-DC55-437F-861D-86ED73F9DA09}">
      <dsp:nvSpPr>
        <dsp:cNvPr id="0" name=""/>
        <dsp:cNvSpPr/>
      </dsp:nvSpPr>
      <dsp:spPr>
        <a:xfrm>
          <a:off x="0" y="1119719"/>
          <a:ext cx="8229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C9400-CD44-4121-8579-CA1C1F98CF30}">
      <dsp:nvSpPr>
        <dsp:cNvPr id="0" name=""/>
        <dsp:cNvSpPr/>
      </dsp:nvSpPr>
      <dsp:spPr>
        <a:xfrm>
          <a:off x="391790" y="854039"/>
          <a:ext cx="7835792" cy="531360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/>
            <a:t>Message ordering and reliability</a:t>
          </a:r>
        </a:p>
      </dsp:txBody>
      <dsp:txXfrm>
        <a:off x="417729" y="879978"/>
        <a:ext cx="7783914" cy="479482"/>
      </dsp:txXfrm>
    </dsp:sp>
    <dsp:sp modelId="{48E5B8E3-C632-44A7-9990-0C517C0B030F}">
      <dsp:nvSpPr>
        <dsp:cNvPr id="0" name=""/>
        <dsp:cNvSpPr/>
      </dsp:nvSpPr>
      <dsp:spPr>
        <a:xfrm>
          <a:off x="0" y="1936199"/>
          <a:ext cx="8229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2A6558-715E-4F79-A700-E40D4AE641C6}">
      <dsp:nvSpPr>
        <dsp:cNvPr id="0" name=""/>
        <dsp:cNvSpPr/>
      </dsp:nvSpPr>
      <dsp:spPr>
        <a:xfrm>
          <a:off x="391790" y="1670519"/>
          <a:ext cx="7835792" cy="531360"/>
        </a:xfrm>
        <a:prstGeom prst="roundRect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/>
            <a:t>Semantics and syntax</a:t>
          </a:r>
        </a:p>
      </dsp:txBody>
      <dsp:txXfrm>
        <a:off x="417729" y="1696458"/>
        <a:ext cx="7783914" cy="479482"/>
      </dsp:txXfrm>
    </dsp:sp>
    <dsp:sp modelId="{47DA5000-864A-4FF7-B4D7-A26E031887A8}">
      <dsp:nvSpPr>
        <dsp:cNvPr id="0" name=""/>
        <dsp:cNvSpPr/>
      </dsp:nvSpPr>
      <dsp:spPr>
        <a:xfrm>
          <a:off x="0" y="2752680"/>
          <a:ext cx="8229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EDDB87-2469-4AC8-98A5-8E100C96229D}">
      <dsp:nvSpPr>
        <dsp:cNvPr id="0" name=""/>
        <dsp:cNvSpPr/>
      </dsp:nvSpPr>
      <dsp:spPr>
        <a:xfrm>
          <a:off x="391790" y="2487000"/>
          <a:ext cx="7835792" cy="531360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Encoding application messages</a:t>
          </a:r>
        </a:p>
      </dsp:txBody>
      <dsp:txXfrm>
        <a:off x="417729" y="2512939"/>
        <a:ext cx="7783914" cy="479482"/>
      </dsp:txXfrm>
    </dsp:sp>
    <dsp:sp modelId="{C558DE64-2B22-426D-A537-686BB151F0AD}">
      <dsp:nvSpPr>
        <dsp:cNvPr id="0" name=""/>
        <dsp:cNvSpPr/>
      </dsp:nvSpPr>
      <dsp:spPr>
        <a:xfrm>
          <a:off x="0" y="3569160"/>
          <a:ext cx="8229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5E3CB6-5BD9-44A0-A6AA-95572D072BE6}">
      <dsp:nvSpPr>
        <dsp:cNvPr id="0" name=""/>
        <dsp:cNvSpPr/>
      </dsp:nvSpPr>
      <dsp:spPr>
        <a:xfrm>
          <a:off x="391790" y="3303480"/>
          <a:ext cx="7835792" cy="531360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Vertical communication on the source host</a:t>
          </a:r>
        </a:p>
      </dsp:txBody>
      <dsp:txXfrm>
        <a:off x="417729" y="3329419"/>
        <a:ext cx="7783914" cy="479482"/>
      </dsp:txXfrm>
    </dsp:sp>
    <dsp:sp modelId="{DCBD95A0-4749-47D5-A5ED-CBDA656CEF67}">
      <dsp:nvSpPr>
        <dsp:cNvPr id="0" name=""/>
        <dsp:cNvSpPr/>
      </dsp:nvSpPr>
      <dsp:spPr>
        <a:xfrm>
          <a:off x="0" y="4385640"/>
          <a:ext cx="8229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23213A-5E61-429F-81E7-BC79E43D96C4}">
      <dsp:nvSpPr>
        <dsp:cNvPr id="0" name=""/>
        <dsp:cNvSpPr/>
      </dsp:nvSpPr>
      <dsp:spPr>
        <a:xfrm>
          <a:off x="391790" y="4119960"/>
          <a:ext cx="7835792" cy="531360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Standards architectures</a:t>
          </a:r>
        </a:p>
      </dsp:txBody>
      <dsp:txXfrm>
        <a:off x="417729" y="4145899"/>
        <a:ext cx="7783914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8BF57-6337-4816-830F-12E532E27604}">
      <dsp:nvSpPr>
        <dsp:cNvPr id="0" name=""/>
        <dsp:cNvSpPr/>
      </dsp:nvSpPr>
      <dsp:spPr>
        <a:xfrm>
          <a:off x="0" y="301385"/>
          <a:ext cx="8229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0B345A-BD16-4072-8E9A-A32A1299AD9A}">
      <dsp:nvSpPr>
        <dsp:cNvPr id="0" name=""/>
        <dsp:cNvSpPr/>
      </dsp:nvSpPr>
      <dsp:spPr>
        <a:xfrm>
          <a:off x="391790" y="50465"/>
          <a:ext cx="7835792" cy="501840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Definitions and concepts</a:t>
          </a:r>
        </a:p>
      </dsp:txBody>
      <dsp:txXfrm>
        <a:off x="416288" y="74963"/>
        <a:ext cx="7786796" cy="452844"/>
      </dsp:txXfrm>
    </dsp:sp>
    <dsp:sp modelId="{5B65F782-DC55-437F-861D-86ED73F9DA09}">
      <dsp:nvSpPr>
        <dsp:cNvPr id="0" name=""/>
        <dsp:cNvSpPr/>
      </dsp:nvSpPr>
      <dsp:spPr>
        <a:xfrm>
          <a:off x="0" y="1072505"/>
          <a:ext cx="8229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C9400-CD44-4121-8579-CA1C1F98CF30}">
      <dsp:nvSpPr>
        <dsp:cNvPr id="0" name=""/>
        <dsp:cNvSpPr/>
      </dsp:nvSpPr>
      <dsp:spPr>
        <a:xfrm>
          <a:off x="391790" y="821585"/>
          <a:ext cx="7835792" cy="501840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Message ordering and reliability</a:t>
          </a:r>
        </a:p>
      </dsp:txBody>
      <dsp:txXfrm>
        <a:off x="416288" y="846083"/>
        <a:ext cx="7786796" cy="452844"/>
      </dsp:txXfrm>
    </dsp:sp>
    <dsp:sp modelId="{48E5B8E3-C632-44A7-9990-0C517C0B030F}">
      <dsp:nvSpPr>
        <dsp:cNvPr id="0" name=""/>
        <dsp:cNvSpPr/>
      </dsp:nvSpPr>
      <dsp:spPr>
        <a:xfrm>
          <a:off x="0" y="1843625"/>
          <a:ext cx="8229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2A6558-715E-4F79-A700-E40D4AE641C6}">
      <dsp:nvSpPr>
        <dsp:cNvPr id="0" name=""/>
        <dsp:cNvSpPr/>
      </dsp:nvSpPr>
      <dsp:spPr>
        <a:xfrm>
          <a:off x="391790" y="1592705"/>
          <a:ext cx="7835792" cy="501840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Semantics and syntax</a:t>
          </a:r>
        </a:p>
      </dsp:txBody>
      <dsp:txXfrm>
        <a:off x="416288" y="1617203"/>
        <a:ext cx="7786796" cy="452844"/>
      </dsp:txXfrm>
    </dsp:sp>
    <dsp:sp modelId="{47DA5000-864A-4FF7-B4D7-A26E031887A8}">
      <dsp:nvSpPr>
        <dsp:cNvPr id="0" name=""/>
        <dsp:cNvSpPr/>
      </dsp:nvSpPr>
      <dsp:spPr>
        <a:xfrm>
          <a:off x="0" y="2614745"/>
          <a:ext cx="8229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EDDB87-2469-4AC8-98A5-8E100C96229D}">
      <dsp:nvSpPr>
        <dsp:cNvPr id="0" name=""/>
        <dsp:cNvSpPr/>
      </dsp:nvSpPr>
      <dsp:spPr>
        <a:xfrm>
          <a:off x="391790" y="2363825"/>
          <a:ext cx="7835792" cy="501840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Encoding application messages</a:t>
          </a:r>
        </a:p>
      </dsp:txBody>
      <dsp:txXfrm>
        <a:off x="416288" y="2388323"/>
        <a:ext cx="7786796" cy="452844"/>
      </dsp:txXfrm>
    </dsp:sp>
    <dsp:sp modelId="{C558DE64-2B22-426D-A537-686BB151F0AD}">
      <dsp:nvSpPr>
        <dsp:cNvPr id="0" name=""/>
        <dsp:cNvSpPr/>
      </dsp:nvSpPr>
      <dsp:spPr>
        <a:xfrm>
          <a:off x="0" y="3626814"/>
          <a:ext cx="8229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5E3CB6-5BD9-44A0-A6AA-95572D072BE6}">
      <dsp:nvSpPr>
        <dsp:cNvPr id="0" name=""/>
        <dsp:cNvSpPr/>
      </dsp:nvSpPr>
      <dsp:spPr>
        <a:xfrm>
          <a:off x="391790" y="3134945"/>
          <a:ext cx="7835792" cy="742788"/>
        </a:xfrm>
        <a:prstGeom prst="roundRect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/>
            <a:t>Vertical communication on the source host</a:t>
          </a:r>
        </a:p>
      </dsp:txBody>
      <dsp:txXfrm>
        <a:off x="428050" y="3171205"/>
        <a:ext cx="7763272" cy="670268"/>
      </dsp:txXfrm>
    </dsp:sp>
    <dsp:sp modelId="{DCBD95A0-4749-47D5-A5ED-CBDA656CEF67}">
      <dsp:nvSpPr>
        <dsp:cNvPr id="0" name=""/>
        <dsp:cNvSpPr/>
      </dsp:nvSpPr>
      <dsp:spPr>
        <a:xfrm>
          <a:off x="0" y="4397934"/>
          <a:ext cx="8229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23213A-5E61-429F-81E7-BC79E43D96C4}">
      <dsp:nvSpPr>
        <dsp:cNvPr id="0" name=""/>
        <dsp:cNvSpPr/>
      </dsp:nvSpPr>
      <dsp:spPr>
        <a:xfrm>
          <a:off x="391790" y="4147014"/>
          <a:ext cx="7835792" cy="501840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Standards architectures</a:t>
          </a:r>
        </a:p>
      </dsp:txBody>
      <dsp:txXfrm>
        <a:off x="416288" y="4171512"/>
        <a:ext cx="7786796" cy="452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8BF57-6337-4816-830F-12E532E27604}">
      <dsp:nvSpPr>
        <dsp:cNvPr id="0" name=""/>
        <dsp:cNvSpPr/>
      </dsp:nvSpPr>
      <dsp:spPr>
        <a:xfrm>
          <a:off x="0" y="303239"/>
          <a:ext cx="8229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0B345A-BD16-4072-8E9A-A32A1299AD9A}">
      <dsp:nvSpPr>
        <dsp:cNvPr id="0" name=""/>
        <dsp:cNvSpPr/>
      </dsp:nvSpPr>
      <dsp:spPr>
        <a:xfrm>
          <a:off x="391790" y="37559"/>
          <a:ext cx="7835792" cy="531360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Definitions and concepts</a:t>
          </a:r>
        </a:p>
      </dsp:txBody>
      <dsp:txXfrm>
        <a:off x="417729" y="63498"/>
        <a:ext cx="7783914" cy="479482"/>
      </dsp:txXfrm>
    </dsp:sp>
    <dsp:sp modelId="{5B65F782-DC55-437F-861D-86ED73F9DA09}">
      <dsp:nvSpPr>
        <dsp:cNvPr id="0" name=""/>
        <dsp:cNvSpPr/>
      </dsp:nvSpPr>
      <dsp:spPr>
        <a:xfrm>
          <a:off x="0" y="1119719"/>
          <a:ext cx="8229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C9400-CD44-4121-8579-CA1C1F98CF30}">
      <dsp:nvSpPr>
        <dsp:cNvPr id="0" name=""/>
        <dsp:cNvSpPr/>
      </dsp:nvSpPr>
      <dsp:spPr>
        <a:xfrm>
          <a:off x="391790" y="854039"/>
          <a:ext cx="7835792" cy="531360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Message ordering and reliability</a:t>
          </a:r>
        </a:p>
      </dsp:txBody>
      <dsp:txXfrm>
        <a:off x="417729" y="879978"/>
        <a:ext cx="7783914" cy="479482"/>
      </dsp:txXfrm>
    </dsp:sp>
    <dsp:sp modelId="{48E5B8E3-C632-44A7-9990-0C517C0B030F}">
      <dsp:nvSpPr>
        <dsp:cNvPr id="0" name=""/>
        <dsp:cNvSpPr/>
      </dsp:nvSpPr>
      <dsp:spPr>
        <a:xfrm>
          <a:off x="0" y="1936199"/>
          <a:ext cx="8229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2A6558-715E-4F79-A700-E40D4AE641C6}">
      <dsp:nvSpPr>
        <dsp:cNvPr id="0" name=""/>
        <dsp:cNvSpPr/>
      </dsp:nvSpPr>
      <dsp:spPr>
        <a:xfrm>
          <a:off x="391790" y="1670519"/>
          <a:ext cx="7835792" cy="531360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Semantics and syntax</a:t>
          </a:r>
        </a:p>
      </dsp:txBody>
      <dsp:txXfrm>
        <a:off x="417729" y="1696458"/>
        <a:ext cx="7783914" cy="479482"/>
      </dsp:txXfrm>
    </dsp:sp>
    <dsp:sp modelId="{47DA5000-864A-4FF7-B4D7-A26E031887A8}">
      <dsp:nvSpPr>
        <dsp:cNvPr id="0" name=""/>
        <dsp:cNvSpPr/>
      </dsp:nvSpPr>
      <dsp:spPr>
        <a:xfrm>
          <a:off x="0" y="2752680"/>
          <a:ext cx="8229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EDDB87-2469-4AC8-98A5-8E100C96229D}">
      <dsp:nvSpPr>
        <dsp:cNvPr id="0" name=""/>
        <dsp:cNvSpPr/>
      </dsp:nvSpPr>
      <dsp:spPr>
        <a:xfrm>
          <a:off x="391790" y="2487000"/>
          <a:ext cx="7835792" cy="531360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Encoding application messages</a:t>
          </a:r>
        </a:p>
      </dsp:txBody>
      <dsp:txXfrm>
        <a:off x="417729" y="2512939"/>
        <a:ext cx="7783914" cy="479482"/>
      </dsp:txXfrm>
    </dsp:sp>
    <dsp:sp modelId="{C558DE64-2B22-426D-A537-686BB151F0AD}">
      <dsp:nvSpPr>
        <dsp:cNvPr id="0" name=""/>
        <dsp:cNvSpPr/>
      </dsp:nvSpPr>
      <dsp:spPr>
        <a:xfrm>
          <a:off x="0" y="3569160"/>
          <a:ext cx="8229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5E3CB6-5BD9-44A0-A6AA-95572D072BE6}">
      <dsp:nvSpPr>
        <dsp:cNvPr id="0" name=""/>
        <dsp:cNvSpPr/>
      </dsp:nvSpPr>
      <dsp:spPr>
        <a:xfrm>
          <a:off x="391790" y="3303480"/>
          <a:ext cx="7835792" cy="531360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Vertical communication on the source host</a:t>
          </a:r>
        </a:p>
      </dsp:txBody>
      <dsp:txXfrm>
        <a:off x="417729" y="3329419"/>
        <a:ext cx="7783914" cy="479482"/>
      </dsp:txXfrm>
    </dsp:sp>
    <dsp:sp modelId="{DCBD95A0-4749-47D5-A5ED-CBDA656CEF67}">
      <dsp:nvSpPr>
        <dsp:cNvPr id="0" name=""/>
        <dsp:cNvSpPr/>
      </dsp:nvSpPr>
      <dsp:spPr>
        <a:xfrm>
          <a:off x="0" y="4385640"/>
          <a:ext cx="8229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23213A-5E61-429F-81E7-BC79E43D96C4}">
      <dsp:nvSpPr>
        <dsp:cNvPr id="0" name=""/>
        <dsp:cNvSpPr/>
      </dsp:nvSpPr>
      <dsp:spPr>
        <a:xfrm>
          <a:off x="391790" y="4119960"/>
          <a:ext cx="7835792" cy="531360"/>
        </a:xfrm>
        <a:prstGeom prst="roundRect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/>
            <a:t>Standards architectures</a:t>
          </a:r>
        </a:p>
      </dsp:txBody>
      <dsp:txXfrm>
        <a:off x="417729" y="4145899"/>
        <a:ext cx="7783914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5ED82AE4-1993-4F40-9199-902E77ACC404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640561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>
                <a:cs typeface="+mn-cs"/>
              </a:defRPr>
            </a:lvl1pPr>
          </a:lstStyle>
          <a:p>
            <a:pPr>
              <a:defRPr/>
            </a:pPr>
            <a:fld id="{3CBB7845-04A0-0848-BE36-70F32FE50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3913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61F9D5C-5F09-364B-AA98-E18BC004BA9D}" type="slidenum">
              <a:rPr lang="en-US" sz="800"/>
              <a:pPr/>
              <a:t>1</a:t>
            </a:fld>
            <a:endParaRPr lang="en-U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Network Basics</a:t>
            </a:r>
          </a:p>
          <a:p>
            <a:pPr>
              <a:buFontTx/>
              <a:buNone/>
            </a:pPr>
            <a:r>
              <a:rPr lang="en-US" sz="1300" b="0" dirty="0"/>
              <a:t>Chapter 3: Network Protocols and Communications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4483944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Go through the illustration from left to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E38EFA-A3F3-49D9-9225-69A6BBBC9C5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71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Read the text.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AD5985-AB92-494A-A318-41B08A24D6D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89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Read the text.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123B26-A283-4C84-9E2A-B917DE1CDD4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27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Read the text.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C29E1F-F9B1-4A3C-A2BD-8826E66C25A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61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Read the text.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2CB7A5-8B49-483E-BDAE-035933179A9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774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Read the text.</a:t>
            </a:r>
          </a:p>
          <a:p>
            <a:r>
              <a:rPr lang="en-US"/>
              <a:t>Go through the three parts.</a:t>
            </a:r>
          </a:p>
          <a:p>
            <a:r>
              <a:rPr lang="en-US"/>
              <a:t>Emphasize that this is something that students will see throughout the book.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F7C3A1-9EC4-4D10-B32E-217A44EF5C1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31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Read the text.</a:t>
            </a:r>
          </a:p>
          <a:p>
            <a:r>
              <a:rPr lang="en-US"/>
              <a:t>Note how simple the definitions of the header and trailer are.</a:t>
            </a:r>
          </a:p>
          <a:p>
            <a:r>
              <a:rPr lang="en-US"/>
              <a:t>Go through the illustration.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C30C13-A932-46D0-854C-F571E453A8A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45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Read the text.</a:t>
            </a:r>
          </a:p>
          <a:p>
            <a:r>
              <a:rPr lang="en-US"/>
              <a:t>Go through the illustration.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21935C-E12D-47AF-8F98-B6BF15FF76A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290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Read the text.</a:t>
            </a:r>
          </a:p>
          <a:p>
            <a:r>
              <a:rPr lang="en-US"/>
              <a:t>Go through the illustration.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BD5CE4-C8BA-4F88-ACC6-19832DA588B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81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Read the text.</a:t>
            </a:r>
          </a:p>
          <a:p>
            <a:r>
              <a:rPr lang="en-US"/>
              <a:t>Go over the illustration.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76BB0E-CF9F-4753-9263-B5DBDB2FE6A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0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Just read the text.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0806F1-516E-4ECF-8833-B83395D9A97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592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Read the text.</a:t>
            </a:r>
          </a:p>
          <a:p>
            <a:r>
              <a:rPr lang="en-US"/>
              <a:t>Go over the illustration.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3D8DBD-88F2-44C4-A9A8-FE7DFB1C5C6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723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Read the text.</a:t>
            </a:r>
          </a:p>
          <a:p>
            <a:r>
              <a:rPr lang="en-US"/>
              <a:t>Go over the illustration.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E782E2-DF56-43A5-8B6F-6F994018B3F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963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Read the text.</a:t>
            </a:r>
          </a:p>
          <a:p>
            <a:r>
              <a:rPr lang="en-US"/>
              <a:t>Go over the illustration.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78223C-4B28-4167-8998-E591800A23C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035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Read the text.</a:t>
            </a:r>
          </a:p>
          <a:p>
            <a:r>
              <a:rPr lang="en-US"/>
              <a:t>This is a key figure in getting students to keep straight what they have been learning.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8AA825-0DA2-4274-9A25-B70D3E0DA4F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049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(Note: this is very difficult for students. I’ve cut it down in this edition.)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D6C32B-752F-468C-98F0-F26667A02DD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452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24E67C1-5B90-3B4D-8777-B58AE73FE10E}" type="slidenum">
              <a:rPr lang="en-US" sz="800"/>
              <a:pPr/>
              <a:t>27</a:t>
            </a:fld>
            <a:endParaRPr lang="en-US" sz="80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3.3.1.3 Protocol Data Units (PDUs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) </a:t>
            </a:r>
            <a:r>
              <a:rPr lang="mr-IN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A unit delivered as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a unit with peers; information added or removed; Unit of data with headers and trailers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Apply encapsulation or de-encapsulation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 PDU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821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A46E906-BBC1-204D-8942-FC9DC170A5B9}" type="slidenum">
              <a:rPr lang="en-US" sz="800"/>
              <a:pPr/>
              <a:t>28</a:t>
            </a:fld>
            <a:endParaRPr lang="en-US" sz="80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3.3.1.4 Encapsulation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688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48D429C-ED4E-FD42-8F3C-37945F222E7C}" type="slidenum">
              <a:rPr lang="en-US" sz="800"/>
              <a:pPr/>
              <a:t>29</a:t>
            </a:fld>
            <a:endParaRPr lang="en-US" sz="800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3.3.1.5 De-encapsulation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198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Go through the details.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775E51-1101-4D18-9CBD-F751277C951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043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Read the text.</a:t>
            </a:r>
          </a:p>
          <a:p>
            <a:r>
              <a:rPr lang="en-US"/>
              <a:t>Then go through the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E0FB86-DE3A-4C28-83B3-355F5D4C660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66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We’ll begin by talking about some standards definitions and standards concepts.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8B058C-C367-4F21-BCD5-53EB26385F4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671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Read the text.</a:t>
            </a:r>
          </a:p>
          <a:p>
            <a:r>
              <a:rPr lang="en-US"/>
              <a:t>Then go through the details.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B42D3B-3270-4B3B-B5B3-FE89A006476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477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Read the text.</a:t>
            </a:r>
          </a:p>
          <a:p>
            <a:r>
              <a:rPr lang="en-US"/>
              <a:t>Then go through the details.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EC07BC-5FE9-4D1F-B289-F61AF7D900E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520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Read the text.</a:t>
            </a:r>
          </a:p>
          <a:p>
            <a:r>
              <a:rPr lang="en-US"/>
              <a:t>Then go through the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C7D087-7F23-49BC-AF9A-14460EFA695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279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Read the text.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4A2AB8-D06A-4DCC-8A82-55347F5658E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6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Read the text.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A7B1DA-5134-46E3-BEC7-4EBDDA20E0D3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61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Read the text.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F76CA3-4CF2-4A0E-815B-258047A5CEF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277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Read the text.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92CF0-3CAF-4EE5-A1DD-35E7C92436A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104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Read the text.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B4D2B3-4091-4869-B2CE-F17BB2B627F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622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Go through the figure.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47909D-605D-48AE-A667-2623C1B613D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506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Read the 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AA4865-3D2A-42B6-B928-62806B2BBF73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99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Just read the text.</a:t>
            </a:r>
          </a:p>
          <a:p>
            <a:r>
              <a:rPr lang="en-US"/>
              <a:t>Then show the diagram.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E319A7-71C7-48E1-B3CE-3E69D355CC1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484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2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Go through the figure.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FC66A5-D71C-4C08-B474-60022AF77E5E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85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A7AF211-02D4-CA4C-B739-BDD3E82BAC44}" type="slidenum">
              <a:rPr lang="en-US" sz="800"/>
              <a:pPr/>
              <a:t>44</a:t>
            </a:fld>
            <a:endParaRPr lang="en-US" sz="80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 smtClean="0"/>
              <a:t>Chapter 3 Summary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5224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A7AF211-02D4-CA4C-B739-BDD3E82BAC44}" type="slidenum">
              <a:rPr lang="en-US" sz="800"/>
              <a:pPr/>
              <a:t>45</a:t>
            </a:fld>
            <a:endParaRPr lang="en-US" sz="80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Chapter 3 Summary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27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Just to through the figure from top to bottom.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808B6E-A0E7-4CC6-AC21-7A87F98A4C5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81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Recap this figure, describing how the layers are interrelated.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EA79CA-9E7A-4A27-A8FC-FAB8B463F8D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54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Read the text.</a:t>
            </a:r>
          </a:p>
          <a:p>
            <a:r>
              <a:rPr lang="en-US"/>
              <a:t>Emphasize that students must learn this definition.</a:t>
            </a:r>
          </a:p>
          <a:p>
            <a:r>
              <a:rPr lang="en-US"/>
              <a:t>The last point is rhetorical. We will see what they are.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9E71D3-D323-4DB7-B508-D8BFFF4852F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18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Read the text.</a:t>
            </a:r>
          </a:p>
          <a:p>
            <a:r>
              <a:rPr lang="en-US"/>
              <a:t>Give emphasis.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5F4120-9ECC-4A85-8453-289BB6F57E4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58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Read the text.</a:t>
            </a:r>
          </a:p>
          <a:p>
            <a:r>
              <a:rPr lang="en-US"/>
              <a:t>Then go through the illustration.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3F1E35-A42F-48AE-8D9A-7E24A222D85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92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C63578A3-C553-3447-A4F3-FC338E5C1F61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4977787" cy="830262"/>
          </a:xfrm>
          <a:ln/>
        </p:spPr>
        <p:txBody>
          <a:bodyPr anchor="ctr"/>
          <a:lstStyle>
            <a:lvl1pPr>
              <a:defRPr sz="3600" b="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2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9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308356"/>
            <a:ext cx="8490712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379538"/>
            <a:ext cx="8471662" cy="5086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6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369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1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1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83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2221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695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2921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438912" y="393700"/>
            <a:ext cx="85272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912" y="1379538"/>
            <a:ext cx="8508238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195" r:id="rId2"/>
    <p:sldLayoutId id="2147484196" r:id="rId3"/>
    <p:sldLayoutId id="2147484197" r:id="rId4"/>
    <p:sldLayoutId id="2147484198" r:id="rId5"/>
    <p:sldLayoutId id="2147484199" r:id="rId6"/>
    <p:sldLayoutId id="2147484200" r:id="rId7"/>
    <p:sldLayoutId id="2147484201" r:id="rId8"/>
    <p:sldLayoutId id="2147484202" r:id="rId9"/>
    <p:sldLayoutId id="2147484203" r:id="rId10"/>
    <p:sldLayoutId id="2147484204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noFill/>
          <a:ln>
            <a:noFill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b="1" dirty="0">
                <a:solidFill>
                  <a:srgbClr val="708CA1"/>
                </a:solidFill>
              </a:rPr>
              <a:t>Network Protocols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/>
          <a:p>
            <a:pPr eaLnBrk="1"/>
            <a:r>
              <a:rPr lang="en-US" sz="2800" dirty="0"/>
              <a:t>Message Order in HTTP </a:t>
            </a:r>
          </a:p>
          <a:p>
            <a:pPr lvl="1" eaLnBrk="1">
              <a:spcBef>
                <a:spcPts val="600"/>
              </a:spcBef>
            </a:pPr>
            <a:r>
              <a:rPr lang="en-US" sz="2400" dirty="0"/>
              <a:t>In HTTP, the client program initiates the communication by sending an HTTP request message.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Network </a:t>
            </a:r>
            <a:r>
              <a:rPr lang="en-US" dirty="0"/>
              <a:t>Standards Concepts</a:t>
            </a:r>
          </a:p>
        </p:txBody>
      </p:sp>
      <p:pic>
        <p:nvPicPr>
          <p:cNvPr id="40965" name="Picture 7" descr="Figure 2-6a PPT HTTP Request-Respons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429000"/>
            <a:ext cx="81534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0505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19600"/>
          </a:xfrm>
        </p:spPr>
        <p:txBody>
          <a:bodyPr/>
          <a:lstStyle/>
          <a:p>
            <a:pPr eaLnBrk="1"/>
            <a:r>
              <a:rPr lang="en-US"/>
              <a:t>Message Order in HTTP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693" y="300429"/>
            <a:ext cx="8229600" cy="7921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Network </a:t>
            </a:r>
            <a:r>
              <a:rPr lang="en-US" dirty="0"/>
              <a:t>Standards Concepts</a:t>
            </a:r>
          </a:p>
        </p:txBody>
      </p:sp>
      <p:pic>
        <p:nvPicPr>
          <p:cNvPr id="43013" name="Picture 6" descr="Figure 2-6 PPT HTTP Request-Respons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3693" y="2482947"/>
            <a:ext cx="845661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31353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Content Placeholder 2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767262"/>
          </a:xfrm>
        </p:spPr>
        <p:txBody>
          <a:bodyPr/>
          <a:lstStyle/>
          <a:p>
            <a:pPr eaLnBrk="1"/>
            <a:r>
              <a:rPr lang="en-US" sz="2800" dirty="0"/>
              <a:t>Reflection: Message Order in HTTP </a:t>
            </a:r>
          </a:p>
          <a:p>
            <a:pPr lvl="1" eaLnBrk="1">
              <a:spcBef>
                <a:spcPts val="1800"/>
              </a:spcBef>
            </a:pPr>
            <a:r>
              <a:rPr lang="en-US" sz="2400" dirty="0"/>
              <a:t>The client must initiate the interaction.</a:t>
            </a:r>
          </a:p>
          <a:p>
            <a:pPr lvl="1" eaLnBrk="1">
              <a:spcBef>
                <a:spcPts val="1800"/>
              </a:spcBef>
            </a:pPr>
            <a:r>
              <a:rPr lang="en-US" sz="2400" dirty="0"/>
              <a:t>Other network standards have more complex turn taking; for instance TCP.</a:t>
            </a:r>
          </a:p>
          <a:p>
            <a:pPr lvl="1" eaLnBrk="1">
              <a:spcBef>
                <a:spcPts val="1800"/>
              </a:spcBef>
            </a:pPr>
            <a:r>
              <a:rPr lang="en-US" sz="2400" dirty="0"/>
              <a:t>Human turn taking is loose and flexible.</a:t>
            </a:r>
          </a:p>
          <a:p>
            <a:pPr lvl="1" eaLnBrk="1">
              <a:spcBef>
                <a:spcPts val="1800"/>
              </a:spcBef>
            </a:pPr>
            <a:r>
              <a:rPr lang="en-US" sz="2400" dirty="0"/>
              <a:t>But message order for network standards must be rigid because computers are not intelligent.</a:t>
            </a:r>
          </a:p>
          <a:p>
            <a:pPr lvl="1" eaLnBrk="1">
              <a:spcBef>
                <a:spcPts val="1800"/>
              </a:spcBef>
            </a:pPr>
            <a:r>
              <a:rPr lang="en-US" sz="2400" dirty="0"/>
              <a:t>TCP exemplifies more complex message ordering.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644" y="238017"/>
            <a:ext cx="8490712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Network </a:t>
            </a:r>
            <a:r>
              <a:rPr lang="en-US" dirty="0"/>
              <a:t>Standards Concepts</a:t>
            </a:r>
          </a:p>
        </p:txBody>
      </p:sp>
    </p:spTree>
    <p:extLst>
      <p:ext uri="{BB962C8B-B14F-4D97-AF65-F5344CB8AC3E}">
        <p14:creationId xmlns:p14="http://schemas.microsoft.com/office/powerpoint/2010/main" val="434765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Connection</a:t>
            </a:r>
            <a:endParaRPr lang="en-US" dirty="0"/>
          </a:p>
        </p:txBody>
      </p:sp>
      <p:sp>
        <p:nvSpPr>
          <p:cNvPr id="4710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HTTP is connectionless.</a:t>
            </a:r>
          </a:p>
          <a:p>
            <a:pPr lvl="1"/>
            <a:r>
              <a:rPr lang="en-US" sz="2400" dirty="0" smtClean="0"/>
              <a:t>Every request–response cycle is independent.</a:t>
            </a:r>
          </a:p>
          <a:p>
            <a:pPr lvl="1"/>
            <a:r>
              <a:rPr lang="en-US" sz="2400" dirty="0" smtClean="0"/>
              <a:t>There is no connection between request/</a:t>
            </a:r>
            <a:r>
              <a:rPr lang="en-US" sz="2400" dirty="0" smtClean="0"/>
              <a:t>response </a:t>
            </a:r>
            <a:r>
              <a:rPr lang="en-US" sz="2400" dirty="0" smtClean="0"/>
              <a:t>cycle</a:t>
            </a:r>
          </a:p>
          <a:p>
            <a:r>
              <a:rPr lang="en-US" sz="2800" dirty="0" smtClean="0"/>
              <a:t>TCP is connection-oriented.</a:t>
            </a:r>
          </a:p>
          <a:p>
            <a:pPr lvl="1"/>
            <a:r>
              <a:rPr lang="en-US" sz="2400" dirty="0" smtClean="0"/>
              <a:t>There is a formal opening of the connection.</a:t>
            </a:r>
          </a:p>
          <a:p>
            <a:pPr lvl="1"/>
            <a:r>
              <a:rPr lang="en-US" sz="2400" dirty="0" smtClean="0"/>
              <a:t>Within the connection, messages are sequenced, acknowledged, and retransmitted if necessary.</a:t>
            </a:r>
          </a:p>
          <a:p>
            <a:pPr lvl="1"/>
            <a:r>
              <a:rPr lang="en-US" sz="2400" dirty="0" smtClean="0"/>
              <a:t>There is a formal closing of the connection.</a:t>
            </a:r>
          </a:p>
          <a:p>
            <a:pPr lvl="1"/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16877" y="5708758"/>
            <a:ext cx="832612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b="1" dirty="0">
                <a:solidFill>
                  <a:srgbClr val="FF0000"/>
                </a:solidFill>
              </a:rPr>
              <a:t>Q: What is connection oriented? E-mail? Telephone conversations?</a:t>
            </a:r>
          </a:p>
        </p:txBody>
      </p:sp>
    </p:spTree>
    <p:extLst>
      <p:ext uri="{BB962C8B-B14F-4D97-AF65-F5344CB8AC3E}">
        <p14:creationId xmlns:p14="http://schemas.microsoft.com/office/powerpoint/2010/main" val="1902189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74638"/>
            <a:ext cx="8229600" cy="8683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Chapter 2: Network Standards</a:t>
            </a:r>
          </a:p>
        </p:txBody>
      </p:sp>
    </p:spTree>
    <p:extLst>
      <p:ext uri="{BB962C8B-B14F-4D97-AF65-F5344CB8AC3E}">
        <p14:creationId xmlns:p14="http://schemas.microsoft.com/office/powerpoint/2010/main" val="1876774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Standards Concepts</a:t>
            </a:r>
            <a:endParaRPr lang="en-US" dirty="0"/>
          </a:p>
        </p:txBody>
      </p:sp>
      <p:sp>
        <p:nvSpPr>
          <p:cNvPr id="5836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Message Semantics</a:t>
            </a:r>
          </a:p>
          <a:p>
            <a:pPr lvl="1"/>
            <a:r>
              <a:rPr lang="en-US" sz="2400" dirty="0" smtClean="0"/>
              <a:t>Semantics is the meaning of a message.</a:t>
            </a:r>
          </a:p>
          <a:p>
            <a:pPr lvl="1"/>
            <a:r>
              <a:rPr lang="en-US" sz="2400" dirty="0" smtClean="0"/>
              <a:t>HTTP request message: “Please give me this file.”</a:t>
            </a:r>
          </a:p>
          <a:p>
            <a:pPr lvl="1"/>
            <a:r>
              <a:rPr lang="en-US" sz="2400" dirty="0" smtClean="0"/>
              <a:t>HTTP response message: “Here is the file. (Or, I could not comply for the following reason …)”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7813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eaLnBrk="1"/>
            <a:r>
              <a:rPr lang="en-US" sz="2800" dirty="0"/>
              <a:t>Message Semantics</a:t>
            </a:r>
          </a:p>
          <a:p>
            <a:pPr lvl="1" eaLnBrk="1">
              <a:spcBef>
                <a:spcPts val="1800"/>
              </a:spcBef>
            </a:pPr>
            <a:r>
              <a:rPr lang="en-US" sz="2400" dirty="0"/>
              <a:t>Network standards normally have a very limited set of possible message meanings.</a:t>
            </a:r>
          </a:p>
          <a:p>
            <a:pPr lvl="1" eaLnBrk="1">
              <a:spcBef>
                <a:spcPts val="1800"/>
              </a:spcBef>
            </a:pPr>
            <a:r>
              <a:rPr lang="en-US" sz="2400" dirty="0"/>
              <a:t>For example, HTTP requests have only a few possible meanings.</a:t>
            </a:r>
          </a:p>
          <a:p>
            <a:pPr lvl="2" eaLnBrk="1">
              <a:spcBef>
                <a:spcPts val="1200"/>
              </a:spcBef>
            </a:pPr>
            <a:r>
              <a:rPr lang="en-US" sz="2400" dirty="0"/>
              <a:t>GET: Please give me a file.</a:t>
            </a:r>
          </a:p>
          <a:p>
            <a:pPr lvl="2" eaLnBrk="1">
              <a:spcBef>
                <a:spcPts val="1200"/>
              </a:spcBef>
            </a:pPr>
            <a:r>
              <a:rPr lang="en-US" sz="2400" dirty="0"/>
              <a:t>PUT: Store this file (not often used).</a:t>
            </a:r>
          </a:p>
          <a:p>
            <a:pPr lvl="2" eaLnBrk="1">
              <a:spcBef>
                <a:spcPts val="1200"/>
              </a:spcBef>
            </a:pPr>
            <a:r>
              <a:rPr lang="en-US" sz="2400" i="1" dirty="0"/>
              <a:t>A few more.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Network </a:t>
            </a:r>
            <a:r>
              <a:rPr lang="en-US" dirty="0"/>
              <a:t>Standards Concepts</a:t>
            </a:r>
          </a:p>
        </p:txBody>
      </p:sp>
    </p:spTree>
    <p:extLst>
      <p:ext uri="{BB962C8B-B14F-4D97-AF65-F5344CB8AC3E}">
        <p14:creationId xmlns:p14="http://schemas.microsoft.com/office/powerpoint/2010/main" val="153956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752600"/>
          </a:xfrm>
        </p:spPr>
        <p:txBody>
          <a:bodyPr/>
          <a:lstStyle/>
          <a:p>
            <a:pPr eaLnBrk="1"/>
            <a:r>
              <a:rPr lang="en-US" sz="2800" dirty="0"/>
              <a:t>Message Syntax: Message Layout</a:t>
            </a:r>
          </a:p>
          <a:p>
            <a:pPr lvl="1" eaLnBrk="1"/>
            <a:r>
              <a:rPr lang="en-US" sz="2400" dirty="0"/>
              <a:t>Like human grammar, but more rigid.</a:t>
            </a:r>
          </a:p>
          <a:p>
            <a:pPr lvl="1" eaLnBrk="1"/>
            <a:r>
              <a:rPr lang="en-US" sz="2400" dirty="0"/>
              <a:t>In general, messages may have three parts.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General </a:t>
            </a:r>
            <a:r>
              <a:rPr lang="en-US" dirty="0"/>
              <a:t>Message Organization</a:t>
            </a:r>
          </a:p>
        </p:txBody>
      </p:sp>
      <p:pic>
        <p:nvPicPr>
          <p:cNvPr id="62469" name="Picture 6" descr="Figure 2-8 PPT1 Message Components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9790" y="3073790"/>
            <a:ext cx="6864350" cy="336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val 2"/>
          <p:cNvSpPr/>
          <p:nvPr/>
        </p:nvSpPr>
        <p:spPr>
          <a:xfrm>
            <a:off x="7734300" y="3624263"/>
            <a:ext cx="533400" cy="533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2862263" y="3729037"/>
            <a:ext cx="533400" cy="533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5125811" y="3733800"/>
            <a:ext cx="533400" cy="533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52758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Content Placeholder 2"/>
          <p:cNvSpPr>
            <a:spLocks noGrp="1"/>
          </p:cNvSpPr>
          <p:nvPr>
            <p:ph idx="1"/>
          </p:nvPr>
        </p:nvSpPr>
        <p:spPr>
          <a:xfrm>
            <a:off x="457200" y="1173163"/>
            <a:ext cx="8229600" cy="2209800"/>
          </a:xfrm>
        </p:spPr>
        <p:txBody>
          <a:bodyPr/>
          <a:lstStyle/>
          <a:p>
            <a:pPr eaLnBrk="1"/>
            <a:r>
              <a:rPr lang="en-US" sz="2800" dirty="0"/>
              <a:t>Message Syntax</a:t>
            </a:r>
          </a:p>
          <a:p>
            <a:pPr lvl="1" eaLnBrk="1"/>
            <a:r>
              <a:rPr lang="en-US" sz="2400" dirty="0"/>
              <a:t>The data field contains the content being delivered.</a:t>
            </a:r>
          </a:p>
          <a:p>
            <a:pPr lvl="1" eaLnBrk="1"/>
            <a:r>
              <a:rPr lang="en-US" sz="2400" dirty="0"/>
              <a:t>The header is everything before the data field.</a:t>
            </a:r>
          </a:p>
          <a:p>
            <a:pPr lvl="1" eaLnBrk="1"/>
            <a:r>
              <a:rPr lang="en-US" sz="2400" dirty="0"/>
              <a:t>The trailer is everything after the data field.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General </a:t>
            </a:r>
            <a:r>
              <a:rPr lang="en-US" dirty="0"/>
              <a:t>Message Organization</a:t>
            </a:r>
          </a:p>
        </p:txBody>
      </p:sp>
      <p:pic>
        <p:nvPicPr>
          <p:cNvPr id="64518" name="Picture 7" descr="Figure 2-8 PPT1 Message Components.png"/>
          <p:cNvPicPr>
            <a:picLocks noChangeAspect="1"/>
          </p:cNvPicPr>
          <p:nvPr/>
        </p:nvPicPr>
        <p:blipFill>
          <a:blip r:embed="rId3"/>
          <a:srcRect t="14999"/>
          <a:stretch>
            <a:fillRect/>
          </a:stretch>
        </p:blipFill>
        <p:spPr bwMode="auto">
          <a:xfrm>
            <a:off x="1237957" y="3629464"/>
            <a:ext cx="7050088" cy="294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5858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Content Placeholder 2"/>
          <p:cNvSpPr>
            <a:spLocks noGrp="1"/>
          </p:cNvSpPr>
          <p:nvPr>
            <p:ph idx="1"/>
          </p:nvPr>
        </p:nvSpPr>
        <p:spPr>
          <a:xfrm>
            <a:off x="457200" y="1173163"/>
            <a:ext cx="8229600" cy="2362200"/>
          </a:xfrm>
        </p:spPr>
        <p:txBody>
          <a:bodyPr/>
          <a:lstStyle/>
          <a:p>
            <a:pPr eaLnBrk="1"/>
            <a:r>
              <a:rPr lang="en-US" sz="2800" dirty="0"/>
              <a:t>Message Syntax</a:t>
            </a:r>
          </a:p>
          <a:p>
            <a:pPr lvl="1" eaLnBrk="1"/>
            <a:r>
              <a:rPr lang="en-US" sz="2400" dirty="0"/>
              <a:t>The header is broken into smaller sections called header fields.</a:t>
            </a:r>
          </a:p>
          <a:p>
            <a:pPr lvl="1" eaLnBrk="1"/>
            <a:r>
              <a:rPr lang="en-US" sz="2400" dirty="0"/>
              <a:t>There often is a destination address header field to indicate where to deliver the message.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General </a:t>
            </a:r>
            <a:r>
              <a:rPr lang="en-US" dirty="0"/>
              <a:t>Message Organization</a:t>
            </a:r>
          </a:p>
        </p:txBody>
      </p:sp>
      <p:pic>
        <p:nvPicPr>
          <p:cNvPr id="66566" name="Picture 8" descr="Figure 2-8 PPT1 Message Components.png"/>
          <p:cNvPicPr>
            <a:picLocks noChangeAspect="1"/>
          </p:cNvPicPr>
          <p:nvPr/>
        </p:nvPicPr>
        <p:blipFill>
          <a:blip r:embed="rId3"/>
          <a:srcRect t="15788"/>
          <a:stretch>
            <a:fillRect/>
          </a:stretch>
        </p:blipFill>
        <p:spPr bwMode="auto">
          <a:xfrm>
            <a:off x="974725" y="3505200"/>
            <a:ext cx="7745413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le 9"/>
          <p:cNvSpPr/>
          <p:nvPr/>
        </p:nvSpPr>
        <p:spPr>
          <a:xfrm>
            <a:off x="5486400" y="4191000"/>
            <a:ext cx="3352800" cy="106680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51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Where We’ve Been</a:t>
            </a:r>
            <a:endParaRPr lang="en-US" dirty="0"/>
          </a:p>
        </p:txBody>
      </p:sp>
      <p:sp>
        <p:nvSpPr>
          <p:cNvPr id="1740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1 introduced core concepts and principles.</a:t>
            </a:r>
          </a:p>
          <a:p>
            <a:r>
              <a:rPr lang="en-US" dirty="0" smtClean="0"/>
              <a:t>One of these was the importance of standards.</a:t>
            </a:r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 smtClean="0"/>
              <a:t>will look at standards in much more depth.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53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General </a:t>
            </a:r>
            <a:r>
              <a:rPr lang="en-US" dirty="0"/>
              <a:t>Message Organization</a:t>
            </a:r>
          </a:p>
        </p:txBody>
      </p:sp>
      <p:sp>
        <p:nvSpPr>
          <p:cNvPr id="5" name="&quot;No&quot; Symbol 4"/>
          <p:cNvSpPr/>
          <p:nvPr/>
        </p:nvSpPr>
        <p:spPr>
          <a:xfrm>
            <a:off x="228600" y="4419600"/>
            <a:ext cx="1066800" cy="762000"/>
          </a:xfrm>
          <a:prstGeom prst="noSmoking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8611" name="TextBox 5"/>
          <p:cNvSpPr txBox="1">
            <a:spLocks noChangeArrowheads="1"/>
          </p:cNvSpPr>
          <p:nvPr/>
        </p:nvSpPr>
        <p:spPr bwMode="auto">
          <a:xfrm>
            <a:off x="533400" y="1524000"/>
            <a:ext cx="8001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Lucida Sans Unicode" pitchFamily="34" charset="0"/>
              </a:rPr>
              <a:t>Most Messages Do Not Have Trailers.</a:t>
            </a:r>
          </a:p>
        </p:txBody>
      </p:sp>
      <p:pic>
        <p:nvPicPr>
          <p:cNvPr id="68614" name="Content Placeholder 9" descr="Figure 2-8 PPT2 Message Components.pn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416050" y="2514600"/>
            <a:ext cx="7277100" cy="2743200"/>
          </a:xfrm>
        </p:spPr>
      </p:pic>
    </p:spTree>
    <p:extLst>
      <p:ext uri="{BB962C8B-B14F-4D97-AF65-F5344CB8AC3E}">
        <p14:creationId xmlns:p14="http://schemas.microsoft.com/office/powerpoint/2010/main" val="3339501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 Message Organization</a:t>
            </a:r>
            <a:endParaRPr lang="en-US" dirty="0"/>
          </a:p>
        </p:txBody>
      </p:sp>
      <p:pic>
        <p:nvPicPr>
          <p:cNvPr id="72709" name="Content Placeholder 8" descr="Figure 2-8 PPT4 Message Components.pn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858131" y="3054841"/>
            <a:ext cx="6372664" cy="3241081"/>
          </a:xfrm>
        </p:spPr>
      </p:pic>
      <p:sp>
        <p:nvSpPr>
          <p:cNvPr id="72706" name="TextBox 4"/>
          <p:cNvSpPr txBox="1">
            <a:spLocks noChangeArrowheads="1"/>
          </p:cNvSpPr>
          <p:nvPr/>
        </p:nvSpPr>
        <p:spPr bwMode="auto">
          <a:xfrm>
            <a:off x="447945" y="1395890"/>
            <a:ext cx="8602663" cy="125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latin typeface="Lucida Sans Unicode" pitchFamily="34" charset="0"/>
              </a:rPr>
              <a:t>Some messages do not have data fields.</a:t>
            </a:r>
          </a:p>
          <a:p>
            <a:pPr algn="l">
              <a:spcBef>
                <a:spcPts val="1200"/>
              </a:spcBef>
            </a:pPr>
            <a:r>
              <a:rPr lang="en-US" dirty="0" smtClean="0">
                <a:latin typeface="Lucida Sans Unicode" pitchFamily="34" charset="0"/>
              </a:rPr>
              <a:t>Example: TCP SYN segments have only headers.</a:t>
            </a:r>
          </a:p>
          <a:p>
            <a:endParaRPr lang="en-US" dirty="0"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809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3" name="Content Placeholder 10" descr="Figure 2-9 PPT revised Ethernet Frame.pn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33400" y="1219200"/>
            <a:ext cx="7772400" cy="54483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Example: Ethernet </a:t>
            </a:r>
            <a:r>
              <a:rPr lang="en-US" sz="3200" dirty="0"/>
              <a:t>Frame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019800" y="2883877"/>
            <a:ext cx="3124200" cy="16119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ts val="600"/>
              </a:spcBef>
              <a:defRPr/>
            </a:pPr>
            <a:r>
              <a:rPr lang="en-US" sz="2000" dirty="0">
                <a:solidFill>
                  <a:srgbClr val="000000"/>
                </a:solidFill>
                <a:cs typeface="Arial" charset="0"/>
              </a:rPr>
              <a:t>The Ethernet frame has a header, data field, and trailer. The header has multiple fields.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495425" y="1143000"/>
            <a:ext cx="381000" cy="320040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2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49" name="Content Placeholder 10" descr="Figure 2-9 PPT revised Ethernet Frame.pn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33400" y="1203325"/>
            <a:ext cx="7772400" cy="54483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Example: </a:t>
            </a:r>
            <a:r>
              <a:rPr lang="en-US" dirty="0"/>
              <a:t>Ethernet </a:t>
            </a:r>
            <a:r>
              <a:rPr lang="en-US" sz="3200" dirty="0"/>
              <a:t>Frame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95400" y="3124200"/>
            <a:ext cx="5638800" cy="1143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400" dirty="0"/>
              <a:t>The Ethernet data field contains the packet that the frame is delivering.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286000" y="4808538"/>
            <a:ext cx="3581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32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7" name="Content Placeholder 10" descr="Figure 2-9 PPT revised Ethernet Frame.png"/>
          <p:cNvPicPr>
            <a:picLocks noChangeAspect="1"/>
          </p:cNvPicPr>
          <p:nvPr/>
        </p:nvPicPr>
        <p:blipFill>
          <a:blip r:embed="rId3"/>
          <a:srcRect t="18182"/>
          <a:stretch>
            <a:fillRect/>
          </a:stretch>
        </p:blipFill>
        <p:spPr bwMode="auto">
          <a:xfrm>
            <a:off x="533400" y="1676400"/>
            <a:ext cx="77724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Example: </a:t>
            </a:r>
            <a:r>
              <a:rPr lang="en-US" dirty="0"/>
              <a:t>Ethernet </a:t>
            </a:r>
            <a:r>
              <a:rPr lang="en-US" sz="3200" dirty="0"/>
              <a:t>Frame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81000" y="1295400"/>
            <a:ext cx="8153400" cy="381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The trailer contains the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Frame Check Sequence field for error detection.</a:t>
            </a:r>
          </a:p>
          <a:p>
            <a:pPr algn="ctr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400" dirty="0"/>
              <a:t>The sender computes the value based on all bits.</a:t>
            </a:r>
          </a:p>
          <a:p>
            <a:pPr algn="ctr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400" dirty="0"/>
              <a:t>The receiver redoes the calculation.</a:t>
            </a:r>
          </a:p>
          <a:p>
            <a:pPr algn="ctr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400" dirty="0"/>
              <a:t>If the receiver gets a different value,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it discards the frame.</a:t>
            </a:r>
          </a:p>
          <a:p>
            <a:pPr algn="ctr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400" dirty="0"/>
              <a:t>There is no error correction.</a:t>
            </a:r>
          </a:p>
          <a:p>
            <a:pPr algn="ctr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400" dirty="0"/>
              <a:t>Ethernet is not reliable.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4968875"/>
            <a:ext cx="7772400" cy="1143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0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600200"/>
          </a:xfrm>
        </p:spPr>
        <p:txBody>
          <a:bodyPr/>
          <a:lstStyle/>
          <a:p>
            <a:pPr eaLnBrk="1" hangingPunct="1"/>
            <a:r>
              <a:rPr lang="en-US" sz="2800" dirty="0"/>
              <a:t>Every message is a long stream of bits.</a:t>
            </a:r>
          </a:p>
          <a:p>
            <a:pPr lvl="1" eaLnBrk="1" hangingPunct="1"/>
            <a:r>
              <a:rPr lang="en-US" sz="2400" dirty="0"/>
              <a:t>Headers and trailers are determined by bit position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Perspective: Syntax</a:t>
            </a:r>
          </a:p>
        </p:txBody>
      </p:sp>
      <p:pic>
        <p:nvPicPr>
          <p:cNvPr id="123909" name="Picture 5" descr="CEPT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96200" y="228600"/>
            <a:ext cx="1219200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457200" y="4191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1101000101101101000101101101000101101011010001011010110100010110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90003" y="5025683"/>
            <a:ext cx="5943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6172200" y="3200400"/>
            <a:ext cx="2286000" cy="914400"/>
            <a:chOff x="6172200" y="3124200"/>
            <a:chExt cx="2286000" cy="914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172200" y="4038600"/>
              <a:ext cx="2286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640977" y="3124200"/>
              <a:ext cx="13484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Ethernet</a:t>
              </a:r>
            </a:p>
            <a:p>
              <a:pPr algn="ctr"/>
              <a:r>
                <a:rPr lang="en-US" sz="2400" dirty="0"/>
                <a:t>Header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733800" y="3239869"/>
            <a:ext cx="2286000" cy="874931"/>
            <a:chOff x="3733800" y="3163669"/>
            <a:chExt cx="2286000" cy="874931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3733800" y="4038600"/>
              <a:ext cx="2286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278720" y="3163669"/>
              <a:ext cx="11961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IP</a:t>
              </a:r>
            </a:p>
            <a:p>
              <a:pPr algn="ctr"/>
              <a:r>
                <a:rPr lang="en-US" sz="2400" dirty="0"/>
                <a:t>Header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9600" y="3239868"/>
            <a:ext cx="2971800" cy="874932"/>
            <a:chOff x="609600" y="3163668"/>
            <a:chExt cx="2971800" cy="874932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09600" y="4038600"/>
              <a:ext cx="29718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150754" y="3163668"/>
              <a:ext cx="188949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TCP or UDP</a:t>
              </a:r>
            </a:p>
            <a:p>
              <a:pPr algn="ctr"/>
              <a:r>
                <a:rPr lang="en-US" sz="2400" dirty="0"/>
                <a:t>Header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6533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74638"/>
            <a:ext cx="8229600" cy="7921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Network </a:t>
            </a:r>
            <a:r>
              <a:rPr lang="en-US" dirty="0"/>
              <a:t>Standards</a:t>
            </a:r>
          </a:p>
        </p:txBody>
      </p:sp>
    </p:spTree>
    <p:extLst>
      <p:ext uri="{BB962C8B-B14F-4D97-AF65-F5344CB8AC3E}">
        <p14:creationId xmlns:p14="http://schemas.microsoft.com/office/powerpoint/2010/main" val="3140292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Data Encapsulation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Protocol Data </a:t>
            </a:r>
            <a:r>
              <a:rPr lang="en-US" dirty="0" smtClean="0">
                <a:latin typeface="Arial" charset="0"/>
              </a:rPr>
              <a:t>Units</a:t>
            </a:r>
            <a:endParaRPr lang="en-US" dirty="0">
              <a:latin typeface="Arial" charset="0"/>
            </a:endParaRPr>
          </a:p>
        </p:txBody>
      </p:sp>
      <p:sp>
        <p:nvSpPr>
          <p:cNvPr id="6451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Arial" charset="0"/>
              </a:rPr>
              <a:t>Data</a:t>
            </a:r>
          </a:p>
          <a:p>
            <a:r>
              <a:rPr lang="en-US" sz="2000" dirty="0">
                <a:latin typeface="Arial" charset="0"/>
              </a:rPr>
              <a:t>Segment</a:t>
            </a:r>
          </a:p>
          <a:p>
            <a:r>
              <a:rPr lang="en-US" sz="2000" dirty="0">
                <a:latin typeface="Arial" charset="0"/>
              </a:rPr>
              <a:t>Packet</a:t>
            </a:r>
          </a:p>
          <a:p>
            <a:r>
              <a:rPr lang="en-US" sz="2000" dirty="0">
                <a:latin typeface="Arial" charset="0"/>
              </a:rPr>
              <a:t>Frame</a:t>
            </a:r>
          </a:p>
          <a:p>
            <a:r>
              <a:rPr lang="en-US" sz="2000" dirty="0">
                <a:latin typeface="Arial" charset="0"/>
              </a:rPr>
              <a:t>Bits</a:t>
            </a:r>
          </a:p>
        </p:txBody>
      </p:sp>
      <p:pic>
        <p:nvPicPr>
          <p:cNvPr id="645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50" y="1693863"/>
            <a:ext cx="6975475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3361274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Data Encapsulation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Encapsulation</a:t>
            </a:r>
            <a:endParaRPr lang="en-US" dirty="0">
              <a:latin typeface="Arial" charset="0"/>
            </a:endParaRPr>
          </a:p>
        </p:txBody>
      </p:sp>
      <p:pic>
        <p:nvPicPr>
          <p:cNvPr id="66562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5" b="15561"/>
          <a:stretch>
            <a:fillRect/>
          </a:stretch>
        </p:blipFill>
        <p:spPr>
          <a:xfrm>
            <a:off x="409575" y="1449802"/>
            <a:ext cx="8734425" cy="4643437"/>
          </a:xfrm>
        </p:spPr>
      </p:pic>
    </p:spTree>
    <p:extLst>
      <p:ext uri="{BB962C8B-B14F-4D97-AF65-F5344CB8AC3E}">
        <p14:creationId xmlns:p14="http://schemas.microsoft.com/office/powerpoint/2010/main" val="324472877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Data Encapsulation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De-Encapsulation</a:t>
            </a:r>
            <a:endParaRPr lang="en-US" dirty="0">
              <a:latin typeface="Arial" charset="0"/>
            </a:endParaRPr>
          </a:p>
        </p:txBody>
      </p:sp>
      <p:pic>
        <p:nvPicPr>
          <p:cNvPr id="68610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0" b="14496"/>
          <a:stretch>
            <a:fillRect/>
          </a:stretch>
        </p:blipFill>
        <p:spPr>
          <a:xfrm>
            <a:off x="242543" y="1386855"/>
            <a:ext cx="8734425" cy="4683125"/>
          </a:xfrm>
        </p:spPr>
      </p:pic>
    </p:spTree>
    <p:extLst>
      <p:ext uri="{BB962C8B-B14F-4D97-AF65-F5344CB8AC3E}">
        <p14:creationId xmlns:p14="http://schemas.microsoft.com/office/powerpoint/2010/main" val="596196705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74638"/>
            <a:ext cx="8229600" cy="8683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Network </a:t>
            </a:r>
            <a:r>
              <a:rPr lang="en-US" dirty="0"/>
              <a:t>Standards</a:t>
            </a:r>
          </a:p>
        </p:txBody>
      </p:sp>
    </p:spTree>
    <p:extLst>
      <p:ext uri="{BB962C8B-B14F-4D97-AF65-F5344CB8AC3E}">
        <p14:creationId xmlns:p14="http://schemas.microsoft.com/office/powerpoint/2010/main" val="3635336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09" name="Content Placeholder 3" descr="Figure 2-17 PPT1 Layered come at source host.pn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048000" y="381000"/>
            <a:ext cx="5562600" cy="60579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2209800" cy="11811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Source</a:t>
            </a:r>
            <a:br>
              <a:rPr lang="en-US" dirty="0"/>
            </a:br>
            <a:r>
              <a:rPr lang="en-US" dirty="0"/>
              <a:t>Host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800" y="2743200"/>
            <a:ext cx="8534400" cy="2057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The application process creates an application message for the application process on the destination host.</a:t>
            </a:r>
          </a:p>
          <a:p>
            <a:pPr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400" dirty="0"/>
              <a:t>In this case, the application process is a browser.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895600" y="228600"/>
            <a:ext cx="2590800" cy="12954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411686" y="266700"/>
            <a:ext cx="2590800" cy="12954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352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7" name="Content Placeholder 3" descr="Figure 2-17 PPT2 Layered come at source host.pn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441575" y="381000"/>
            <a:ext cx="6550025" cy="5805488"/>
          </a:xfr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81000" y="381000"/>
            <a:ext cx="1828800" cy="1981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en-US" sz="36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36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Source</a:t>
            </a:r>
            <a:br>
              <a:rPr lang="en-US" sz="36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36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Host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04800" y="3962400"/>
            <a:ext cx="8534400" cy="2209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The application process passes the HTTP message down to the transport layer process.</a:t>
            </a:r>
          </a:p>
          <a:p>
            <a:pPr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400" dirty="0"/>
              <a:t>The transport process encapsulates the HTTP message in the data field of TCP segment.</a:t>
            </a:r>
          </a:p>
          <a:p>
            <a:pPr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400" dirty="0"/>
              <a:t>This requires adding a TCP header.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209800" y="1676400"/>
            <a:ext cx="5867400" cy="11430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34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05" name="Content Placeholder 3" descr="Figure 2-17 PPT3 Layered come at source host.pn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438400" y="457200"/>
            <a:ext cx="6369050" cy="5486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8564"/>
            <a:ext cx="1752600" cy="114854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Source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Host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8600" y="3962400"/>
            <a:ext cx="4724400" cy="2209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rgbClr val="000000"/>
                </a:solidFill>
                <a:cs typeface="Arial" charset="0"/>
              </a:rPr>
              <a:t>The transport process passes the TCP segment down to the internet process, which encapsulates the segment in an IP packet.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09800" y="2743200"/>
            <a:ext cx="6324600" cy="11430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442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3" name="Content Placeholder 3" descr="Figure 2-17 PPT4 Layered come at source host.pn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62200" y="304800"/>
            <a:ext cx="6278563" cy="533558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752600" cy="963319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Source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Host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86000" y="381000"/>
            <a:ext cx="6705600" cy="1600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The internet process passes the IP packet to the data link process, which is Ethernet.</a:t>
            </a:r>
          </a:p>
          <a:p>
            <a:pPr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400" dirty="0"/>
              <a:t>Ethernet adds a header and trailer.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133600" y="3581400"/>
            <a:ext cx="6858000" cy="22860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93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1" name="Content Placeholder 3" descr="Figure 2-17 PPT5 Layered come at source host.pn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154238" y="528638"/>
            <a:ext cx="6837362" cy="51101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752600" cy="130094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Source</a:t>
            </a:r>
            <a:br>
              <a:rPr lang="en-US" dirty="0"/>
            </a:br>
            <a:r>
              <a:rPr lang="en-US" dirty="0"/>
              <a:t>Host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86000" y="457200"/>
            <a:ext cx="6705600" cy="2362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The data link process passes the frame down to the physical layer.</a:t>
            </a:r>
          </a:p>
          <a:p>
            <a:pPr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400" dirty="0"/>
              <a:t>The physical layer does NOT do encapsulation. It merely converts the bits of the frame into signals.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752600" y="4567238"/>
            <a:ext cx="7315200" cy="132556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0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30700"/>
          </a:xfrm>
        </p:spPr>
        <p:txBody>
          <a:bodyPr/>
          <a:lstStyle/>
          <a:p>
            <a:pPr eaLnBrk="1" hangingPunct="1"/>
            <a:r>
              <a:rPr lang="en-US" sz="2800" dirty="0"/>
              <a:t>The application, transport, internet, and data link layer process do the same thing.</a:t>
            </a:r>
          </a:p>
          <a:p>
            <a:pPr lvl="1" eaLnBrk="1" hangingPunct="1"/>
            <a:r>
              <a:rPr lang="en-US" sz="2400" dirty="0"/>
              <a:t>Create a message in all but the originating layer (in this case, application) by encapsulation.</a:t>
            </a:r>
          </a:p>
          <a:p>
            <a:pPr lvl="1" eaLnBrk="1" hangingPunct="1"/>
            <a:r>
              <a:rPr lang="en-US" sz="2400" dirty="0"/>
              <a:t>Then pass the message down to the next lower layer.</a:t>
            </a:r>
          </a:p>
          <a:p>
            <a:pPr eaLnBrk="1" hangingPunct="1"/>
            <a:r>
              <a:rPr lang="en-US" sz="2800" dirty="0"/>
              <a:t>The physical layer process is different.</a:t>
            </a:r>
          </a:p>
          <a:p>
            <a:pPr lvl="1" eaLnBrk="1" hangingPunct="1"/>
            <a:r>
              <a:rPr lang="en-US" sz="2400" dirty="0"/>
              <a:t>It merely converts the bits of the frame into signals.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Vertical </a:t>
            </a:r>
            <a:r>
              <a:rPr lang="en-US" dirty="0"/>
              <a:t>Communication on the Source Host </a:t>
            </a:r>
          </a:p>
        </p:txBody>
      </p:sp>
    </p:spTree>
    <p:extLst>
      <p:ext uri="{BB962C8B-B14F-4D97-AF65-F5344CB8AC3E}">
        <p14:creationId xmlns:p14="http://schemas.microsoft.com/office/powerpoint/2010/main" val="20323533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74638"/>
            <a:ext cx="8229600" cy="7921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Network </a:t>
            </a:r>
            <a:r>
              <a:rPr lang="en-US" dirty="0"/>
              <a:t>Standards</a:t>
            </a:r>
          </a:p>
        </p:txBody>
      </p:sp>
    </p:spTree>
    <p:extLst>
      <p:ext uri="{BB962C8B-B14F-4D97-AF65-F5344CB8AC3E}">
        <p14:creationId xmlns:p14="http://schemas.microsoft.com/office/powerpoint/2010/main" val="21828799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To build a house, you do not build one room, then decide what to do next.</a:t>
            </a:r>
          </a:p>
          <a:p>
            <a:pPr eaLnBrk="1" hangingPunct="1">
              <a:spcBef>
                <a:spcPts val="2400"/>
              </a:spcBef>
            </a:pPr>
            <a:r>
              <a:rPr lang="en-US"/>
              <a:t>You create an architecture identifying the rooms that will be needed and how the rooms will relate to one another in terms of flow.</a:t>
            </a:r>
          </a:p>
          <a:p>
            <a:pPr eaLnBrk="1" hangingPunct="1">
              <a:spcBef>
                <a:spcPts val="2400"/>
              </a:spcBef>
            </a:pPr>
            <a:r>
              <a:rPr lang="en-US" i="1"/>
              <a:t>Then</a:t>
            </a:r>
            <a:r>
              <a:rPr lang="en-US"/>
              <a:t> you begin the design of individual rooms.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Major Standards Architectures</a:t>
            </a:r>
          </a:p>
        </p:txBody>
      </p:sp>
    </p:spTree>
    <p:extLst>
      <p:ext uri="{BB962C8B-B14F-4D97-AF65-F5344CB8AC3E}">
        <p14:creationId xmlns:p14="http://schemas.microsoft.com/office/powerpoint/2010/main" val="3966149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In networking, standards agencies first create standards architectures that define the categories of standards to be developed.</a:t>
            </a:r>
          </a:p>
          <a:p>
            <a:pPr eaLnBrk="1" hangingPunct="1">
              <a:spcBef>
                <a:spcPts val="2400"/>
              </a:spcBef>
            </a:pPr>
            <a:r>
              <a:rPr lang="en-US" dirty="0"/>
              <a:t>They define these categories in terms of layers.</a:t>
            </a:r>
          </a:p>
          <a:p>
            <a:pPr eaLnBrk="1" hangingPunct="1">
              <a:spcBef>
                <a:spcPts val="2400"/>
              </a:spcBef>
            </a:pPr>
            <a:r>
              <a:rPr lang="en-US" dirty="0"/>
              <a:t>They then design standards for the individual categories.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Major Standards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0874818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Content Placeholder 1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65700"/>
          </a:xfrm>
        </p:spPr>
        <p:txBody>
          <a:bodyPr/>
          <a:lstStyle/>
          <a:p>
            <a:pPr eaLnBrk="1" hangingPunct="1"/>
            <a:r>
              <a:rPr lang="en-US"/>
              <a:t>There are two major standards architectures.</a:t>
            </a:r>
          </a:p>
          <a:p>
            <a:pPr eaLnBrk="1" hangingPunct="1"/>
            <a:r>
              <a:rPr lang="en-US"/>
              <a:t>TCP/IP</a:t>
            </a:r>
          </a:p>
          <a:p>
            <a:pPr lvl="1" eaLnBrk="1" hangingPunct="1"/>
            <a:r>
              <a:rPr lang="en-US"/>
              <a:t>This is the standards architecture for the Internet and many corporate internets.</a:t>
            </a:r>
          </a:p>
          <a:p>
            <a:pPr lvl="1" eaLnBrk="1" hangingPunct="1"/>
            <a:r>
              <a:rPr lang="en-US"/>
              <a:t>Its standards agency is the Internet Engineering Task Force (IETF).</a:t>
            </a:r>
          </a:p>
          <a:p>
            <a:pPr lvl="1" eaLnBrk="1" hangingPunct="1"/>
            <a:r>
              <a:rPr lang="en-US"/>
              <a:t>As we saw in Chapter 1, most of its documents are called requests for comment (RFCs).</a:t>
            </a:r>
          </a:p>
          <a:p>
            <a:pPr lvl="2" eaLnBrk="1" hangingPunct="1"/>
            <a:r>
              <a:rPr lang="en-US"/>
              <a:t>Some (but not all) RFCs are official Internet standards.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Major Standards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7819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Content Placeholder 2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2252662"/>
          </a:xfrm>
        </p:spPr>
        <p:txBody>
          <a:bodyPr/>
          <a:lstStyle/>
          <a:p>
            <a:pPr eaLnBrk="1" hangingPunct="1"/>
            <a:r>
              <a:rPr lang="en-US"/>
              <a:t>Standards allow different systems to work together.</a:t>
            </a:r>
          </a:p>
          <a:p>
            <a:pPr eaLnBrk="1" hangingPunct="1"/>
            <a:r>
              <a:rPr lang="en-US"/>
              <a:t>The terms “standard” and “protocol” mean the same thing.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Standards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315329" y="3678238"/>
            <a:ext cx="1219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192129" y="3678238"/>
            <a:ext cx="1219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/>
              <a:t>B</a:t>
            </a:r>
          </a:p>
        </p:txBody>
      </p:sp>
      <p:grpSp>
        <p:nvGrpSpPr>
          <p:cNvPr id="23559" name="Group 10"/>
          <p:cNvGrpSpPr>
            <a:grpSpLocks/>
          </p:cNvGrpSpPr>
          <p:nvPr/>
        </p:nvGrpSpPr>
        <p:grpSpPr bwMode="auto">
          <a:xfrm>
            <a:off x="2763129" y="3525838"/>
            <a:ext cx="3200400" cy="914400"/>
            <a:chOff x="2819400" y="4038600"/>
            <a:chExt cx="3200400" cy="914400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2819400" y="4951413"/>
              <a:ext cx="3200400" cy="158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562" name="TextBox 9"/>
            <p:cNvSpPr txBox="1">
              <a:spLocks noChangeArrowheads="1"/>
            </p:cNvSpPr>
            <p:nvPr/>
          </p:nvSpPr>
          <p:spPr bwMode="auto">
            <a:xfrm>
              <a:off x="3133246" y="4038600"/>
              <a:ext cx="2544287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latin typeface="Lucida Sans Unicode" pitchFamily="34" charset="0"/>
                </a:rPr>
                <a:t>Standardized</a:t>
              </a:r>
            </a:p>
            <a:p>
              <a:pPr algn="ctr"/>
              <a:r>
                <a:rPr lang="en-US" sz="2400">
                  <a:latin typeface="Lucida Sans Unicode" pitchFamily="34" charset="0"/>
                </a:rPr>
                <a:t>Communication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3161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Content Placeholder 1"/>
          <p:cNvSpPr>
            <a:spLocks noGrp="1"/>
          </p:cNvSpPr>
          <p:nvPr>
            <p:ph idx="1"/>
          </p:nvPr>
        </p:nvSpPr>
        <p:spPr>
          <a:xfrm>
            <a:off x="457200" y="1435100"/>
            <a:ext cx="8229600" cy="4843463"/>
          </a:xfrm>
        </p:spPr>
        <p:txBody>
          <a:bodyPr/>
          <a:lstStyle/>
          <a:p>
            <a:pPr eaLnBrk="1" hangingPunct="1"/>
            <a:r>
              <a:rPr lang="en-US"/>
              <a:t>OSI</a:t>
            </a:r>
          </a:p>
          <a:p>
            <a:pPr lvl="1" eaLnBrk="1" hangingPunct="1">
              <a:spcBef>
                <a:spcPts val="1800"/>
              </a:spcBef>
            </a:pPr>
            <a:r>
              <a:rPr lang="en-US"/>
              <a:t>Its two standards agency are ISO and the ITU-T.</a:t>
            </a:r>
          </a:p>
          <a:p>
            <a:pPr lvl="1" eaLnBrk="1" hangingPunct="1">
              <a:spcBef>
                <a:spcPts val="1800"/>
              </a:spcBef>
            </a:pPr>
            <a:r>
              <a:rPr lang="en-US"/>
              <a:t>ISO (the International Organization for Standardization) is a computer standards agency.</a:t>
            </a:r>
          </a:p>
          <a:p>
            <a:pPr lvl="1" eaLnBrk="1" hangingPunct="1">
              <a:spcBef>
                <a:spcPts val="1800"/>
              </a:spcBef>
            </a:pPr>
            <a:r>
              <a:rPr lang="en-US"/>
              <a:t>The ITU-T is the International Telecommunications Union—Transmission Standards Agency.</a:t>
            </a:r>
          </a:p>
          <a:p>
            <a:pPr lvl="1" eaLnBrk="1" hangingPunct="1">
              <a:spcBef>
                <a:spcPts val="1800"/>
              </a:spcBef>
            </a:pPr>
            <a:r>
              <a:rPr lang="en-US"/>
              <a:t>Don’t confuse ISO the organization with OSI the architecture.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Major Standards Architectures</a:t>
            </a:r>
          </a:p>
        </p:txBody>
      </p:sp>
      <p:pic>
        <p:nvPicPr>
          <p:cNvPr id="164869" name="Picture 7" descr="Warning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5410200"/>
            <a:ext cx="8382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02954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7924800" cy="533400"/>
          </a:xfrm>
        </p:spPr>
        <p:txBody>
          <a:bodyPr/>
          <a:lstStyle/>
          <a:p>
            <a:pPr eaLnBrk="1" hangingPunct="1"/>
            <a:r>
              <a:rPr lang="en-US" sz="2400"/>
              <a:t>OSI divides standards into seven layers: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4025" y="311150"/>
            <a:ext cx="8229600" cy="8318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Major Standards Architectures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1981200"/>
          <a:ext cx="79248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r>
                        <a:rPr lang="en-US" sz="2400" dirty="0"/>
                        <a:t>Broad 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OSI Layers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300">
                <a:tc rowSpan="3">
                  <a:txBody>
                    <a:bodyPr/>
                    <a:lstStyle/>
                    <a:p>
                      <a:r>
                        <a:rPr lang="en-US" sz="2400" dirty="0"/>
                        <a:t>Application</a:t>
                      </a:r>
                      <a:r>
                        <a:rPr lang="en-US" sz="2400" baseline="0" dirty="0"/>
                        <a:t> communication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Application (Layer 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53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Presentation (Layer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53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Session (Layer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5300">
                <a:tc rowSpan="2">
                  <a:txBody>
                    <a:bodyPr/>
                    <a:lstStyle/>
                    <a:p>
                      <a:r>
                        <a:rPr lang="en-US" sz="2400" dirty="0"/>
                        <a:t>Internetworking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Transport (Layer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53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Network (Layer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5300">
                <a:tc rowSpan="2">
                  <a:txBody>
                    <a:bodyPr/>
                    <a:lstStyle/>
                    <a:p>
                      <a:r>
                        <a:rPr lang="en-US" sz="2400" dirty="0"/>
                        <a:t>Communications within a single LAN or WAN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Data Link (Layer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953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Physical</a:t>
                      </a:r>
                      <a:r>
                        <a:rPr lang="en-US" sz="2400" baseline="0" dirty="0"/>
                        <a:t> (Layer 1)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664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OSI divided application communication into three </a:t>
            </a:r>
            <a:r>
              <a:rPr lang="en-US" dirty="0" smtClean="0"/>
              <a:t>layers</a:t>
            </a:r>
          </a:p>
          <a:p>
            <a:pPr lvl="1" eaLnBrk="1" hangingPunct="1">
              <a:lnSpc>
                <a:spcPct val="90000"/>
              </a:lnSpc>
              <a:spcBef>
                <a:spcPts val="2400"/>
              </a:spcBef>
            </a:pPr>
            <a:r>
              <a:rPr lang="en-US" sz="2400" dirty="0"/>
              <a:t>Session (5) creates a managed session between applications. If there is a break in communication, the communication has only to go back to the last roll-back point.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Presentation </a:t>
            </a:r>
            <a:r>
              <a:rPr lang="en-US" sz="2400" dirty="0"/>
              <a:t>(6) was designed to translate between data formats on different computers. In practice, it is actually used as a category for file format standards, such as jpg and mp3.</a:t>
            </a:r>
          </a:p>
          <a:p>
            <a:pPr lvl="1" eaLnBrk="1" hangingPunct="1">
              <a:lnSpc>
                <a:spcPct val="90000"/>
              </a:lnSpc>
              <a:spcBef>
                <a:spcPts val="2400"/>
              </a:spcBef>
            </a:pPr>
            <a:r>
              <a:rPr lang="en-US" sz="2400" dirty="0"/>
              <a:t>Application (7) handles other details of application communication.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985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Major Standards Architectures</a:t>
            </a:r>
          </a:p>
        </p:txBody>
      </p:sp>
      <p:pic>
        <p:nvPicPr>
          <p:cNvPr id="168965" name="Picture 6" descr="Warning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228600"/>
            <a:ext cx="914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70793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1033462"/>
          </a:xfrm>
        </p:spPr>
        <p:txBody>
          <a:bodyPr/>
          <a:lstStyle/>
          <a:p>
            <a:pPr eaLnBrk="1" hangingPunct="1"/>
            <a:r>
              <a:rPr lang="en-US"/>
              <a:t>TCP/IP divides standards into four layers.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16707"/>
            <a:ext cx="8501062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Major Standards Architectures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2133600"/>
          <a:ext cx="7696200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48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8092">
                <a:tc>
                  <a:txBody>
                    <a:bodyPr/>
                    <a:lstStyle/>
                    <a:p>
                      <a:r>
                        <a:rPr lang="en-US" sz="2400" dirty="0"/>
                        <a:t>Broad 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TCP/IP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8092">
                <a:tc>
                  <a:txBody>
                    <a:bodyPr/>
                    <a:lstStyle/>
                    <a:p>
                      <a:r>
                        <a:rPr lang="en-US" sz="2400" dirty="0"/>
                        <a:t>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8092">
                <a:tc>
                  <a:txBody>
                    <a:bodyPr/>
                    <a:lstStyle/>
                    <a:p>
                      <a:r>
                        <a:rPr lang="en-US" sz="2400" dirty="0"/>
                        <a:t>Internetworking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Transport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8092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Internet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659512">
                <a:tc>
                  <a:txBody>
                    <a:bodyPr/>
                    <a:lstStyle/>
                    <a:p>
                      <a:r>
                        <a:rPr lang="en-US" sz="2400" dirty="0"/>
                        <a:t>Communication within a single LAN or WAN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IETF assumes that OSI standards will be used at the Physical</a:t>
                      </a:r>
                      <a:r>
                        <a:rPr lang="en-US" sz="2400" baseline="0" dirty="0"/>
                        <a:t> and Data Link Layers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8104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Summary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In this chapter, you learned:</a:t>
            </a:r>
          </a:p>
          <a:p>
            <a:r>
              <a:rPr lang="en-US" sz="2000" dirty="0" smtClean="0"/>
              <a:t>Data networks are systems of end devices, intermediary devices, and the media connecting the devices. For communication to occur, these devices must know how to communicate.</a:t>
            </a:r>
          </a:p>
          <a:p>
            <a:r>
              <a:rPr lang="en-US" sz="2000" dirty="0" smtClean="0"/>
              <a:t>These devices must comply with communication rules and protocols. TCP/IP is an example of a protocol suite. </a:t>
            </a:r>
          </a:p>
          <a:p>
            <a:r>
              <a:rPr lang="en-US" sz="2000" dirty="0" smtClean="0"/>
              <a:t>Most protocols are created by a standards organization, such as IETF or IEEE. </a:t>
            </a:r>
          </a:p>
          <a:p>
            <a:r>
              <a:rPr lang="en-US" sz="2000" dirty="0" smtClean="0"/>
              <a:t>The most widely-used networking models are OSI and TCP/IP.</a:t>
            </a:r>
          </a:p>
          <a:p>
            <a:r>
              <a:rPr lang="en-US" sz="2000" dirty="0"/>
              <a:t>Data that passes down the stack of the OSI model is segmented into pieces and encapsulated with addresses and other labels. The process is reversed as the pieces are de-encapsulated and passed up the destination protocol stack. </a:t>
            </a:r>
          </a:p>
        </p:txBody>
      </p:sp>
    </p:spTree>
    <p:extLst>
      <p:ext uri="{BB962C8B-B14F-4D97-AF65-F5344CB8AC3E}">
        <p14:creationId xmlns:p14="http://schemas.microsoft.com/office/powerpoint/2010/main" val="187986964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Summary (cont.)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In this chapter, you learned:</a:t>
            </a:r>
          </a:p>
          <a:p>
            <a:r>
              <a:rPr lang="en-US" sz="2000" dirty="0"/>
              <a:t>The OSI model describes the processes of encoding, formatting, segmenting, and encapsulating data for transmission over the network.</a:t>
            </a:r>
          </a:p>
          <a:p>
            <a:r>
              <a:rPr lang="en-US" sz="2000"/>
              <a:t>The TCP/IP protocol suite is an open standard protocol that has been endorsed by the networking industry and ratified, or approved, by a standards organization.</a:t>
            </a:r>
          </a:p>
          <a:p>
            <a:r>
              <a:rPr lang="en-US" sz="2000" smtClean="0"/>
              <a:t>The </a:t>
            </a:r>
            <a:r>
              <a:rPr lang="en-US" sz="2000" dirty="0" smtClean="0"/>
              <a:t>Internet Protocol Suite is a suite of protocols required for transmitting and receiving information using the Internet. </a:t>
            </a:r>
          </a:p>
          <a:p>
            <a:r>
              <a:rPr lang="en-US" sz="2000" dirty="0" err="1" smtClean="0"/>
              <a:t>PDUs</a:t>
            </a:r>
            <a:r>
              <a:rPr lang="en-US" sz="2000" dirty="0" smtClean="0"/>
              <a:t> are named according to the protocols of the TCP/IP suite: data, segment, packet, frame, and bits.</a:t>
            </a:r>
          </a:p>
          <a:p>
            <a:r>
              <a:rPr lang="en-US" sz="2000" dirty="0" smtClean="0"/>
              <a:t>Applying models allows individuals, companies, and trade associations to analyze current networks and plan the networks of the future.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5629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Network </a:t>
            </a:r>
            <a:r>
              <a:rPr lang="en-US" sz="3200" dirty="0"/>
              <a:t>Standards</a:t>
            </a:r>
          </a:p>
        </p:txBody>
      </p:sp>
      <p:pic>
        <p:nvPicPr>
          <p:cNvPr id="27653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81000" y="1752600"/>
            <a:ext cx="8305800" cy="3594100"/>
          </a:xfrm>
        </p:spPr>
      </p:pic>
    </p:spTree>
    <p:extLst>
      <p:ext uri="{BB962C8B-B14F-4D97-AF65-F5344CB8AC3E}">
        <p14:creationId xmlns:p14="http://schemas.microsoft.com/office/powerpoint/2010/main" val="3526757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Layers</a:t>
            </a:r>
            <a:endParaRPr lang="en-US" dirty="0"/>
          </a:p>
        </p:txBody>
      </p:sp>
      <p:graphicFrame>
        <p:nvGraphicFramePr>
          <p:cNvPr id="24610" name="Group 34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159252"/>
        </p:xfrm>
        <a:graphic>
          <a:graphicData uri="http://schemas.openxmlformats.org/drawingml/2006/table">
            <a:tbl>
              <a:tblPr/>
              <a:tblGrid>
                <a:gridCol w="449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984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Broad 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Layer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Layer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84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Interoperability of application programs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Application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768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Transmission across an internet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Transport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7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Internet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768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Transmission across a single switched or wireless network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Data Link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7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cs typeface="Arial" charset="0"/>
                        </a:rPr>
                        <a:t>Physical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410200" y="838200"/>
            <a:ext cx="3276600" cy="457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Recap from Chapter 1</a:t>
            </a:r>
          </a:p>
        </p:txBody>
      </p:sp>
    </p:spTree>
    <p:extLst>
      <p:ext uri="{BB962C8B-B14F-4D97-AF65-F5344CB8AC3E}">
        <p14:creationId xmlns:p14="http://schemas.microsoft.com/office/powerpoint/2010/main" val="2013618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Standards Concepts</a:t>
            </a:r>
            <a:endParaRPr lang="en-US" dirty="0"/>
          </a:p>
        </p:txBody>
      </p:sp>
      <p:sp>
        <p:nvSpPr>
          <p:cNvPr id="3584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Network Standards</a:t>
            </a:r>
          </a:p>
          <a:p>
            <a:pPr lvl="1"/>
            <a:r>
              <a:rPr lang="en-US" sz="2400" dirty="0" smtClean="0"/>
              <a:t>Network standards are rules that govern the exchange of messages between hardware or software processes on different hosts, including messages (ordering, semantics, and syntax), reliability, and connection orientation.</a:t>
            </a:r>
          </a:p>
          <a:p>
            <a:pPr lvl="1"/>
            <a:r>
              <a:rPr lang="en-US" sz="2400" dirty="0" smtClean="0"/>
              <a:t>This is the definition we will use in this course.</a:t>
            </a:r>
          </a:p>
          <a:p>
            <a:pPr lvl="1"/>
            <a:r>
              <a:rPr lang="en-US" sz="2400" dirty="0" smtClean="0"/>
              <a:t>What are ordering, semantics, and syntax?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4701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74638"/>
            <a:ext cx="8229600" cy="7159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Network </a:t>
            </a:r>
            <a:r>
              <a:rPr lang="en-US" dirty="0"/>
              <a:t>Standards</a:t>
            </a:r>
          </a:p>
        </p:txBody>
      </p:sp>
    </p:spTree>
    <p:extLst>
      <p:ext uri="{BB962C8B-B14F-4D97-AF65-F5344CB8AC3E}">
        <p14:creationId xmlns:p14="http://schemas.microsoft.com/office/powerpoint/2010/main" val="249676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83162"/>
          </a:xfrm>
        </p:spPr>
        <p:txBody>
          <a:bodyPr/>
          <a:lstStyle/>
          <a:p>
            <a:pPr eaLnBrk="1">
              <a:lnSpc>
                <a:spcPct val="90000"/>
              </a:lnSpc>
            </a:pPr>
            <a:r>
              <a:rPr lang="en-US" sz="2800" dirty="0"/>
              <a:t>Message Order </a:t>
            </a:r>
          </a:p>
          <a:p>
            <a:pPr lvl="1" eaLnBrk="1">
              <a:lnSpc>
                <a:spcPct val="90000"/>
              </a:lnSpc>
            </a:pPr>
            <a:r>
              <a:rPr lang="en-US" sz="2400" dirty="0"/>
              <a:t>Turn taking (think of telephone conversations)</a:t>
            </a:r>
          </a:p>
          <a:p>
            <a:pPr lvl="1" eaLnBrk="1">
              <a:lnSpc>
                <a:spcPct val="90000"/>
              </a:lnSpc>
            </a:pPr>
            <a:r>
              <a:rPr lang="en-US" sz="2400" dirty="0"/>
              <a:t>Order of messages in an ATM withdrawal</a:t>
            </a:r>
          </a:p>
          <a:p>
            <a:pPr lvl="1" eaLnBrk="1">
              <a:lnSpc>
                <a:spcPct val="90000"/>
              </a:lnSpc>
            </a:pPr>
            <a:r>
              <a:rPr lang="en-US" sz="2400" dirty="0"/>
              <a:t>Who must initiate communication, and so on</a:t>
            </a:r>
          </a:p>
          <a:p>
            <a:pPr eaLnBrk="1">
              <a:lnSpc>
                <a:spcPct val="90000"/>
              </a:lnSpc>
            </a:pPr>
            <a:r>
              <a:rPr lang="en-US" sz="2800" dirty="0"/>
              <a:t>Reliability</a:t>
            </a:r>
          </a:p>
          <a:p>
            <a:pPr lvl="1" eaLnBrk="1">
              <a:lnSpc>
                <a:spcPct val="90000"/>
              </a:lnSpc>
            </a:pPr>
            <a:r>
              <a:rPr lang="en-US" sz="2400" dirty="0"/>
              <a:t>A reliable protocol both detects and corrects errors during transmission.</a:t>
            </a:r>
          </a:p>
          <a:p>
            <a:pPr lvl="1" eaLnBrk="1">
              <a:lnSpc>
                <a:spcPct val="90000"/>
              </a:lnSpc>
            </a:pPr>
            <a:r>
              <a:rPr lang="en-US" sz="2400" dirty="0"/>
              <a:t>Error detection alone is not enough.</a:t>
            </a:r>
          </a:p>
          <a:p>
            <a:pPr lvl="1" eaLnBrk="1">
              <a:lnSpc>
                <a:spcPct val="90000"/>
              </a:lnSpc>
            </a:pPr>
            <a:r>
              <a:rPr lang="en-US" sz="2400" dirty="0"/>
              <a:t>Many unreliable protocols detect errors but then merely drop incorrect messages without correcting them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71834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Network </a:t>
            </a:r>
            <a:r>
              <a:rPr lang="en-US" dirty="0"/>
              <a:t>Standards Concepts</a:t>
            </a:r>
          </a:p>
        </p:txBody>
      </p:sp>
    </p:spTree>
    <p:extLst>
      <p:ext uri="{BB962C8B-B14F-4D97-AF65-F5344CB8AC3E}">
        <p14:creationId xmlns:p14="http://schemas.microsoft.com/office/powerpoint/2010/main" val="410612017"/>
      </p:ext>
    </p:extLst>
  </p:cSld>
  <p:clrMapOvr>
    <a:masterClrMapping/>
  </p:clrMapOvr>
</p:sld>
</file>

<file path=ppt/theme/theme1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8065</TotalTime>
  <Pages>28</Pages>
  <Words>2189</Words>
  <Application>Microsoft Macintosh PowerPoint</Application>
  <PresentationFormat>On-screen Show (4:3)</PresentationFormat>
  <Paragraphs>358</Paragraphs>
  <Slides>45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NetAcad-4F_PPT-WHT_060408</vt:lpstr>
      <vt:lpstr>Network Protocols</vt:lpstr>
      <vt:lpstr>Where We’ve Been</vt:lpstr>
      <vt:lpstr>Network Standards</vt:lpstr>
      <vt:lpstr>Standards</vt:lpstr>
      <vt:lpstr>Network Standards</vt:lpstr>
      <vt:lpstr>Layers</vt:lpstr>
      <vt:lpstr>Network Standards Concepts</vt:lpstr>
      <vt:lpstr>Network Standards</vt:lpstr>
      <vt:lpstr>Network Standards Concepts</vt:lpstr>
      <vt:lpstr>Network Standards Concepts</vt:lpstr>
      <vt:lpstr>Network Standards Concepts</vt:lpstr>
      <vt:lpstr>Network Standards Concepts</vt:lpstr>
      <vt:lpstr>A Connection</vt:lpstr>
      <vt:lpstr>Chapter 2: Network Standards</vt:lpstr>
      <vt:lpstr>Network Standards Concepts</vt:lpstr>
      <vt:lpstr>Network Standards Concepts</vt:lpstr>
      <vt:lpstr>General Message Organization</vt:lpstr>
      <vt:lpstr>General Message Organization</vt:lpstr>
      <vt:lpstr>General Message Organization</vt:lpstr>
      <vt:lpstr>General Message Organization</vt:lpstr>
      <vt:lpstr>General Message Organization</vt:lpstr>
      <vt:lpstr>Example: Ethernet Frame</vt:lpstr>
      <vt:lpstr>Example: Ethernet Frame</vt:lpstr>
      <vt:lpstr>Example: Ethernet Frame</vt:lpstr>
      <vt:lpstr>Perspective: Syntax</vt:lpstr>
      <vt:lpstr>Network Standards</vt:lpstr>
      <vt:lpstr>Data Encapsulation Protocol Data Units</vt:lpstr>
      <vt:lpstr>Data Encapsulation Encapsulation</vt:lpstr>
      <vt:lpstr>Data Encapsulation De-Encapsulation</vt:lpstr>
      <vt:lpstr> Source Host </vt:lpstr>
      <vt:lpstr>PowerPoint Presentation</vt:lpstr>
      <vt:lpstr>Source Host </vt:lpstr>
      <vt:lpstr>Source Host </vt:lpstr>
      <vt:lpstr> Source Host </vt:lpstr>
      <vt:lpstr>Vertical Communication on the Source Host </vt:lpstr>
      <vt:lpstr>Network Standards</vt:lpstr>
      <vt:lpstr>Major Standards Architectures</vt:lpstr>
      <vt:lpstr>Major Standards Architectures</vt:lpstr>
      <vt:lpstr>Major Standards Architectures</vt:lpstr>
      <vt:lpstr>Major Standards Architectures</vt:lpstr>
      <vt:lpstr>Major Standards Architectures</vt:lpstr>
      <vt:lpstr>Major Standards Architectures</vt:lpstr>
      <vt:lpstr>Major Standards Architectures</vt:lpstr>
      <vt:lpstr> Summary</vt:lpstr>
      <vt:lpstr> Summary (cont.)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Alex Mwotil</cp:lastModifiedBy>
  <cp:revision>715</cp:revision>
  <cp:lastPrinted>1999-01-27T00:54:54Z</cp:lastPrinted>
  <dcterms:created xsi:type="dcterms:W3CDTF">2006-10-23T15:07:30Z</dcterms:created>
  <dcterms:modified xsi:type="dcterms:W3CDTF">2018-09-02T09:53:28Z</dcterms:modified>
</cp:coreProperties>
</file>