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93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2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9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20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0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1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0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AE99-C700-4597-89DF-2595D2DCC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78" y="579877"/>
            <a:ext cx="11114843" cy="2719913"/>
          </a:xfrm>
        </p:spPr>
        <p:txBody>
          <a:bodyPr>
            <a:noAutofit/>
          </a:bodyPr>
          <a:lstStyle/>
          <a:p>
            <a:r>
              <a:rPr lang="en-US" sz="9600" dirty="0"/>
              <a:t>Radio sensor nodes</a:t>
            </a:r>
            <a:endParaRPr lang="en-UG" sz="9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28F5EB-F984-4F6A-8E1D-4865BDAFBAE7}"/>
              </a:ext>
            </a:extLst>
          </p:cNvPr>
          <p:cNvSpPr txBox="1">
            <a:spLocks/>
          </p:cNvSpPr>
          <p:nvPr/>
        </p:nvSpPr>
        <p:spPr>
          <a:xfrm>
            <a:off x="3434178" y="4479232"/>
            <a:ext cx="5352014" cy="1146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Ongom</a:t>
            </a:r>
            <a:r>
              <a:rPr lang="en-US" dirty="0"/>
              <a:t> Daniel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661853-6F88-42A1-A226-21A51E2C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78" y="5673022"/>
            <a:ext cx="11566829" cy="78078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+256771813487/+256757306724 ongomdaniel9@gmail.com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08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FAE-B0BE-45C0-AEE0-8E0EE6BE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6" y="360714"/>
            <a:ext cx="11071998" cy="1373903"/>
          </a:xfrm>
        </p:spPr>
        <p:txBody>
          <a:bodyPr>
            <a:noAutofit/>
          </a:bodyPr>
          <a:lstStyle/>
          <a:p>
            <a:r>
              <a:rPr lang="en-US" sz="8000" dirty="0"/>
              <a:t>What to expect</a:t>
            </a:r>
            <a:endParaRPr lang="en-UG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DA68-BCBA-4EB5-8FE9-121B0A9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437" y="2022051"/>
            <a:ext cx="10910657" cy="4564277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4000" dirty="0"/>
              <a:t>What is Radio Sensor Node (RSN)?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/>
              <a:t>Features of WIMEA-ICT RSN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/>
              <a:t>RSN Firmware and download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/>
              <a:t>Configuration of RSN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/>
              <a:t> Recap…</a:t>
            </a:r>
          </a:p>
        </p:txBody>
      </p:sp>
    </p:spTree>
    <p:extLst>
      <p:ext uri="{BB962C8B-B14F-4D97-AF65-F5344CB8AC3E}">
        <p14:creationId xmlns:p14="http://schemas.microsoft.com/office/powerpoint/2010/main" val="243022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FAE-B0BE-45C0-AEE0-8E0EE6BE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4" y="250718"/>
            <a:ext cx="11310538" cy="1285119"/>
          </a:xfrm>
        </p:spPr>
        <p:txBody>
          <a:bodyPr>
            <a:noAutofit/>
          </a:bodyPr>
          <a:lstStyle/>
          <a:p>
            <a:r>
              <a:rPr lang="en-US" sz="7200" dirty="0"/>
              <a:t>Radio sensor node</a:t>
            </a:r>
            <a:endParaRPr lang="en-UG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DA68-BCBA-4EB5-8FE9-121B0A9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73" y="1535837"/>
            <a:ext cx="11206578" cy="5222772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Device equipped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Sensing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Computing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Radio transceiver, and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Power components</a:t>
            </a:r>
          </a:p>
          <a:p>
            <a:pPr algn="l"/>
            <a:r>
              <a:rPr lang="en-US" sz="4000" dirty="0"/>
              <a:t>With sensors attached to it, the would setup is called a wireless sensor node.</a:t>
            </a:r>
          </a:p>
        </p:txBody>
      </p:sp>
    </p:spTree>
    <p:extLst>
      <p:ext uri="{BB962C8B-B14F-4D97-AF65-F5344CB8AC3E}">
        <p14:creationId xmlns:p14="http://schemas.microsoft.com/office/powerpoint/2010/main" val="22020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0C3D3B-6F42-4C67-80C3-4585E105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96" y="1597984"/>
            <a:ext cx="4337304" cy="5071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6CFAE-B0BE-45C0-AEE0-8E0EE6BE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74" y="161935"/>
            <a:ext cx="11345918" cy="1231860"/>
          </a:xfrm>
        </p:spPr>
        <p:txBody>
          <a:bodyPr>
            <a:noAutofit/>
          </a:bodyPr>
          <a:lstStyle/>
          <a:p>
            <a:r>
              <a:rPr lang="en-US" sz="6600" dirty="0"/>
              <a:t>Wimea-ict </a:t>
            </a:r>
            <a:r>
              <a:rPr lang="en-US" sz="6000" dirty="0" err="1"/>
              <a:t>rsn</a:t>
            </a:r>
            <a:r>
              <a:rPr lang="en-US" sz="6600" dirty="0"/>
              <a:t> </a:t>
            </a:r>
            <a:r>
              <a:rPr lang="en-US" sz="5400" dirty="0"/>
              <a:t>features</a:t>
            </a:r>
            <a:endParaRPr lang="en-UG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DA68-BCBA-4EB5-8FE9-121B0A9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73" y="1597984"/>
            <a:ext cx="11206578" cy="5071446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Basic &amp; Essential Features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MCU AtMega256RFR2 integrated	 with 					IEEE 802.15.4 transceiver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Super cardioid Antenna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Unique EUI-64 address via I2C chip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Analog Inputs (ADC1 &amp; ADC2)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USB serial connection via </a:t>
            </a:r>
            <a:r>
              <a:rPr lang="en-US" sz="2400" dirty="0"/>
              <a:t>USB-TTL</a:t>
            </a:r>
            <a:r>
              <a:rPr lang="en-US" sz="2800" dirty="0"/>
              <a:t> </a:t>
            </a:r>
            <a:r>
              <a:rPr lang="en-US" sz="2400" dirty="0"/>
              <a:t>cable</a:t>
            </a: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0C3D3B-6F42-4C67-80C3-4585E105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96" y="1696278"/>
            <a:ext cx="4293704" cy="4973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6CFAE-B0BE-45C0-AEE0-8E0EE6BE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74" y="161934"/>
            <a:ext cx="11345918" cy="1436049"/>
          </a:xfrm>
        </p:spPr>
        <p:txBody>
          <a:bodyPr>
            <a:noAutofit/>
          </a:bodyPr>
          <a:lstStyle/>
          <a:p>
            <a:r>
              <a:rPr lang="en-US" sz="5400" dirty="0"/>
              <a:t>Wimea-ict </a:t>
            </a:r>
            <a:r>
              <a:rPr lang="en-US" dirty="0" err="1"/>
              <a:t>rsn</a:t>
            </a:r>
            <a:r>
              <a:rPr lang="en-US" sz="5400" dirty="0"/>
              <a:t> </a:t>
            </a:r>
            <a:r>
              <a:rPr lang="en-US" sz="4400" dirty="0"/>
              <a:t>features </a:t>
            </a:r>
            <a:r>
              <a:rPr lang="en-US" sz="4400" dirty="0" err="1"/>
              <a:t>cont</a:t>
            </a:r>
            <a:r>
              <a:rPr lang="en-US" sz="4400" dirty="0"/>
              <a:t>….</a:t>
            </a:r>
            <a:endParaRPr lang="en-U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DA68-BCBA-4EB5-8FE9-121B0A9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73" y="1597984"/>
            <a:ext cx="11206578" cy="5071446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Basic &amp; Essential Features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Bosch BME280/BME680 Temperature,					RH and Air Pressure sensor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Two LEDs, Red &amp; Yellow for	monitoring					and debugging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On-board light sensors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800" dirty="0"/>
              <a:t>Extra Temp. sensor connector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9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FAE-B0BE-45C0-AEE0-8E0EE6BE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446" y="161935"/>
            <a:ext cx="8469297" cy="1231860"/>
          </a:xfrm>
        </p:spPr>
        <p:txBody>
          <a:bodyPr>
            <a:noAutofit/>
          </a:bodyPr>
          <a:lstStyle/>
          <a:p>
            <a:r>
              <a:rPr lang="en-US" sz="8000" dirty="0"/>
              <a:t>firmware</a:t>
            </a:r>
            <a:endParaRPr lang="en-UG" sz="8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3765-846F-4546-9F70-13D22B47C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1393796"/>
            <a:ext cx="11781181" cy="530227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WIMEA-ICT application hex file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Contiki OS based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Open source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Located on WIMEA-ICT GitHub repository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Clone or download the applicating file from here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400" dirty="0"/>
              <a:t>https://github.com/wimea-ict/contiki/tree/master/platform/avr-rss2/apps/wimea-ict-rss2</a:t>
            </a: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81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FAE-B0BE-45C0-AEE0-8E0EE6BE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446" y="161935"/>
            <a:ext cx="9521111" cy="1231860"/>
          </a:xfrm>
        </p:spPr>
        <p:txBody>
          <a:bodyPr>
            <a:noAutofit/>
          </a:bodyPr>
          <a:lstStyle/>
          <a:p>
            <a:r>
              <a:rPr lang="en-US" sz="8000" dirty="0"/>
              <a:t>configuration</a:t>
            </a:r>
            <a:endParaRPr lang="en-UG" sz="8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3765-846F-4546-9F70-13D22B47C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1393796"/>
            <a:ext cx="11781181" cy="530227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To configure the WIMEA-ICT sensor node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Download (flash) the firmware to the mote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Open Putty terminal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Use h command, to display help menu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Refer to WIMEA-ICT AWS user manual</a:t>
            </a:r>
          </a:p>
          <a:p>
            <a:pPr marL="1028700" lvl="1" indent="-571500" algn="l">
              <a:buFont typeface="Wingdings" panose="05000000000000000000" pitchFamily="2" charset="2"/>
              <a:buChar char="§"/>
            </a:pPr>
            <a:r>
              <a:rPr lang="en-US" sz="2400" dirty="0"/>
              <a:t>https://github.com/wimea-ict/contiki/tree/master/platform/avr-rss2/apps/wimea-ict-rss2</a:t>
            </a:r>
          </a:p>
          <a:p>
            <a:pPr algn="l"/>
            <a:r>
              <a:rPr lang="en-US" sz="4000" dirty="0"/>
              <a:t>User manual is found on the same link</a:t>
            </a:r>
          </a:p>
        </p:txBody>
      </p:sp>
    </p:spTree>
    <p:extLst>
      <p:ext uri="{BB962C8B-B14F-4D97-AF65-F5344CB8AC3E}">
        <p14:creationId xmlns:p14="http://schemas.microsoft.com/office/powerpoint/2010/main" val="140639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63EBDE8-9954-4AA6-B590-4C70D398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4" y="1113182"/>
            <a:ext cx="9289774" cy="4876801"/>
          </a:xfrm>
        </p:spPr>
        <p:txBody>
          <a:bodyPr>
            <a:normAutofit fontScale="90000"/>
          </a:bodyPr>
          <a:lstStyle/>
          <a:p>
            <a:r>
              <a:rPr lang="en-US" sz="19900" dirty="0"/>
              <a:t>Thank you…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96073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7748E5-4C0C-4DCE-817C-304EDDE6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1003758"/>
            <a:ext cx="8335618" cy="53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5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202</TotalTime>
  <Words>202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Wingdings</vt:lpstr>
      <vt:lpstr>Damask</vt:lpstr>
      <vt:lpstr>Radio sensor nodes</vt:lpstr>
      <vt:lpstr>What to expect</vt:lpstr>
      <vt:lpstr>Radio sensor node</vt:lpstr>
      <vt:lpstr>Wimea-ict rsn features</vt:lpstr>
      <vt:lpstr>Wimea-ict rsn features cont….</vt:lpstr>
      <vt:lpstr>firmware</vt:lpstr>
      <vt:lpstr>configuration</vt:lpstr>
      <vt:lpstr>Thank you…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 REUSABLE SANITARY PADS</dc:title>
  <dc:creator>angel</dc:creator>
  <cp:lastModifiedBy>Stella Maneno</cp:lastModifiedBy>
  <cp:revision>20</cp:revision>
  <dcterms:created xsi:type="dcterms:W3CDTF">2020-09-29T05:22:02Z</dcterms:created>
  <dcterms:modified xsi:type="dcterms:W3CDTF">2021-02-23T16:41:18Z</dcterms:modified>
</cp:coreProperties>
</file>